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372" r:id="rId5"/>
    <p:sldId id="356" r:id="rId6"/>
    <p:sldId id="309" r:id="rId7"/>
    <p:sldId id="371" r:id="rId8"/>
    <p:sldId id="284" r:id="rId9"/>
    <p:sldId id="310" r:id="rId10"/>
    <p:sldId id="374" r:id="rId11"/>
    <p:sldId id="359" r:id="rId12"/>
    <p:sldId id="373" r:id="rId13"/>
    <p:sldId id="382" r:id="rId14"/>
    <p:sldId id="336" r:id="rId15"/>
    <p:sldId id="337" r:id="rId16"/>
    <p:sldId id="312" r:id="rId17"/>
    <p:sldId id="339" r:id="rId18"/>
    <p:sldId id="375" r:id="rId19"/>
    <p:sldId id="361" r:id="rId20"/>
    <p:sldId id="376" r:id="rId21"/>
    <p:sldId id="340" r:id="rId22"/>
    <p:sldId id="341" r:id="rId23"/>
    <p:sldId id="342" r:id="rId24"/>
    <p:sldId id="285" r:id="rId25"/>
    <p:sldId id="381" r:id="rId26"/>
    <p:sldId id="377" r:id="rId27"/>
    <p:sldId id="380" r:id="rId28"/>
    <p:sldId id="378" r:id="rId29"/>
    <p:sldId id="360" r:id="rId30"/>
    <p:sldId id="363" r:id="rId31"/>
    <p:sldId id="379" r:id="rId32"/>
    <p:sldId id="287" r:id="rId33"/>
    <p:sldId id="317" r:id="rId34"/>
    <p:sldId id="344" r:id="rId35"/>
    <p:sldId id="345" r:id="rId36"/>
    <p:sldId id="364" r:id="rId37"/>
    <p:sldId id="346" r:id="rId38"/>
    <p:sldId id="365" r:id="rId39"/>
    <p:sldId id="347" r:id="rId40"/>
    <p:sldId id="348" r:id="rId41"/>
    <p:sldId id="350" r:id="rId42"/>
    <p:sldId id="366" r:id="rId43"/>
    <p:sldId id="351" r:id="rId44"/>
    <p:sldId id="370" r:id="rId45"/>
    <p:sldId id="288" r:id="rId46"/>
    <p:sldId id="324" r:id="rId47"/>
    <p:sldId id="326" r:id="rId48"/>
    <p:sldId id="353" r:id="rId49"/>
    <p:sldId id="367" r:id="rId50"/>
    <p:sldId id="368" r:id="rId51"/>
    <p:sldId id="307" r:id="rId52"/>
    <p:sldId id="355" r:id="rId53"/>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F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4580"/>
  </p:normalViewPr>
  <p:slideViewPr>
    <p:cSldViewPr snapToGrid="0">
      <p:cViewPr varScale="1">
        <p:scale>
          <a:sx n="67" d="100"/>
          <a:sy n="67" d="100"/>
        </p:scale>
        <p:origin x="66"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罗 懿行" userId="a752fa3a7f422733" providerId="LiveId" clId="{510F4E5E-5F67-3B40-8BFE-324A91B3E38A}"/>
    <pc:docChg chg="custSel modSld sldOrd">
      <pc:chgData name="罗 懿行" userId="a752fa3a7f422733" providerId="LiveId" clId="{510F4E5E-5F67-3B40-8BFE-324A91B3E38A}" dt="2020-07-07T03:46:57.006" v="704" actId="20577"/>
      <pc:docMkLst>
        <pc:docMk/>
      </pc:docMkLst>
      <pc:sldChg chg="delSp modSp modAnim">
        <pc:chgData name="罗 懿行" userId="a752fa3a7f422733" providerId="LiveId" clId="{510F4E5E-5F67-3B40-8BFE-324A91B3E38A}" dt="2020-07-07T03:24:03.052" v="530" actId="20577"/>
        <pc:sldMkLst>
          <pc:docMk/>
          <pc:sldMk cId="555573552" sldId="264"/>
        </pc:sldMkLst>
        <pc:spChg chg="del mod">
          <ac:chgData name="罗 懿行" userId="a752fa3a7f422733" providerId="LiveId" clId="{510F4E5E-5F67-3B40-8BFE-324A91B3E38A}" dt="2020-07-07T03:21:07.792" v="516" actId="478"/>
          <ac:spMkLst>
            <pc:docMk/>
            <pc:sldMk cId="555573552" sldId="264"/>
            <ac:spMk id="2" creationId="{18209DA2-640C-47FE-AFCC-AE894241717E}"/>
          </ac:spMkLst>
        </pc:spChg>
        <pc:spChg chg="mod">
          <ac:chgData name="罗 懿行" userId="a752fa3a7f422733" providerId="LiveId" clId="{510F4E5E-5F67-3B40-8BFE-324A91B3E38A}" dt="2020-07-07T03:24:03.052" v="530" actId="20577"/>
          <ac:spMkLst>
            <pc:docMk/>
            <pc:sldMk cId="555573552" sldId="264"/>
            <ac:spMk id="18" creationId="{C9C96FDA-2B56-44CE-8E50-3B3207F9A346}"/>
          </ac:spMkLst>
        </pc:spChg>
      </pc:sldChg>
      <pc:sldChg chg="modSp">
        <pc:chgData name="罗 懿行" userId="a752fa3a7f422733" providerId="LiveId" clId="{510F4E5E-5F67-3B40-8BFE-324A91B3E38A}" dt="2020-07-07T03:46:57.006" v="704" actId="20577"/>
        <pc:sldMkLst>
          <pc:docMk/>
          <pc:sldMk cId="286282457" sldId="309"/>
        </pc:sldMkLst>
        <pc:spChg chg="mod">
          <ac:chgData name="罗 懿行" userId="a752fa3a7f422733" providerId="LiveId" clId="{510F4E5E-5F67-3B40-8BFE-324A91B3E38A}" dt="2020-07-07T03:46:57.006" v="704" actId="20577"/>
          <ac:spMkLst>
            <pc:docMk/>
            <pc:sldMk cId="286282457" sldId="309"/>
            <ac:spMk id="18" creationId="{C9C96FDA-2B56-44CE-8E50-3B3207F9A346}"/>
          </ac:spMkLst>
        </pc:spChg>
      </pc:sldChg>
      <pc:sldChg chg="modSp modAnim">
        <pc:chgData name="罗 懿行" userId="a752fa3a7f422733" providerId="LiveId" clId="{510F4E5E-5F67-3B40-8BFE-324A91B3E38A}" dt="2020-07-07T03:25:47.319" v="656" actId="20577"/>
        <pc:sldMkLst>
          <pc:docMk/>
          <pc:sldMk cId="4022098506" sldId="356"/>
        </pc:sldMkLst>
        <pc:spChg chg="mod">
          <ac:chgData name="罗 懿行" userId="a752fa3a7f422733" providerId="LiveId" clId="{510F4E5E-5F67-3B40-8BFE-324A91B3E38A}" dt="2020-07-07T03:25:47.319" v="656" actId="20577"/>
          <ac:spMkLst>
            <pc:docMk/>
            <pc:sldMk cId="4022098506" sldId="356"/>
            <ac:spMk id="18" creationId="{C9C96FDA-2B56-44CE-8E50-3B3207F9A346}"/>
          </ac:spMkLst>
        </pc:spChg>
      </pc:sldChg>
      <pc:sldChg chg="addSp delSp modSp ord">
        <pc:chgData name="罗 懿行" userId="a752fa3a7f422733" providerId="LiveId" clId="{510F4E5E-5F67-3B40-8BFE-324A91B3E38A}" dt="2020-07-07T03:45:59.268" v="703"/>
        <pc:sldMkLst>
          <pc:docMk/>
          <pc:sldMk cId="1323476751" sldId="359"/>
        </pc:sldMkLst>
        <pc:spChg chg="add del mod">
          <ac:chgData name="罗 懿行" userId="a752fa3a7f422733" providerId="LiveId" clId="{510F4E5E-5F67-3B40-8BFE-324A91B3E38A}" dt="2020-07-07T03:44:22.852" v="668" actId="478"/>
          <ac:spMkLst>
            <pc:docMk/>
            <pc:sldMk cId="1323476751" sldId="359"/>
            <ac:spMk id="2" creationId="{FAF19833-1D13-3742-AEC2-541B756CD28F}"/>
          </ac:spMkLst>
        </pc:spChg>
        <pc:spChg chg="mod">
          <ac:chgData name="罗 懿行" userId="a752fa3a7f422733" providerId="LiveId" clId="{510F4E5E-5F67-3B40-8BFE-324A91B3E38A}" dt="2020-07-07T03:45:55.674" v="702" actId="20577"/>
          <ac:spMkLst>
            <pc:docMk/>
            <pc:sldMk cId="1323476751" sldId="359"/>
            <ac:spMk id="6" creationId="{00000000-0000-0000-0000-000000000000}"/>
          </ac:spMkLst>
        </pc:spChg>
        <pc:spChg chg="mod">
          <ac:chgData name="罗 懿行" userId="a752fa3a7f422733" providerId="LiveId" clId="{510F4E5E-5F67-3B40-8BFE-324A91B3E38A}" dt="2020-07-07T03:45:28.367" v="685" actId="20577"/>
          <ac:spMkLst>
            <pc:docMk/>
            <pc:sldMk cId="1323476751" sldId="359"/>
            <ac:spMk id="18" creationId="{C9C96FDA-2B56-44CE-8E50-3B3207F9A346}"/>
          </ac:spMkLst>
        </pc:spChg>
      </pc:sldChg>
    </pc:docChg>
  </pc:docChgLst>
  <pc:docChgLst>
    <pc:chgData name="罗 懿行" userId="a752fa3a7f422733" providerId="LiveId" clId="{6568CA0E-BAE9-344A-B20C-7CD662EAB8DB}"/>
    <pc:docChg chg="custSel addSld delSld modSld sldOrd">
      <pc:chgData name="罗 懿行" userId="a752fa3a7f422733" providerId="LiveId" clId="{6568CA0E-BAE9-344A-B20C-7CD662EAB8DB}" dt="2020-07-23T10:31:01.370" v="4216"/>
      <pc:docMkLst>
        <pc:docMk/>
      </pc:docMkLst>
      <pc:sldChg chg="modSp modAnim">
        <pc:chgData name="罗 懿行" userId="a752fa3a7f422733" providerId="LiveId" clId="{6568CA0E-BAE9-344A-B20C-7CD662EAB8DB}" dt="2020-07-23T10:03:48.994" v="3459" actId="20577"/>
        <pc:sldMkLst>
          <pc:docMk/>
          <pc:sldMk cId="286282457" sldId="309"/>
        </pc:sldMkLst>
        <pc:spChg chg="mod">
          <ac:chgData name="罗 懿行" userId="a752fa3a7f422733" providerId="LiveId" clId="{6568CA0E-BAE9-344A-B20C-7CD662EAB8DB}" dt="2020-07-23T07:38:22.865" v="2566" actId="20577"/>
          <ac:spMkLst>
            <pc:docMk/>
            <pc:sldMk cId="286282457" sldId="309"/>
            <ac:spMk id="6" creationId="{00000000-0000-0000-0000-000000000000}"/>
          </ac:spMkLst>
        </pc:spChg>
        <pc:spChg chg="mod">
          <ac:chgData name="罗 懿行" userId="a752fa3a7f422733" providerId="LiveId" clId="{6568CA0E-BAE9-344A-B20C-7CD662EAB8DB}" dt="2020-07-23T10:03:48.994" v="3459" actId="20577"/>
          <ac:spMkLst>
            <pc:docMk/>
            <pc:sldMk cId="286282457" sldId="309"/>
            <ac:spMk id="18" creationId="{C9C96FDA-2B56-44CE-8E50-3B3207F9A346}"/>
          </ac:spMkLst>
        </pc:spChg>
      </pc:sldChg>
      <pc:sldChg chg="modSp ord modAnim">
        <pc:chgData name="罗 懿行" userId="a752fa3a7f422733" providerId="LiveId" clId="{6568CA0E-BAE9-344A-B20C-7CD662EAB8DB}" dt="2020-07-23T10:11:45.271" v="3616" actId="20577"/>
        <pc:sldMkLst>
          <pc:docMk/>
          <pc:sldMk cId="653678602" sldId="310"/>
        </pc:sldMkLst>
        <pc:spChg chg="mod">
          <ac:chgData name="罗 懿行" userId="a752fa3a7f422733" providerId="LiveId" clId="{6568CA0E-BAE9-344A-B20C-7CD662EAB8DB}" dt="2020-07-23T10:11:45.271" v="3616" actId="20577"/>
          <ac:spMkLst>
            <pc:docMk/>
            <pc:sldMk cId="653678602" sldId="310"/>
            <ac:spMk id="18" creationId="{C9C96FDA-2B56-44CE-8E50-3B3207F9A346}"/>
          </ac:spMkLst>
        </pc:spChg>
      </pc:sldChg>
      <pc:sldChg chg="modSp">
        <pc:chgData name="罗 懿行" userId="a752fa3a7f422733" providerId="LiveId" clId="{6568CA0E-BAE9-344A-B20C-7CD662EAB8DB}" dt="2020-07-23T10:29:51.419" v="4206" actId="20577"/>
        <pc:sldMkLst>
          <pc:docMk/>
          <pc:sldMk cId="460533352" sldId="311"/>
        </pc:sldMkLst>
        <pc:spChg chg="mod">
          <ac:chgData name="罗 懿行" userId="a752fa3a7f422733" providerId="LiveId" clId="{6568CA0E-BAE9-344A-B20C-7CD662EAB8DB}" dt="2020-07-23T10:29:51.419" v="4206" actId="20577"/>
          <ac:spMkLst>
            <pc:docMk/>
            <pc:sldMk cId="460533352" sldId="311"/>
            <ac:spMk id="6" creationId="{00000000-0000-0000-0000-000000000000}"/>
          </ac:spMkLst>
        </pc:spChg>
      </pc:sldChg>
      <pc:sldChg chg="ord">
        <pc:chgData name="罗 懿行" userId="a752fa3a7f422733" providerId="LiveId" clId="{6568CA0E-BAE9-344A-B20C-7CD662EAB8DB}" dt="2020-07-23T10:30:05.717" v="4207"/>
        <pc:sldMkLst>
          <pc:docMk/>
          <pc:sldMk cId="2990483756" sldId="312"/>
        </pc:sldMkLst>
      </pc:sldChg>
      <pc:sldChg chg="modSp">
        <pc:chgData name="罗 懿行" userId="a752fa3a7f422733" providerId="LiveId" clId="{6568CA0E-BAE9-344A-B20C-7CD662EAB8DB}" dt="2020-07-23T10:21:01.094" v="4007" actId="20577"/>
        <pc:sldMkLst>
          <pc:docMk/>
          <pc:sldMk cId="2884860492" sldId="336"/>
        </pc:sldMkLst>
        <pc:spChg chg="mod">
          <ac:chgData name="罗 懿行" userId="a752fa3a7f422733" providerId="LiveId" clId="{6568CA0E-BAE9-344A-B20C-7CD662EAB8DB}" dt="2020-07-23T10:21:01.094" v="4007" actId="20577"/>
          <ac:spMkLst>
            <pc:docMk/>
            <pc:sldMk cId="2884860492" sldId="336"/>
            <ac:spMk id="6" creationId="{00000000-0000-0000-0000-000000000000}"/>
          </ac:spMkLst>
        </pc:spChg>
      </pc:sldChg>
      <pc:sldChg chg="addSp delSp modSp ord">
        <pc:chgData name="罗 懿行" userId="a752fa3a7f422733" providerId="LiveId" clId="{6568CA0E-BAE9-344A-B20C-7CD662EAB8DB}" dt="2020-07-23T10:26:06.202" v="4185" actId="20577"/>
        <pc:sldMkLst>
          <pc:docMk/>
          <pc:sldMk cId="380374907" sldId="337"/>
        </pc:sldMkLst>
        <pc:spChg chg="mod">
          <ac:chgData name="罗 懿行" userId="a752fa3a7f422733" providerId="LiveId" clId="{6568CA0E-BAE9-344A-B20C-7CD662EAB8DB}" dt="2020-07-23T10:26:06.202" v="4185" actId="20577"/>
          <ac:spMkLst>
            <pc:docMk/>
            <pc:sldMk cId="380374907" sldId="337"/>
            <ac:spMk id="4" creationId="{00000000-0000-0000-0000-000000000000}"/>
          </ac:spMkLst>
        </pc:spChg>
        <pc:spChg chg="del">
          <ac:chgData name="罗 懿行" userId="a752fa3a7f422733" providerId="LiveId" clId="{6568CA0E-BAE9-344A-B20C-7CD662EAB8DB}" dt="2020-07-23T10:22:32.475" v="4010" actId="478"/>
          <ac:spMkLst>
            <pc:docMk/>
            <pc:sldMk cId="380374907" sldId="337"/>
            <ac:spMk id="6" creationId="{00000000-0000-0000-0000-000000000000}"/>
          </ac:spMkLst>
        </pc:spChg>
        <pc:spChg chg="add mod">
          <ac:chgData name="罗 懿行" userId="a752fa3a7f422733" providerId="LiveId" clId="{6568CA0E-BAE9-344A-B20C-7CD662EAB8DB}" dt="2020-07-23T10:22:32.975" v="4011"/>
          <ac:spMkLst>
            <pc:docMk/>
            <pc:sldMk cId="380374907" sldId="337"/>
            <ac:spMk id="7" creationId="{63B6AD86-1FCA-844E-BE0E-32EC85FAB2E0}"/>
          </ac:spMkLst>
        </pc:spChg>
        <pc:picChg chg="del">
          <ac:chgData name="罗 懿行" userId="a752fa3a7f422733" providerId="LiveId" clId="{6568CA0E-BAE9-344A-B20C-7CD662EAB8DB}" dt="2020-07-23T10:22:18.408" v="4008" actId="478"/>
          <ac:picMkLst>
            <pc:docMk/>
            <pc:sldMk cId="380374907" sldId="337"/>
            <ac:picMk id="2" creationId="{00000000-0000-0000-0000-000000000000}"/>
          </ac:picMkLst>
        </pc:picChg>
      </pc:sldChg>
      <pc:sldChg chg="addSp delSp modSp">
        <pc:chgData name="罗 懿行" userId="a752fa3a7f422733" providerId="LiveId" clId="{6568CA0E-BAE9-344A-B20C-7CD662EAB8DB}" dt="2020-07-23T10:30:20.219" v="4211" actId="20577"/>
        <pc:sldMkLst>
          <pc:docMk/>
          <pc:sldMk cId="3858570853" sldId="339"/>
        </pc:sldMkLst>
        <pc:spChg chg="del">
          <ac:chgData name="罗 懿行" userId="a752fa3a7f422733" providerId="LiveId" clId="{6568CA0E-BAE9-344A-B20C-7CD662EAB8DB}" dt="2020-07-23T10:30:17.299" v="4209" actId="478"/>
          <ac:spMkLst>
            <pc:docMk/>
            <pc:sldMk cId="3858570853" sldId="339"/>
            <ac:spMk id="6" creationId="{00000000-0000-0000-0000-000000000000}"/>
          </ac:spMkLst>
        </pc:spChg>
        <pc:spChg chg="add mod">
          <ac:chgData name="罗 懿行" userId="a752fa3a7f422733" providerId="LiveId" clId="{6568CA0E-BAE9-344A-B20C-7CD662EAB8DB}" dt="2020-07-23T10:30:17.668" v="4210"/>
          <ac:spMkLst>
            <pc:docMk/>
            <pc:sldMk cId="3858570853" sldId="339"/>
            <ac:spMk id="7" creationId="{ACA18B8F-94BA-5940-AE5E-1DEB191D5376}"/>
          </ac:spMkLst>
        </pc:spChg>
        <pc:spChg chg="mod">
          <ac:chgData name="罗 懿行" userId="a752fa3a7f422733" providerId="LiveId" clId="{6568CA0E-BAE9-344A-B20C-7CD662EAB8DB}" dt="2020-07-23T10:30:20.219" v="4211" actId="20577"/>
          <ac:spMkLst>
            <pc:docMk/>
            <pc:sldMk cId="3858570853" sldId="339"/>
            <ac:spMk id="8" creationId="{787BFA8F-D079-40F4-A980-C003094707A8}"/>
          </ac:spMkLst>
        </pc:spChg>
      </pc:sldChg>
      <pc:sldChg chg="ord">
        <pc:chgData name="罗 懿行" userId="a752fa3a7f422733" providerId="LiveId" clId="{6568CA0E-BAE9-344A-B20C-7CD662EAB8DB}" dt="2020-07-23T10:30:43.266" v="4213"/>
        <pc:sldMkLst>
          <pc:docMk/>
          <pc:sldMk cId="3113263819" sldId="340"/>
        </pc:sldMkLst>
      </pc:sldChg>
      <pc:sldChg chg="ord">
        <pc:chgData name="罗 懿行" userId="a752fa3a7f422733" providerId="LiveId" clId="{6568CA0E-BAE9-344A-B20C-7CD662EAB8DB}" dt="2020-07-23T10:30:46.850" v="4214"/>
        <pc:sldMkLst>
          <pc:docMk/>
          <pc:sldMk cId="4000992558" sldId="341"/>
        </pc:sldMkLst>
      </pc:sldChg>
      <pc:sldChg chg="modSp modAnim">
        <pc:chgData name="罗 懿行" userId="a752fa3a7f422733" providerId="LiveId" clId="{6568CA0E-BAE9-344A-B20C-7CD662EAB8DB}" dt="2020-07-23T07:35:14.391" v="2140" actId="20577"/>
        <pc:sldMkLst>
          <pc:docMk/>
          <pc:sldMk cId="4022098506" sldId="356"/>
        </pc:sldMkLst>
        <pc:spChg chg="mod">
          <ac:chgData name="罗 懿行" userId="a752fa3a7f422733" providerId="LiveId" clId="{6568CA0E-BAE9-344A-B20C-7CD662EAB8DB}" dt="2020-07-23T07:35:14.391" v="2140" actId="20577"/>
          <ac:spMkLst>
            <pc:docMk/>
            <pc:sldMk cId="4022098506" sldId="356"/>
            <ac:spMk id="18" creationId="{C9C96FDA-2B56-44CE-8E50-3B3207F9A346}"/>
          </ac:spMkLst>
        </pc:spChg>
      </pc:sldChg>
      <pc:sldChg chg="modSp ord">
        <pc:chgData name="罗 懿行" userId="a752fa3a7f422733" providerId="LiveId" clId="{6568CA0E-BAE9-344A-B20C-7CD662EAB8DB}" dt="2020-07-23T10:20:38.459" v="3995" actId="20577"/>
        <pc:sldMkLst>
          <pc:docMk/>
          <pc:sldMk cId="1323476751" sldId="359"/>
        </pc:sldMkLst>
        <pc:spChg chg="mod">
          <ac:chgData name="罗 懿行" userId="a752fa3a7f422733" providerId="LiveId" clId="{6568CA0E-BAE9-344A-B20C-7CD662EAB8DB}" dt="2020-07-23T10:20:38.459" v="3995" actId="20577"/>
          <ac:spMkLst>
            <pc:docMk/>
            <pc:sldMk cId="1323476751" sldId="359"/>
            <ac:spMk id="18" creationId="{C9C96FDA-2B56-44CE-8E50-3B3207F9A346}"/>
          </ac:spMkLst>
        </pc:spChg>
      </pc:sldChg>
      <pc:sldChg chg="ord">
        <pc:chgData name="罗 懿行" userId="a752fa3a7f422733" providerId="LiveId" clId="{6568CA0E-BAE9-344A-B20C-7CD662EAB8DB}" dt="2020-07-23T10:30:58.441" v="4215"/>
        <pc:sldMkLst>
          <pc:docMk/>
          <pc:sldMk cId="2468690330" sldId="360"/>
        </pc:sldMkLst>
      </pc:sldChg>
      <pc:sldChg chg="ord">
        <pc:chgData name="罗 懿行" userId="a752fa3a7f422733" providerId="LiveId" clId="{6568CA0E-BAE9-344A-B20C-7CD662EAB8DB}" dt="2020-07-23T10:31:01.370" v="4216"/>
        <pc:sldMkLst>
          <pc:docMk/>
          <pc:sldMk cId="2067916373" sldId="363"/>
        </pc:sldMkLst>
      </pc:sldChg>
      <pc:sldChg chg="modSp modAnim">
        <pc:chgData name="罗 懿行" userId="a752fa3a7f422733" providerId="LiveId" clId="{6568CA0E-BAE9-344A-B20C-7CD662EAB8DB}" dt="2020-07-23T07:47:01.061" v="2626" actId="20577"/>
        <pc:sldMkLst>
          <pc:docMk/>
          <pc:sldMk cId="172751739" sldId="371"/>
        </pc:sldMkLst>
        <pc:spChg chg="mod">
          <ac:chgData name="罗 懿行" userId="a752fa3a7f422733" providerId="LiveId" clId="{6568CA0E-BAE9-344A-B20C-7CD662EAB8DB}" dt="2020-07-23T07:38:30.489" v="2580" actId="20577"/>
          <ac:spMkLst>
            <pc:docMk/>
            <pc:sldMk cId="172751739" sldId="371"/>
            <ac:spMk id="6" creationId="{00000000-0000-0000-0000-000000000000}"/>
          </ac:spMkLst>
        </pc:spChg>
        <pc:spChg chg="mod">
          <ac:chgData name="罗 懿行" userId="a752fa3a7f422733" providerId="LiveId" clId="{6568CA0E-BAE9-344A-B20C-7CD662EAB8DB}" dt="2020-07-23T07:47:01.061" v="2626" actId="20577"/>
          <ac:spMkLst>
            <pc:docMk/>
            <pc:sldMk cId="172751739" sldId="371"/>
            <ac:spMk id="18" creationId="{C9C96FDA-2B56-44CE-8E50-3B3207F9A346}"/>
          </ac:spMkLst>
        </pc:spChg>
      </pc:sldChg>
      <pc:sldChg chg="modSp modAnim">
        <pc:chgData name="罗 懿行" userId="a752fa3a7f422733" providerId="LiveId" clId="{6568CA0E-BAE9-344A-B20C-7CD662EAB8DB}" dt="2020-07-23T07:23:24.826" v="982" actId="255"/>
        <pc:sldMkLst>
          <pc:docMk/>
          <pc:sldMk cId="2485785613" sldId="372"/>
        </pc:sldMkLst>
        <pc:spChg chg="mod">
          <ac:chgData name="罗 懿行" userId="a752fa3a7f422733" providerId="LiveId" clId="{6568CA0E-BAE9-344A-B20C-7CD662EAB8DB}" dt="2020-07-23T07:23:24.826" v="982" actId="255"/>
          <ac:spMkLst>
            <pc:docMk/>
            <pc:sldMk cId="2485785613" sldId="372"/>
            <ac:spMk id="18" creationId="{C9C96FDA-2B56-44CE-8E50-3B3207F9A346}"/>
          </ac:spMkLst>
        </pc:spChg>
      </pc:sldChg>
      <pc:sldChg chg="modSp add modAnim">
        <pc:chgData name="罗 懿行" userId="a752fa3a7f422733" providerId="LiveId" clId="{6568CA0E-BAE9-344A-B20C-7CD662EAB8DB}" dt="2020-07-23T10:20:10.484" v="3992" actId="255"/>
        <pc:sldMkLst>
          <pc:docMk/>
          <pc:sldMk cId="3515446116" sldId="374"/>
        </pc:sldMkLst>
        <pc:spChg chg="mod">
          <ac:chgData name="罗 懿行" userId="a752fa3a7f422733" providerId="LiveId" clId="{6568CA0E-BAE9-344A-B20C-7CD662EAB8DB}" dt="2020-07-23T10:20:10.484" v="3992" actId="255"/>
          <ac:spMkLst>
            <pc:docMk/>
            <pc:sldMk cId="3515446116" sldId="374"/>
            <ac:spMk id="18" creationId="{C9C96FDA-2B56-44CE-8E50-3B3207F9A346}"/>
          </ac:spMkLst>
        </pc:spChg>
      </pc:sldChg>
      <pc:sldChg chg="add del ord">
        <pc:chgData name="罗 懿行" userId="a752fa3a7f422733" providerId="LiveId" clId="{6568CA0E-BAE9-344A-B20C-7CD662EAB8DB}" dt="2020-07-23T10:30:08.549" v="4208" actId="2696"/>
        <pc:sldMkLst>
          <pc:docMk/>
          <pc:sldMk cId="2731714790" sldId="375"/>
        </pc:sldMkLst>
      </pc:sldChg>
    </pc:docChg>
  </pc:docChgLst>
  <pc:docChgLst>
    <pc:chgData name="罗 懿行" userId="a752fa3a7f422733" providerId="LiveId" clId="{34A7DDE2-E56D-BE47-8C78-2C26983FD3A7}"/>
    <pc:docChg chg="undo custSel addSld delSld modSld">
      <pc:chgData name="罗 懿行" userId="a752fa3a7f422733" providerId="LiveId" clId="{34A7DDE2-E56D-BE47-8C78-2C26983FD3A7}" dt="2020-04-07T01:58:39.359" v="45"/>
      <pc:docMkLst>
        <pc:docMk/>
      </pc:docMkLst>
      <pc:sldChg chg="modSp">
        <pc:chgData name="罗 懿行" userId="a752fa3a7f422733" providerId="LiveId" clId="{34A7DDE2-E56D-BE47-8C78-2C26983FD3A7}" dt="2020-03-03T03:33:42.695" v="29" actId="1035"/>
        <pc:sldMkLst>
          <pc:docMk/>
          <pc:sldMk cId="251134496" sldId="256"/>
        </pc:sldMkLst>
        <pc:spChg chg="mod">
          <ac:chgData name="罗 懿行" userId="a752fa3a7f422733" providerId="LiveId" clId="{34A7DDE2-E56D-BE47-8C78-2C26983FD3A7}" dt="2020-03-03T03:33:42.695" v="29" actId="1035"/>
          <ac:spMkLst>
            <pc:docMk/>
            <pc:sldMk cId="251134496" sldId="256"/>
            <ac:spMk id="14" creationId="{75254FDB-C071-418B-BD5F-D09C4612899B}"/>
          </ac:spMkLst>
        </pc:spChg>
      </pc:sldChg>
      <pc:sldChg chg="modSp">
        <pc:chgData name="罗 懿行" userId="a752fa3a7f422733" providerId="LiveId" clId="{34A7DDE2-E56D-BE47-8C78-2C26983FD3A7}" dt="2020-03-03T03:45:23.508" v="36" actId="20577"/>
        <pc:sldMkLst>
          <pc:docMk/>
          <pc:sldMk cId="555573552" sldId="264"/>
        </pc:sldMkLst>
        <pc:spChg chg="mod">
          <ac:chgData name="罗 懿行" userId="a752fa3a7f422733" providerId="LiveId" clId="{34A7DDE2-E56D-BE47-8C78-2C26983FD3A7}" dt="2020-03-03T03:45:23.508" v="36" actId="20577"/>
          <ac:spMkLst>
            <pc:docMk/>
            <pc:sldMk cId="555573552" sldId="264"/>
            <ac:spMk id="2" creationId="{18209DA2-640C-47FE-AFCC-AE894241717E}"/>
          </ac:spMkLst>
        </pc:spChg>
      </pc:sldChg>
      <pc:sldChg chg="modSp">
        <pc:chgData name="罗 懿行" userId="a752fa3a7f422733" providerId="LiveId" clId="{34A7DDE2-E56D-BE47-8C78-2C26983FD3A7}" dt="2020-03-03T02:08:56.632" v="3" actId="1076"/>
        <pc:sldMkLst>
          <pc:docMk/>
          <pc:sldMk cId="2828038029" sldId="284"/>
        </pc:sldMkLst>
        <pc:spChg chg="mod">
          <ac:chgData name="罗 懿行" userId="a752fa3a7f422733" providerId="LiveId" clId="{34A7DDE2-E56D-BE47-8C78-2C26983FD3A7}" dt="2020-03-03T02:08:50.720" v="2" actId="1076"/>
          <ac:spMkLst>
            <pc:docMk/>
            <pc:sldMk cId="2828038029" sldId="284"/>
            <ac:spMk id="4" creationId="{00000000-0000-0000-0000-000000000000}"/>
          </ac:spMkLst>
        </pc:spChg>
        <pc:spChg chg="mod">
          <ac:chgData name="罗 懿行" userId="a752fa3a7f422733" providerId="LiveId" clId="{34A7DDE2-E56D-BE47-8C78-2C26983FD3A7}" dt="2020-03-03T02:08:56.632" v="3" actId="1076"/>
          <ac:spMkLst>
            <pc:docMk/>
            <pc:sldMk cId="2828038029" sldId="284"/>
            <ac:spMk id="7" creationId="{00000000-0000-0000-0000-000000000000}"/>
          </ac:spMkLst>
        </pc:spChg>
      </pc:sldChg>
      <pc:sldChg chg="modSp">
        <pc:chgData name="罗 懿行" userId="a752fa3a7f422733" providerId="LiveId" clId="{34A7DDE2-E56D-BE47-8C78-2C26983FD3A7}" dt="2020-03-03T03:32:15.527" v="5" actId="1076"/>
        <pc:sldMkLst>
          <pc:docMk/>
          <pc:sldMk cId="2517574192" sldId="285"/>
        </pc:sldMkLst>
        <pc:spChg chg="mod">
          <ac:chgData name="罗 懿行" userId="a752fa3a7f422733" providerId="LiveId" clId="{34A7DDE2-E56D-BE47-8C78-2C26983FD3A7}" dt="2020-03-03T03:32:15.527" v="5" actId="1076"/>
          <ac:spMkLst>
            <pc:docMk/>
            <pc:sldMk cId="2517574192" sldId="285"/>
            <ac:spMk id="7" creationId="{00000000-0000-0000-0000-000000000000}"/>
          </ac:spMkLst>
        </pc:spChg>
      </pc:sldChg>
      <pc:sldChg chg="modSp">
        <pc:chgData name="罗 懿行" userId="a752fa3a7f422733" providerId="LiveId" clId="{34A7DDE2-E56D-BE47-8C78-2C26983FD3A7}" dt="2020-03-03T04:16:46.684" v="41" actId="20577"/>
        <pc:sldMkLst>
          <pc:docMk/>
          <pc:sldMk cId="2300666288" sldId="324"/>
        </pc:sldMkLst>
        <pc:spChg chg="mod">
          <ac:chgData name="罗 懿行" userId="a752fa3a7f422733" providerId="LiveId" clId="{34A7DDE2-E56D-BE47-8C78-2C26983FD3A7}" dt="2020-03-03T04:16:46.684" v="41" actId="20577"/>
          <ac:spMkLst>
            <pc:docMk/>
            <pc:sldMk cId="2300666288" sldId="324"/>
            <ac:spMk id="6" creationId="{00000000-0000-0000-0000-000000000000}"/>
          </ac:spMkLst>
        </pc:spChg>
      </pc:sldChg>
      <pc:sldChg chg="modSp modAnim">
        <pc:chgData name="罗 懿行" userId="a752fa3a7f422733" providerId="LiveId" clId="{34A7DDE2-E56D-BE47-8C78-2C26983FD3A7}" dt="2020-03-03T04:08:20.067" v="39" actId="20578"/>
        <pc:sldMkLst>
          <pc:docMk/>
          <pc:sldMk cId="2884860492" sldId="336"/>
        </pc:sldMkLst>
        <pc:spChg chg="mod">
          <ac:chgData name="罗 懿行" userId="a752fa3a7f422733" providerId="LiveId" clId="{34A7DDE2-E56D-BE47-8C78-2C26983FD3A7}" dt="2020-03-03T04:08:18.590" v="38" actId="20578"/>
          <ac:spMkLst>
            <pc:docMk/>
            <pc:sldMk cId="2884860492" sldId="336"/>
            <ac:spMk id="18" creationId="{C9C96FDA-2B56-44CE-8E50-3B3207F9A346}"/>
          </ac:spMkLst>
        </pc:spChg>
      </pc:sldChg>
      <pc:sldChg chg="addSp delSp">
        <pc:chgData name="罗 懿行" userId="a752fa3a7f422733" providerId="LiveId" clId="{34A7DDE2-E56D-BE47-8C78-2C26983FD3A7}" dt="2020-04-07T01:58:39.359" v="45"/>
        <pc:sldMkLst>
          <pc:docMk/>
          <pc:sldMk cId="3858570853" sldId="339"/>
        </pc:sldMkLst>
        <pc:picChg chg="add del">
          <ac:chgData name="罗 懿行" userId="a752fa3a7f422733" providerId="LiveId" clId="{34A7DDE2-E56D-BE47-8C78-2C26983FD3A7}" dt="2020-04-07T01:58:39.359" v="45"/>
          <ac:picMkLst>
            <pc:docMk/>
            <pc:sldMk cId="3858570853" sldId="339"/>
            <ac:picMk id="3" creationId="{00000000-0000-0000-0000-000000000000}"/>
          </ac:picMkLst>
        </pc:picChg>
      </pc:sldChg>
      <pc:sldChg chg="add del">
        <pc:chgData name="罗 懿行" userId="a752fa3a7f422733" providerId="LiveId" clId="{34A7DDE2-E56D-BE47-8C78-2C26983FD3A7}" dt="2020-04-07T01:51:56.242" v="43" actId="2696"/>
        <pc:sldMkLst>
          <pc:docMk/>
          <pc:sldMk cId="4063142625" sldId="369"/>
        </pc:sldMkLst>
      </pc:sldChg>
    </pc:docChg>
  </pc:docChgLst>
  <pc:docChgLst>
    <pc:chgData name="懿行 罗" userId="a752fa3a7f422733" providerId="LiveId" clId="{E49E3283-F4D2-4E82-888C-992007044A7A}"/>
    <pc:docChg chg="undo custSel addSld delSld modSld sldOrd">
      <pc:chgData name="懿行 罗" userId="a752fa3a7f422733" providerId="LiveId" clId="{E49E3283-F4D2-4E82-888C-992007044A7A}" dt="2020-01-02T13:17:13.383" v="9162" actId="20577"/>
      <pc:docMkLst>
        <pc:docMk/>
      </pc:docMkLst>
      <pc:sldChg chg="del">
        <pc:chgData name="懿行 罗" userId="a752fa3a7f422733" providerId="LiveId" clId="{E49E3283-F4D2-4E82-888C-992007044A7A}" dt="2020-01-02T03:08:01.309" v="48" actId="2696"/>
        <pc:sldMkLst>
          <pc:docMk/>
          <pc:sldMk cId="614042456" sldId="261"/>
        </pc:sldMkLst>
      </pc:sldChg>
      <pc:sldChg chg="addSp delSp modSp modAnim">
        <pc:chgData name="懿行 罗" userId="a752fa3a7f422733" providerId="LiveId" clId="{E49E3283-F4D2-4E82-888C-992007044A7A}" dt="2020-01-02T11:52:14.530" v="8019" actId="1076"/>
        <pc:sldMkLst>
          <pc:docMk/>
          <pc:sldMk cId="555573552" sldId="264"/>
        </pc:sldMkLst>
        <pc:spChg chg="add mod">
          <ac:chgData name="懿行 罗" userId="a752fa3a7f422733" providerId="LiveId" clId="{E49E3283-F4D2-4E82-888C-992007044A7A}" dt="2020-01-02T11:52:14.530" v="8019" actId="1076"/>
          <ac:spMkLst>
            <pc:docMk/>
            <pc:sldMk cId="555573552" sldId="264"/>
            <ac:spMk id="2" creationId="{18209DA2-640C-47FE-AFCC-AE894241717E}"/>
          </ac:spMkLst>
        </pc:spChg>
        <pc:spChg chg="mod">
          <ac:chgData name="懿行 罗" userId="a752fa3a7f422733" providerId="LiveId" clId="{E49E3283-F4D2-4E82-888C-992007044A7A}" dt="2020-01-02T11:49:27.373" v="7776" actId="20577"/>
          <ac:spMkLst>
            <pc:docMk/>
            <pc:sldMk cId="555573552" sldId="264"/>
            <ac:spMk id="18" creationId="{C9C96FDA-2B56-44CE-8E50-3B3207F9A346}"/>
          </ac:spMkLst>
        </pc:spChg>
        <pc:picChg chg="del">
          <ac:chgData name="懿行 罗" userId="a752fa3a7f422733" providerId="LiveId" clId="{E49E3283-F4D2-4E82-888C-992007044A7A}" dt="2020-01-02T11:48:39.707" v="7770" actId="478"/>
          <ac:picMkLst>
            <pc:docMk/>
            <pc:sldMk cId="555573552" sldId="264"/>
            <ac:picMk id="3" creationId="{19249BD0-4991-4DD8-8EA3-8A0484318C4D}"/>
          </ac:picMkLst>
        </pc:picChg>
      </pc:sldChg>
      <pc:sldChg chg="modSp">
        <pc:chgData name="懿行 罗" userId="a752fa3a7f422733" providerId="LiveId" clId="{E49E3283-F4D2-4E82-888C-992007044A7A}" dt="2020-01-02T08:27:42.189" v="3959" actId="313"/>
        <pc:sldMkLst>
          <pc:docMk/>
          <pc:sldMk cId="930821081" sldId="287"/>
        </pc:sldMkLst>
        <pc:spChg chg="mod">
          <ac:chgData name="懿行 罗" userId="a752fa3a7f422733" providerId="LiveId" clId="{E49E3283-F4D2-4E82-888C-992007044A7A}" dt="2020-01-02T08:27:42.189" v="3959" actId="313"/>
          <ac:spMkLst>
            <pc:docMk/>
            <pc:sldMk cId="930821081" sldId="287"/>
            <ac:spMk id="7" creationId="{00000000-0000-0000-0000-000000000000}"/>
          </ac:spMkLst>
        </pc:spChg>
      </pc:sldChg>
      <pc:sldChg chg="modSp">
        <pc:chgData name="懿行 罗" userId="a752fa3a7f422733" providerId="LiveId" clId="{E49E3283-F4D2-4E82-888C-992007044A7A}" dt="2020-01-02T11:20:38.934" v="6985"/>
        <pc:sldMkLst>
          <pc:docMk/>
          <pc:sldMk cId="1998610058" sldId="307"/>
        </pc:sldMkLst>
        <pc:spChg chg="mod">
          <ac:chgData name="懿行 罗" userId="a752fa3a7f422733" providerId="LiveId" clId="{E49E3283-F4D2-4E82-888C-992007044A7A}" dt="2020-01-02T11:20:38.934" v="6985"/>
          <ac:spMkLst>
            <pc:docMk/>
            <pc:sldMk cId="1998610058" sldId="307"/>
            <ac:spMk id="7" creationId="{4EEBC4D3-41A2-49F3-8611-AFF7A1398282}"/>
          </ac:spMkLst>
        </pc:spChg>
      </pc:sldChg>
      <pc:sldChg chg="del">
        <pc:chgData name="懿行 罗" userId="a752fa3a7f422733" providerId="LiveId" clId="{E49E3283-F4D2-4E82-888C-992007044A7A}" dt="2020-01-02T11:52:25.369" v="8021" actId="2696"/>
        <pc:sldMkLst>
          <pc:docMk/>
          <pc:sldMk cId="1023927604" sldId="308"/>
        </pc:sldMkLst>
      </pc:sldChg>
      <pc:sldChg chg="modSp modAnim">
        <pc:chgData name="懿行 罗" userId="a752fa3a7f422733" providerId="LiveId" clId="{E49E3283-F4D2-4E82-888C-992007044A7A}" dt="2020-01-02T13:15:15.340" v="8918" actId="20577"/>
        <pc:sldMkLst>
          <pc:docMk/>
          <pc:sldMk cId="286282457" sldId="309"/>
        </pc:sldMkLst>
        <pc:spChg chg="mod">
          <ac:chgData name="懿行 罗" userId="a752fa3a7f422733" providerId="LiveId" clId="{E49E3283-F4D2-4E82-888C-992007044A7A}" dt="2020-01-02T13:15:15.340" v="8918" actId="20577"/>
          <ac:spMkLst>
            <pc:docMk/>
            <pc:sldMk cId="286282457" sldId="309"/>
            <ac:spMk id="18" creationId="{C9C96FDA-2B56-44CE-8E50-3B3207F9A346}"/>
          </ac:spMkLst>
        </pc:spChg>
      </pc:sldChg>
      <pc:sldChg chg="addSp modSp modAnim">
        <pc:chgData name="懿行 罗" userId="a752fa3a7f422733" providerId="LiveId" clId="{E49E3283-F4D2-4E82-888C-992007044A7A}" dt="2020-01-02T03:18:27.822" v="218" actId="14100"/>
        <pc:sldMkLst>
          <pc:docMk/>
          <pc:sldMk cId="653678602" sldId="310"/>
        </pc:sldMkLst>
        <pc:spChg chg="mod">
          <ac:chgData name="懿行 罗" userId="a752fa3a7f422733" providerId="LiveId" clId="{E49E3283-F4D2-4E82-888C-992007044A7A}" dt="2020-01-02T03:14:24.487" v="141" actId="20577"/>
          <ac:spMkLst>
            <pc:docMk/>
            <pc:sldMk cId="653678602" sldId="310"/>
            <ac:spMk id="18" creationId="{C9C96FDA-2B56-44CE-8E50-3B3207F9A346}"/>
          </ac:spMkLst>
        </pc:spChg>
        <pc:picChg chg="add mod">
          <ac:chgData name="懿行 罗" userId="a752fa3a7f422733" providerId="LiveId" clId="{E49E3283-F4D2-4E82-888C-992007044A7A}" dt="2020-01-02T03:18:27.822" v="218" actId="14100"/>
          <ac:picMkLst>
            <pc:docMk/>
            <pc:sldMk cId="653678602" sldId="310"/>
            <ac:picMk id="3" creationId="{B92D94F7-195C-481E-8E53-ABE5BCA2E13A}"/>
          </ac:picMkLst>
        </pc:picChg>
      </pc:sldChg>
      <pc:sldChg chg="addSp delSp modSp">
        <pc:chgData name="懿行 罗" userId="a752fa3a7f422733" providerId="LiveId" clId="{E49E3283-F4D2-4E82-888C-992007044A7A}" dt="2020-01-02T08:01:54.745" v="3066" actId="1076"/>
        <pc:sldMkLst>
          <pc:docMk/>
          <pc:sldMk cId="460533352" sldId="311"/>
        </pc:sldMkLst>
        <pc:spChg chg="mod">
          <ac:chgData name="懿行 罗" userId="a752fa3a7f422733" providerId="LiveId" clId="{E49E3283-F4D2-4E82-888C-992007044A7A}" dt="2020-01-02T05:16:28.717" v="1886" actId="20577"/>
          <ac:spMkLst>
            <pc:docMk/>
            <pc:sldMk cId="460533352" sldId="311"/>
            <ac:spMk id="6" creationId="{00000000-0000-0000-0000-000000000000}"/>
          </ac:spMkLst>
        </pc:spChg>
        <pc:picChg chg="add mod">
          <ac:chgData name="懿行 罗" userId="a752fa3a7f422733" providerId="LiveId" clId="{E49E3283-F4D2-4E82-888C-992007044A7A}" dt="2020-01-02T07:35:18.914" v="2338" actId="1076"/>
          <ac:picMkLst>
            <pc:docMk/>
            <pc:sldMk cId="460533352" sldId="311"/>
            <ac:picMk id="3" creationId="{14A03B7B-C072-4B58-8931-9576579C33F3}"/>
          </ac:picMkLst>
        </pc:picChg>
        <pc:picChg chg="add mod">
          <ac:chgData name="懿行 罗" userId="a752fa3a7f422733" providerId="LiveId" clId="{E49E3283-F4D2-4E82-888C-992007044A7A}" dt="2020-01-02T08:01:54.745" v="3066" actId="1076"/>
          <ac:picMkLst>
            <pc:docMk/>
            <pc:sldMk cId="460533352" sldId="311"/>
            <ac:picMk id="5" creationId="{C2ACAA94-647B-4566-9B11-DDE227D0A882}"/>
          </ac:picMkLst>
        </pc:picChg>
        <pc:picChg chg="del">
          <ac:chgData name="懿行 罗" userId="a752fa3a7f422733" providerId="LiveId" clId="{E49E3283-F4D2-4E82-888C-992007044A7A}" dt="2020-01-02T07:35:11.018" v="2335" actId="478"/>
          <ac:picMkLst>
            <pc:docMk/>
            <pc:sldMk cId="460533352" sldId="311"/>
            <ac:picMk id="7" creationId="{D59835EF-BFB4-4DB3-AD67-92DC800E923C}"/>
          </ac:picMkLst>
        </pc:picChg>
      </pc:sldChg>
      <pc:sldChg chg="modSp">
        <pc:chgData name="懿行 罗" userId="a752fa3a7f422733" providerId="LiveId" clId="{E49E3283-F4D2-4E82-888C-992007044A7A}" dt="2020-01-02T05:17:29.413" v="1893" actId="20577"/>
        <pc:sldMkLst>
          <pc:docMk/>
          <pc:sldMk cId="2990483756" sldId="312"/>
        </pc:sldMkLst>
        <pc:spChg chg="mod">
          <ac:chgData name="懿行 罗" userId="a752fa3a7f422733" providerId="LiveId" clId="{E49E3283-F4D2-4E82-888C-992007044A7A}" dt="2020-01-02T05:17:29.413" v="1893" actId="20577"/>
          <ac:spMkLst>
            <pc:docMk/>
            <pc:sldMk cId="2990483756" sldId="312"/>
            <ac:spMk id="18" creationId="{C9C96FDA-2B56-44CE-8E50-3B3207F9A346}"/>
          </ac:spMkLst>
        </pc:spChg>
      </pc:sldChg>
      <pc:sldChg chg="addSp delSp modSp ord">
        <pc:chgData name="懿行 罗" userId="a752fa3a7f422733" providerId="LiveId" clId="{E49E3283-F4D2-4E82-888C-992007044A7A}" dt="2020-01-02T08:19:08.372" v="3567"/>
        <pc:sldMkLst>
          <pc:docMk/>
          <pc:sldMk cId="2049150429" sldId="313"/>
        </pc:sldMkLst>
        <pc:spChg chg="add mod">
          <ac:chgData name="懿行 罗" userId="a752fa3a7f422733" providerId="LiveId" clId="{E49E3283-F4D2-4E82-888C-992007044A7A}" dt="2020-01-02T07:53:58.321" v="2743" actId="1076"/>
          <ac:spMkLst>
            <pc:docMk/>
            <pc:sldMk cId="2049150429" sldId="313"/>
            <ac:spMk id="2" creationId="{8C43BED1-6BEA-4C54-B374-8E92A6FA49EF}"/>
          </ac:spMkLst>
        </pc:spChg>
        <pc:spChg chg="add del mod">
          <ac:chgData name="懿行 罗" userId="a752fa3a7f422733" providerId="LiveId" clId="{E49E3283-F4D2-4E82-888C-992007044A7A}" dt="2020-01-02T06:01:08.680" v="2327" actId="478"/>
          <ac:spMkLst>
            <pc:docMk/>
            <pc:sldMk cId="2049150429" sldId="313"/>
            <ac:spMk id="3" creationId="{50B8BF24-57DF-4875-9DE5-B0346CDA5E00}"/>
          </ac:spMkLst>
        </pc:spChg>
        <pc:spChg chg="mod">
          <ac:chgData name="懿行 罗" userId="a752fa3a7f422733" providerId="LiveId" clId="{E49E3283-F4D2-4E82-888C-992007044A7A}" dt="2020-01-02T07:59:39.978" v="3056" actId="20577"/>
          <ac:spMkLst>
            <pc:docMk/>
            <pc:sldMk cId="2049150429" sldId="313"/>
            <ac:spMk id="8" creationId="{787BFA8F-D079-40F4-A980-C003094707A8}"/>
          </ac:spMkLst>
        </pc:spChg>
        <pc:spChg chg="add del mod">
          <ac:chgData name="懿行 罗" userId="a752fa3a7f422733" providerId="LiveId" clId="{E49E3283-F4D2-4E82-888C-992007044A7A}" dt="2020-01-02T08:19:08.372" v="3567"/>
          <ac:spMkLst>
            <pc:docMk/>
            <pc:sldMk cId="2049150429" sldId="313"/>
            <ac:spMk id="10" creationId="{B005367A-3BCF-4745-9C4C-217C19FC8940}"/>
          </ac:spMkLst>
        </pc:spChg>
      </pc:sldChg>
      <pc:sldChg chg="addSp delSp modSp modAnim">
        <pc:chgData name="懿行 罗" userId="a752fa3a7f422733" providerId="LiveId" clId="{E49E3283-F4D2-4E82-888C-992007044A7A}" dt="2020-01-02T08:32:37.933" v="4045" actId="478"/>
        <pc:sldMkLst>
          <pc:docMk/>
          <pc:sldMk cId="2323036711" sldId="314"/>
        </pc:sldMkLst>
        <pc:spChg chg="add del">
          <ac:chgData name="懿行 罗" userId="a752fa3a7f422733" providerId="LiveId" clId="{E49E3283-F4D2-4E82-888C-992007044A7A}" dt="2020-01-02T08:32:37.933" v="4045" actId="478"/>
          <ac:spMkLst>
            <pc:docMk/>
            <pc:sldMk cId="2323036711" sldId="314"/>
            <ac:spMk id="2" creationId="{8FCAB8B5-FB96-4BF0-89FC-D6C3B0E7A5BB}"/>
          </ac:spMkLst>
        </pc:spChg>
        <pc:spChg chg="mod">
          <ac:chgData name="懿行 罗" userId="a752fa3a7f422733" providerId="LiveId" clId="{E49E3283-F4D2-4E82-888C-992007044A7A}" dt="2020-01-02T08:16:37.073" v="3559"/>
          <ac:spMkLst>
            <pc:docMk/>
            <pc:sldMk cId="2323036711" sldId="314"/>
            <ac:spMk id="6" creationId="{00000000-0000-0000-0000-000000000000}"/>
          </ac:spMkLst>
        </pc:spChg>
        <pc:spChg chg="mod">
          <ac:chgData name="懿行 罗" userId="a752fa3a7f422733" providerId="LiveId" clId="{E49E3283-F4D2-4E82-888C-992007044A7A}" dt="2020-01-02T08:32:34.989" v="4044" actId="404"/>
          <ac:spMkLst>
            <pc:docMk/>
            <pc:sldMk cId="2323036711" sldId="314"/>
            <ac:spMk id="7" creationId="{2706A4F5-F90F-4574-891F-01DDBA31CDAE}"/>
          </ac:spMkLst>
        </pc:spChg>
        <pc:spChg chg="add mod">
          <ac:chgData name="懿行 罗" userId="a752fa3a7f422733" providerId="LiveId" clId="{E49E3283-F4D2-4E82-888C-992007044A7A}" dt="2020-01-02T08:20:18.612" v="3622" actId="1076"/>
          <ac:spMkLst>
            <pc:docMk/>
            <pc:sldMk cId="2323036711" sldId="314"/>
            <ac:spMk id="8" creationId="{B2D8BDAA-D93C-4791-881B-3CC7622D7514}"/>
          </ac:spMkLst>
        </pc:spChg>
        <pc:spChg chg="add mod">
          <ac:chgData name="懿行 罗" userId="a752fa3a7f422733" providerId="LiveId" clId="{E49E3283-F4D2-4E82-888C-992007044A7A}" dt="2020-01-02T08:22:23.305" v="3683"/>
          <ac:spMkLst>
            <pc:docMk/>
            <pc:sldMk cId="2323036711" sldId="314"/>
            <ac:spMk id="9" creationId="{D9015BF3-9127-497C-90B6-A5A5D6D48EA6}"/>
          </ac:spMkLst>
        </pc:spChg>
        <pc:picChg chg="del">
          <ac:chgData name="懿行 罗" userId="a752fa3a7f422733" providerId="LiveId" clId="{E49E3283-F4D2-4E82-888C-992007044A7A}" dt="2020-01-02T08:18:34.348" v="3563" actId="478"/>
          <ac:picMkLst>
            <pc:docMk/>
            <pc:sldMk cId="2323036711" sldId="314"/>
            <ac:picMk id="3" creationId="{A5E4272E-E043-4987-8E24-0664DD1FFFA0}"/>
          </ac:picMkLst>
        </pc:picChg>
      </pc:sldChg>
      <pc:sldChg chg="modSp del">
        <pc:chgData name="懿行 罗" userId="a752fa3a7f422733" providerId="LiveId" clId="{E49E3283-F4D2-4E82-888C-992007044A7A}" dt="2020-01-02T08:27:11.342" v="3958" actId="2696"/>
        <pc:sldMkLst>
          <pc:docMk/>
          <pc:sldMk cId="3668893054" sldId="316"/>
        </pc:sldMkLst>
        <pc:spChg chg="mod">
          <ac:chgData name="懿行 罗" userId="a752fa3a7f422733" providerId="LiveId" clId="{E49E3283-F4D2-4E82-888C-992007044A7A}" dt="2020-01-02T08:16:53.096" v="3560"/>
          <ac:spMkLst>
            <pc:docMk/>
            <pc:sldMk cId="3668893054" sldId="316"/>
            <ac:spMk id="6" creationId="{00000000-0000-0000-0000-000000000000}"/>
          </ac:spMkLst>
        </pc:spChg>
      </pc:sldChg>
      <pc:sldChg chg="delSp modSp modAnim">
        <pc:chgData name="懿行 罗" userId="a752fa3a7f422733" providerId="LiveId" clId="{E49E3283-F4D2-4E82-888C-992007044A7A}" dt="2020-01-02T10:48:03.978" v="6279" actId="12"/>
        <pc:sldMkLst>
          <pc:docMk/>
          <pc:sldMk cId="336353092" sldId="317"/>
        </pc:sldMkLst>
        <pc:spChg chg="mod">
          <ac:chgData name="懿行 罗" userId="a752fa3a7f422733" providerId="LiveId" clId="{E49E3283-F4D2-4E82-888C-992007044A7A}" dt="2020-01-02T08:54:47.447" v="5086" actId="20577"/>
          <ac:spMkLst>
            <pc:docMk/>
            <pc:sldMk cId="336353092" sldId="317"/>
            <ac:spMk id="6" creationId="{00000000-0000-0000-0000-000000000000}"/>
          </ac:spMkLst>
        </pc:spChg>
        <pc:spChg chg="mod">
          <ac:chgData name="懿行 罗" userId="a752fa3a7f422733" providerId="LiveId" clId="{E49E3283-F4D2-4E82-888C-992007044A7A}" dt="2020-01-02T10:48:03.978" v="6279" actId="12"/>
          <ac:spMkLst>
            <pc:docMk/>
            <pc:sldMk cId="336353092" sldId="317"/>
            <ac:spMk id="7" creationId="{2706A4F5-F90F-4574-891F-01DDBA31CDAE}"/>
          </ac:spMkLst>
        </pc:spChg>
        <pc:spChg chg="del">
          <ac:chgData name="懿行 罗" userId="a752fa3a7f422733" providerId="LiveId" clId="{E49E3283-F4D2-4E82-888C-992007044A7A}" dt="2020-01-02T08:51:59.072" v="4933" actId="478"/>
          <ac:spMkLst>
            <pc:docMk/>
            <pc:sldMk cId="336353092" sldId="317"/>
            <ac:spMk id="47" creationId="{AAED7358-7F3C-4B9A-8ADD-CC23CE47CF4E}"/>
          </ac:spMkLst>
        </pc:spChg>
        <pc:spChg chg="del">
          <ac:chgData name="懿行 罗" userId="a752fa3a7f422733" providerId="LiveId" clId="{E49E3283-F4D2-4E82-888C-992007044A7A}" dt="2020-01-02T08:51:57.951" v="4932" actId="478"/>
          <ac:spMkLst>
            <pc:docMk/>
            <pc:sldMk cId="336353092" sldId="317"/>
            <ac:spMk id="48" creationId="{219C0AC5-DD55-411A-BBA9-F52197B880F6}"/>
          </ac:spMkLst>
        </pc:spChg>
        <pc:spChg chg="del">
          <ac:chgData name="懿行 罗" userId="a752fa3a7f422733" providerId="LiveId" clId="{E49E3283-F4D2-4E82-888C-992007044A7A}" dt="2020-01-02T08:51:56.535" v="4931" actId="478"/>
          <ac:spMkLst>
            <pc:docMk/>
            <pc:sldMk cId="336353092" sldId="317"/>
            <ac:spMk id="49" creationId="{5CC972B6-BA27-450F-9D47-1CB34476F040}"/>
          </ac:spMkLst>
        </pc:spChg>
        <pc:spChg chg="del">
          <ac:chgData name="懿行 罗" userId="a752fa3a7f422733" providerId="LiveId" clId="{E49E3283-F4D2-4E82-888C-992007044A7A}" dt="2020-01-02T08:51:57.951" v="4932" actId="478"/>
          <ac:spMkLst>
            <pc:docMk/>
            <pc:sldMk cId="336353092" sldId="317"/>
            <ac:spMk id="50" creationId="{C91791D8-4F4D-4410-801F-EE97334FD2E1}"/>
          </ac:spMkLst>
        </pc:spChg>
        <pc:spChg chg="del">
          <ac:chgData name="懿行 罗" userId="a752fa3a7f422733" providerId="LiveId" clId="{E49E3283-F4D2-4E82-888C-992007044A7A}" dt="2020-01-02T08:51:57.951" v="4932" actId="478"/>
          <ac:spMkLst>
            <pc:docMk/>
            <pc:sldMk cId="336353092" sldId="317"/>
            <ac:spMk id="51" creationId="{DC9E0B11-2C6C-4FB0-9758-2355F2302611}"/>
          </ac:spMkLst>
        </pc:spChg>
        <pc:spChg chg="del">
          <ac:chgData name="懿行 罗" userId="a752fa3a7f422733" providerId="LiveId" clId="{E49E3283-F4D2-4E82-888C-992007044A7A}" dt="2020-01-02T08:51:57.951" v="4932" actId="478"/>
          <ac:spMkLst>
            <pc:docMk/>
            <pc:sldMk cId="336353092" sldId="317"/>
            <ac:spMk id="52" creationId="{224F9E48-D82B-4D15-8D01-BD96DCFC9B42}"/>
          </ac:spMkLst>
        </pc:spChg>
        <pc:spChg chg="del">
          <ac:chgData name="懿行 罗" userId="a752fa3a7f422733" providerId="LiveId" clId="{E49E3283-F4D2-4E82-888C-992007044A7A}" dt="2020-01-02T08:51:57.951" v="4932" actId="478"/>
          <ac:spMkLst>
            <pc:docMk/>
            <pc:sldMk cId="336353092" sldId="317"/>
            <ac:spMk id="53" creationId="{35C9959F-0F11-4CE9-B7A0-E385FE6994C8}"/>
          </ac:spMkLst>
        </pc:spChg>
        <pc:spChg chg="del">
          <ac:chgData name="懿行 罗" userId="a752fa3a7f422733" providerId="LiveId" clId="{E49E3283-F4D2-4E82-888C-992007044A7A}" dt="2020-01-02T08:51:57.951" v="4932" actId="478"/>
          <ac:spMkLst>
            <pc:docMk/>
            <pc:sldMk cId="336353092" sldId="317"/>
            <ac:spMk id="54" creationId="{C369A568-9BFE-44B4-9607-ECF4F7BD8C55}"/>
          </ac:spMkLst>
        </pc:spChg>
        <pc:spChg chg="del">
          <ac:chgData name="懿行 罗" userId="a752fa3a7f422733" providerId="LiveId" clId="{E49E3283-F4D2-4E82-888C-992007044A7A}" dt="2020-01-02T08:51:57.951" v="4932" actId="478"/>
          <ac:spMkLst>
            <pc:docMk/>
            <pc:sldMk cId="336353092" sldId="317"/>
            <ac:spMk id="55" creationId="{A6CADA3D-E8AC-404E-AADE-FE0E664ED408}"/>
          </ac:spMkLst>
        </pc:spChg>
        <pc:spChg chg="del">
          <ac:chgData name="懿行 罗" userId="a752fa3a7f422733" providerId="LiveId" clId="{E49E3283-F4D2-4E82-888C-992007044A7A}" dt="2020-01-02T08:51:57.951" v="4932" actId="478"/>
          <ac:spMkLst>
            <pc:docMk/>
            <pc:sldMk cId="336353092" sldId="317"/>
            <ac:spMk id="56" creationId="{DEF4F616-1023-4792-860F-391AD44D8037}"/>
          </ac:spMkLst>
        </pc:spChg>
        <pc:spChg chg="del">
          <ac:chgData name="懿行 罗" userId="a752fa3a7f422733" providerId="LiveId" clId="{E49E3283-F4D2-4E82-888C-992007044A7A}" dt="2020-01-02T08:51:57.951" v="4932" actId="478"/>
          <ac:spMkLst>
            <pc:docMk/>
            <pc:sldMk cId="336353092" sldId="317"/>
            <ac:spMk id="57" creationId="{E68B2FB3-417C-4C40-A7F4-7343BE8B08AA}"/>
          </ac:spMkLst>
        </pc:spChg>
        <pc:spChg chg="del">
          <ac:chgData name="懿行 罗" userId="a752fa3a7f422733" providerId="LiveId" clId="{E49E3283-F4D2-4E82-888C-992007044A7A}" dt="2020-01-02T08:51:57.951" v="4932" actId="478"/>
          <ac:spMkLst>
            <pc:docMk/>
            <pc:sldMk cId="336353092" sldId="317"/>
            <ac:spMk id="60" creationId="{0B943F92-62FC-4890-9A5C-FBBDF94B36F4}"/>
          </ac:spMkLst>
        </pc:spChg>
        <pc:spChg chg="del">
          <ac:chgData name="懿行 罗" userId="a752fa3a7f422733" providerId="LiveId" clId="{E49E3283-F4D2-4E82-888C-992007044A7A}" dt="2020-01-02T08:51:57.951" v="4932" actId="478"/>
          <ac:spMkLst>
            <pc:docMk/>
            <pc:sldMk cId="336353092" sldId="317"/>
            <ac:spMk id="61" creationId="{BADA8944-1970-46A9-BDA9-B73997A973A1}"/>
          </ac:spMkLst>
        </pc:spChg>
        <pc:spChg chg="del">
          <ac:chgData name="懿行 罗" userId="a752fa3a7f422733" providerId="LiveId" clId="{E49E3283-F4D2-4E82-888C-992007044A7A}" dt="2020-01-02T08:51:57.951" v="4932" actId="478"/>
          <ac:spMkLst>
            <pc:docMk/>
            <pc:sldMk cId="336353092" sldId="317"/>
            <ac:spMk id="63" creationId="{F46A0DF5-77FD-4196-A846-6ABDAB5D6BEF}"/>
          </ac:spMkLst>
        </pc:spChg>
        <pc:spChg chg="del">
          <ac:chgData name="懿行 罗" userId="a752fa3a7f422733" providerId="LiveId" clId="{E49E3283-F4D2-4E82-888C-992007044A7A}" dt="2020-01-02T08:51:57.951" v="4932" actId="478"/>
          <ac:spMkLst>
            <pc:docMk/>
            <pc:sldMk cId="336353092" sldId="317"/>
            <ac:spMk id="65" creationId="{F5BC3213-B9A7-4C2C-8D92-B27A4DF19AC2}"/>
          </ac:spMkLst>
        </pc:spChg>
        <pc:spChg chg="del">
          <ac:chgData name="懿行 罗" userId="a752fa3a7f422733" providerId="LiveId" clId="{E49E3283-F4D2-4E82-888C-992007044A7A}" dt="2020-01-02T08:51:57.951" v="4932" actId="478"/>
          <ac:spMkLst>
            <pc:docMk/>
            <pc:sldMk cId="336353092" sldId="317"/>
            <ac:spMk id="71" creationId="{B9260B07-A923-4E96-88D5-E5BF0E2ABCDF}"/>
          </ac:spMkLst>
        </pc:spChg>
        <pc:spChg chg="del">
          <ac:chgData name="懿行 罗" userId="a752fa3a7f422733" providerId="LiveId" clId="{E49E3283-F4D2-4E82-888C-992007044A7A}" dt="2020-01-02T08:51:57.951" v="4932" actId="478"/>
          <ac:spMkLst>
            <pc:docMk/>
            <pc:sldMk cId="336353092" sldId="317"/>
            <ac:spMk id="72" creationId="{99A4660F-F31E-497B-A68A-E37DB21635E5}"/>
          </ac:spMkLst>
        </pc:spChg>
        <pc:spChg chg="del">
          <ac:chgData name="懿行 罗" userId="a752fa3a7f422733" providerId="LiveId" clId="{E49E3283-F4D2-4E82-888C-992007044A7A}" dt="2020-01-02T08:51:57.951" v="4932" actId="478"/>
          <ac:spMkLst>
            <pc:docMk/>
            <pc:sldMk cId="336353092" sldId="317"/>
            <ac:spMk id="73" creationId="{BD2481C2-BEEC-4FF4-871A-E058BE66CECF}"/>
          </ac:spMkLst>
        </pc:spChg>
        <pc:spChg chg="del">
          <ac:chgData name="懿行 罗" userId="a752fa3a7f422733" providerId="LiveId" clId="{E49E3283-F4D2-4E82-888C-992007044A7A}" dt="2020-01-02T08:51:57.951" v="4932" actId="478"/>
          <ac:spMkLst>
            <pc:docMk/>
            <pc:sldMk cId="336353092" sldId="317"/>
            <ac:spMk id="74" creationId="{9C953BE3-95DA-4EDB-8C17-0219060FBC7A}"/>
          </ac:spMkLst>
        </pc:spChg>
        <pc:spChg chg="del">
          <ac:chgData name="懿行 罗" userId="a752fa3a7f422733" providerId="LiveId" clId="{E49E3283-F4D2-4E82-888C-992007044A7A}" dt="2020-01-02T08:51:57.951" v="4932" actId="478"/>
          <ac:spMkLst>
            <pc:docMk/>
            <pc:sldMk cId="336353092" sldId="317"/>
            <ac:spMk id="77" creationId="{3407A9DB-5EC9-4789-A7FA-E20F16C0A46B}"/>
          </ac:spMkLst>
        </pc:spChg>
        <pc:spChg chg="del">
          <ac:chgData name="懿行 罗" userId="a752fa3a7f422733" providerId="LiveId" clId="{E49E3283-F4D2-4E82-888C-992007044A7A}" dt="2020-01-02T08:51:57.951" v="4932" actId="478"/>
          <ac:spMkLst>
            <pc:docMk/>
            <pc:sldMk cId="336353092" sldId="317"/>
            <ac:spMk id="78" creationId="{90EDC08E-AB20-406A-8A1A-92114DCDDC08}"/>
          </ac:spMkLst>
        </pc:spChg>
        <pc:picChg chg="del">
          <ac:chgData name="懿行 罗" userId="a752fa3a7f422733" providerId="LiveId" clId="{E49E3283-F4D2-4E82-888C-992007044A7A}" dt="2020-01-02T08:51:57.951" v="4932" actId="478"/>
          <ac:picMkLst>
            <pc:docMk/>
            <pc:sldMk cId="336353092" sldId="317"/>
            <ac:picMk id="46" creationId="{60408E75-33B8-42D9-A1BB-9FDF6A674166}"/>
          </ac:picMkLst>
        </pc:picChg>
        <pc:picChg chg="del">
          <ac:chgData name="懿行 罗" userId="a752fa3a7f422733" providerId="LiveId" clId="{E49E3283-F4D2-4E82-888C-992007044A7A}" dt="2020-01-02T08:51:57.951" v="4932" actId="478"/>
          <ac:picMkLst>
            <pc:docMk/>
            <pc:sldMk cId="336353092" sldId="317"/>
            <ac:picMk id="75" creationId="{806B3D11-C212-460F-A2CA-8938C9D16A84}"/>
          </ac:picMkLst>
        </pc:picChg>
        <pc:cxnChg chg="del mod">
          <ac:chgData name="懿行 罗" userId="a752fa3a7f422733" providerId="LiveId" clId="{E49E3283-F4D2-4E82-888C-992007044A7A}" dt="2020-01-02T08:51:57.951" v="4932" actId="478"/>
          <ac:cxnSpMkLst>
            <pc:docMk/>
            <pc:sldMk cId="336353092" sldId="317"/>
            <ac:cxnSpMk id="45" creationId="{0776ABD3-D29B-4717-87DF-D6CF2CA3FF60}"/>
          </ac:cxnSpMkLst>
        </pc:cxnChg>
        <pc:cxnChg chg="del">
          <ac:chgData name="懿行 罗" userId="a752fa3a7f422733" providerId="LiveId" clId="{E49E3283-F4D2-4E82-888C-992007044A7A}" dt="2020-01-02T08:51:57.951" v="4932" actId="478"/>
          <ac:cxnSpMkLst>
            <pc:docMk/>
            <pc:sldMk cId="336353092" sldId="317"/>
            <ac:cxnSpMk id="58" creationId="{B6504A83-7E0C-4B17-A29B-BF6797099E75}"/>
          </ac:cxnSpMkLst>
        </pc:cxnChg>
        <pc:cxnChg chg="del">
          <ac:chgData name="懿行 罗" userId="a752fa3a7f422733" providerId="LiveId" clId="{E49E3283-F4D2-4E82-888C-992007044A7A}" dt="2020-01-02T08:51:57.951" v="4932" actId="478"/>
          <ac:cxnSpMkLst>
            <pc:docMk/>
            <pc:sldMk cId="336353092" sldId="317"/>
            <ac:cxnSpMk id="59" creationId="{FF9E6C0F-BF88-401B-B377-AB0207CB6ED1}"/>
          </ac:cxnSpMkLst>
        </pc:cxnChg>
        <pc:cxnChg chg="del">
          <ac:chgData name="懿行 罗" userId="a752fa3a7f422733" providerId="LiveId" clId="{E49E3283-F4D2-4E82-888C-992007044A7A}" dt="2020-01-02T08:51:57.951" v="4932" actId="478"/>
          <ac:cxnSpMkLst>
            <pc:docMk/>
            <pc:sldMk cId="336353092" sldId="317"/>
            <ac:cxnSpMk id="62" creationId="{0F3F1BD8-1E6D-4638-9A72-5260AC57F63D}"/>
          </ac:cxnSpMkLst>
        </pc:cxnChg>
        <pc:cxnChg chg="del">
          <ac:chgData name="懿行 罗" userId="a752fa3a7f422733" providerId="LiveId" clId="{E49E3283-F4D2-4E82-888C-992007044A7A}" dt="2020-01-02T08:51:57.951" v="4932" actId="478"/>
          <ac:cxnSpMkLst>
            <pc:docMk/>
            <pc:sldMk cId="336353092" sldId="317"/>
            <ac:cxnSpMk id="64" creationId="{CB36C553-072E-4BD7-852B-9A2093DB9F15}"/>
          </ac:cxnSpMkLst>
        </pc:cxnChg>
        <pc:cxnChg chg="del mod">
          <ac:chgData name="懿行 罗" userId="a752fa3a7f422733" providerId="LiveId" clId="{E49E3283-F4D2-4E82-888C-992007044A7A}" dt="2020-01-02T08:51:57.951" v="4932" actId="478"/>
          <ac:cxnSpMkLst>
            <pc:docMk/>
            <pc:sldMk cId="336353092" sldId="317"/>
            <ac:cxnSpMk id="66" creationId="{841A8A18-EC14-4BC6-9B5F-81CD914282D6}"/>
          </ac:cxnSpMkLst>
        </pc:cxnChg>
        <pc:cxnChg chg="del">
          <ac:chgData name="懿行 罗" userId="a752fa3a7f422733" providerId="LiveId" clId="{E49E3283-F4D2-4E82-888C-992007044A7A}" dt="2020-01-02T08:51:57.951" v="4932" actId="478"/>
          <ac:cxnSpMkLst>
            <pc:docMk/>
            <pc:sldMk cId="336353092" sldId="317"/>
            <ac:cxnSpMk id="67" creationId="{53C5AB7D-B82C-4244-A120-9E3B3957D8E9}"/>
          </ac:cxnSpMkLst>
        </pc:cxnChg>
        <pc:cxnChg chg="del">
          <ac:chgData name="懿行 罗" userId="a752fa3a7f422733" providerId="LiveId" clId="{E49E3283-F4D2-4E82-888C-992007044A7A}" dt="2020-01-02T08:51:57.951" v="4932" actId="478"/>
          <ac:cxnSpMkLst>
            <pc:docMk/>
            <pc:sldMk cId="336353092" sldId="317"/>
            <ac:cxnSpMk id="68" creationId="{495FD776-1255-45FA-A100-4A9C39CE5813}"/>
          </ac:cxnSpMkLst>
        </pc:cxnChg>
        <pc:cxnChg chg="del">
          <ac:chgData name="懿行 罗" userId="a752fa3a7f422733" providerId="LiveId" clId="{E49E3283-F4D2-4E82-888C-992007044A7A}" dt="2020-01-02T08:51:57.951" v="4932" actId="478"/>
          <ac:cxnSpMkLst>
            <pc:docMk/>
            <pc:sldMk cId="336353092" sldId="317"/>
            <ac:cxnSpMk id="69" creationId="{521059DA-067F-48E5-A029-A53F73E087EB}"/>
          </ac:cxnSpMkLst>
        </pc:cxnChg>
        <pc:cxnChg chg="del mod">
          <ac:chgData name="懿行 罗" userId="a752fa3a7f422733" providerId="LiveId" clId="{E49E3283-F4D2-4E82-888C-992007044A7A}" dt="2020-01-02T08:51:57.951" v="4932" actId="478"/>
          <ac:cxnSpMkLst>
            <pc:docMk/>
            <pc:sldMk cId="336353092" sldId="317"/>
            <ac:cxnSpMk id="70" creationId="{56815216-6729-428A-9B96-925D1755ED3A}"/>
          </ac:cxnSpMkLst>
        </pc:cxnChg>
        <pc:cxnChg chg="del mod">
          <ac:chgData name="懿行 罗" userId="a752fa3a7f422733" providerId="LiveId" clId="{E49E3283-F4D2-4E82-888C-992007044A7A}" dt="2020-01-02T08:51:57.951" v="4932" actId="478"/>
          <ac:cxnSpMkLst>
            <pc:docMk/>
            <pc:sldMk cId="336353092" sldId="317"/>
            <ac:cxnSpMk id="76" creationId="{682B3F48-7003-408A-B6C9-A441A4F72EBF}"/>
          </ac:cxnSpMkLst>
        </pc:cxnChg>
        <pc:cxnChg chg="del mod">
          <ac:chgData name="懿行 罗" userId="a752fa3a7f422733" providerId="LiveId" clId="{E49E3283-F4D2-4E82-888C-992007044A7A}" dt="2020-01-02T08:51:57.951" v="4932" actId="478"/>
          <ac:cxnSpMkLst>
            <pc:docMk/>
            <pc:sldMk cId="336353092" sldId="317"/>
            <ac:cxnSpMk id="79" creationId="{FE8410C5-9C44-445D-A287-F8C9B96AA4EC}"/>
          </ac:cxnSpMkLst>
        </pc:cxnChg>
        <pc:cxnChg chg="del">
          <ac:chgData name="懿行 罗" userId="a752fa3a7f422733" providerId="LiveId" clId="{E49E3283-F4D2-4E82-888C-992007044A7A}" dt="2020-01-02T08:51:57.951" v="4932" actId="478"/>
          <ac:cxnSpMkLst>
            <pc:docMk/>
            <pc:sldMk cId="336353092" sldId="317"/>
            <ac:cxnSpMk id="80" creationId="{BF738D99-3359-4E89-AA1C-3F6B33258B33}"/>
          </ac:cxnSpMkLst>
        </pc:cxnChg>
        <pc:cxnChg chg="del mod">
          <ac:chgData name="懿行 罗" userId="a752fa3a7f422733" providerId="LiveId" clId="{E49E3283-F4D2-4E82-888C-992007044A7A}" dt="2020-01-02T08:51:57.951" v="4932" actId="478"/>
          <ac:cxnSpMkLst>
            <pc:docMk/>
            <pc:sldMk cId="336353092" sldId="317"/>
            <ac:cxnSpMk id="81" creationId="{2E8883C5-00A8-4242-814E-C9DACB24A5CE}"/>
          </ac:cxnSpMkLst>
        </pc:cxnChg>
        <pc:cxnChg chg="del mod">
          <ac:chgData name="懿行 罗" userId="a752fa3a7f422733" providerId="LiveId" clId="{E49E3283-F4D2-4E82-888C-992007044A7A}" dt="2020-01-02T08:51:57.951" v="4932" actId="478"/>
          <ac:cxnSpMkLst>
            <pc:docMk/>
            <pc:sldMk cId="336353092" sldId="317"/>
            <ac:cxnSpMk id="82" creationId="{DC6B8255-0C06-4ABF-856A-66B5E897A97D}"/>
          </ac:cxnSpMkLst>
        </pc:cxnChg>
      </pc:sldChg>
      <pc:sldChg chg="addSp delSp modSp">
        <pc:chgData name="懿行 罗" userId="a752fa3a7f422733" providerId="LiveId" clId="{E49E3283-F4D2-4E82-888C-992007044A7A}" dt="2020-01-02T10:47:17.051" v="6250" actId="12"/>
        <pc:sldMkLst>
          <pc:docMk/>
          <pc:sldMk cId="3970502906" sldId="318"/>
        </pc:sldMkLst>
        <pc:spChg chg="del mod">
          <ac:chgData name="懿行 罗" userId="a752fa3a7f422733" providerId="LiveId" clId="{E49E3283-F4D2-4E82-888C-992007044A7A}" dt="2020-01-02T09:04:29.856" v="5350" actId="478"/>
          <ac:spMkLst>
            <pc:docMk/>
            <pc:sldMk cId="3970502906" sldId="318"/>
            <ac:spMk id="3" creationId="{ED3C5571-DD54-47CA-9521-F3B3C06CFB02}"/>
          </ac:spMkLst>
        </pc:spChg>
        <pc:spChg chg="del">
          <ac:chgData name="懿行 罗" userId="a752fa3a7f422733" providerId="LiveId" clId="{E49E3283-F4D2-4E82-888C-992007044A7A}" dt="2020-01-02T09:04:30.775" v="5351" actId="478"/>
          <ac:spMkLst>
            <pc:docMk/>
            <pc:sldMk cId="3970502906" sldId="318"/>
            <ac:spMk id="4" creationId="{2DCA5D63-C758-4D14-AADA-F7B3BBA74A50}"/>
          </ac:spMkLst>
        </pc:spChg>
        <pc:spChg chg="mod">
          <ac:chgData name="懿行 罗" userId="a752fa3a7f422733" providerId="LiveId" clId="{E49E3283-F4D2-4E82-888C-992007044A7A}" dt="2020-01-02T10:11:02.600" v="5508" actId="20577"/>
          <ac:spMkLst>
            <pc:docMk/>
            <pc:sldMk cId="3970502906" sldId="318"/>
            <ac:spMk id="6" creationId="{00000000-0000-0000-0000-000000000000}"/>
          </ac:spMkLst>
        </pc:spChg>
        <pc:spChg chg="mod">
          <ac:chgData name="懿行 罗" userId="a752fa3a7f422733" providerId="LiveId" clId="{E49E3283-F4D2-4E82-888C-992007044A7A}" dt="2020-01-02T09:28:04.241" v="5424" actId="20577"/>
          <ac:spMkLst>
            <pc:docMk/>
            <pc:sldMk cId="3970502906" sldId="318"/>
            <ac:spMk id="7" creationId="{2706A4F5-F90F-4574-891F-01DDBA31CDAE}"/>
          </ac:spMkLst>
        </pc:spChg>
        <pc:spChg chg="add del mod">
          <ac:chgData name="懿行 罗" userId="a752fa3a7f422733" providerId="LiveId" clId="{E49E3283-F4D2-4E82-888C-992007044A7A}" dt="2020-01-02T09:32:30.703" v="5502" actId="478"/>
          <ac:spMkLst>
            <pc:docMk/>
            <pc:sldMk cId="3970502906" sldId="318"/>
            <ac:spMk id="12" creationId="{52DDB5AB-A570-42E0-AF9F-B922FC9FC44C}"/>
          </ac:spMkLst>
        </pc:spChg>
        <pc:spChg chg="add mod">
          <ac:chgData name="懿行 罗" userId="a752fa3a7f422733" providerId="LiveId" clId="{E49E3283-F4D2-4E82-888C-992007044A7A}" dt="2020-01-02T10:47:17.051" v="6250" actId="12"/>
          <ac:spMkLst>
            <pc:docMk/>
            <pc:sldMk cId="3970502906" sldId="318"/>
            <ac:spMk id="13" creationId="{2F98F4B2-F3FD-4F7C-AB7D-4240AE30F7AC}"/>
          </ac:spMkLst>
        </pc:spChg>
        <pc:picChg chg="add del mod">
          <ac:chgData name="懿行 罗" userId="a752fa3a7f422733" providerId="LiveId" clId="{E49E3283-F4D2-4E82-888C-992007044A7A}" dt="2020-01-02T09:27:59.397" v="5422" actId="478"/>
          <ac:picMkLst>
            <pc:docMk/>
            <pc:sldMk cId="3970502906" sldId="318"/>
            <ac:picMk id="5" creationId="{3C9D0901-6674-4D34-894D-AC7957F7F9F2}"/>
          </ac:picMkLst>
        </pc:picChg>
        <pc:picChg chg="add del mod">
          <ac:chgData name="懿行 罗" userId="a752fa3a7f422733" providerId="LiveId" clId="{E49E3283-F4D2-4E82-888C-992007044A7A}" dt="2020-01-02T09:28:00.012" v="5423" actId="478"/>
          <ac:picMkLst>
            <pc:docMk/>
            <pc:sldMk cId="3970502906" sldId="318"/>
            <ac:picMk id="9" creationId="{40E2D1C1-777F-4AA1-A079-5A3DDFAE1056}"/>
          </ac:picMkLst>
        </pc:picChg>
        <pc:picChg chg="add del mod">
          <ac:chgData name="懿行 罗" userId="a752fa3a7f422733" providerId="LiveId" clId="{E49E3283-F4D2-4E82-888C-992007044A7A}" dt="2020-01-02T09:32:50.833" v="5503" actId="478"/>
          <ac:picMkLst>
            <pc:docMk/>
            <pc:sldMk cId="3970502906" sldId="318"/>
            <ac:picMk id="11" creationId="{AE923806-3591-4038-9992-E0EDDB617E14}"/>
          </ac:picMkLst>
        </pc:picChg>
        <pc:picChg chg="add mod">
          <ac:chgData name="懿行 罗" userId="a752fa3a7f422733" providerId="LiveId" clId="{E49E3283-F4D2-4E82-888C-992007044A7A}" dt="2020-01-02T10:13:33.870" v="5638" actId="1076"/>
          <ac:picMkLst>
            <pc:docMk/>
            <pc:sldMk cId="3970502906" sldId="318"/>
            <ac:picMk id="15" creationId="{F5604A44-DFB7-4928-A062-F8336E503C37}"/>
          </ac:picMkLst>
        </pc:picChg>
      </pc:sldChg>
      <pc:sldChg chg="del">
        <pc:chgData name="懿行 罗" userId="a752fa3a7f422733" providerId="LiveId" clId="{E49E3283-F4D2-4E82-888C-992007044A7A}" dt="2020-01-02T10:48:18.909" v="6280" actId="2696"/>
        <pc:sldMkLst>
          <pc:docMk/>
          <pc:sldMk cId="1959661219" sldId="319"/>
        </pc:sldMkLst>
      </pc:sldChg>
      <pc:sldChg chg="del">
        <pc:chgData name="懿行 罗" userId="a752fa3a7f422733" providerId="LiveId" clId="{E49E3283-F4D2-4E82-888C-992007044A7A}" dt="2020-01-02T10:48:20.780" v="6281" actId="2696"/>
        <pc:sldMkLst>
          <pc:docMk/>
          <pc:sldMk cId="122095600" sldId="320"/>
        </pc:sldMkLst>
      </pc:sldChg>
      <pc:sldChg chg="del">
        <pc:chgData name="懿行 罗" userId="a752fa3a7f422733" providerId="LiveId" clId="{E49E3283-F4D2-4E82-888C-992007044A7A}" dt="2020-01-02T10:48:21.921" v="6282" actId="2696"/>
        <pc:sldMkLst>
          <pc:docMk/>
          <pc:sldMk cId="3145623483" sldId="321"/>
        </pc:sldMkLst>
      </pc:sldChg>
      <pc:sldChg chg="del">
        <pc:chgData name="懿行 罗" userId="a752fa3a7f422733" providerId="LiveId" clId="{E49E3283-F4D2-4E82-888C-992007044A7A}" dt="2020-01-02T08:54:54.235" v="5088" actId="2696"/>
        <pc:sldMkLst>
          <pc:docMk/>
          <pc:sldMk cId="2999594602" sldId="322"/>
        </pc:sldMkLst>
      </pc:sldChg>
      <pc:sldChg chg="addSp delSp modSp">
        <pc:chgData name="懿行 罗" userId="a752fa3a7f422733" providerId="LiveId" clId="{E49E3283-F4D2-4E82-888C-992007044A7A}" dt="2020-01-02T11:16:17.986" v="6906" actId="20577"/>
        <pc:sldMkLst>
          <pc:docMk/>
          <pc:sldMk cId="2300666288" sldId="324"/>
        </pc:sldMkLst>
        <pc:spChg chg="mod">
          <ac:chgData name="懿行 罗" userId="a752fa3a7f422733" providerId="LiveId" clId="{E49E3283-F4D2-4E82-888C-992007044A7A}" dt="2020-01-02T10:54:31.030" v="6502"/>
          <ac:spMkLst>
            <pc:docMk/>
            <pc:sldMk cId="2300666288" sldId="324"/>
            <ac:spMk id="6" creationId="{00000000-0000-0000-0000-000000000000}"/>
          </ac:spMkLst>
        </pc:spChg>
        <pc:spChg chg="del">
          <ac:chgData name="懿行 罗" userId="a752fa3a7f422733" providerId="LiveId" clId="{E49E3283-F4D2-4E82-888C-992007044A7A}" dt="2020-01-02T10:54:50.405" v="6504" actId="478"/>
          <ac:spMkLst>
            <pc:docMk/>
            <pc:sldMk cId="2300666288" sldId="324"/>
            <ac:spMk id="7" creationId="{2706A4F5-F90F-4574-891F-01DDBA31CDAE}"/>
          </ac:spMkLst>
        </pc:spChg>
        <pc:spChg chg="add mod">
          <ac:chgData name="懿行 罗" userId="a752fa3a7f422733" providerId="LiveId" clId="{E49E3283-F4D2-4E82-888C-992007044A7A}" dt="2020-01-02T11:16:17.986" v="6906" actId="20577"/>
          <ac:spMkLst>
            <pc:docMk/>
            <pc:sldMk cId="2300666288" sldId="324"/>
            <ac:spMk id="8" creationId="{4AAF95CD-9DA7-4204-BED8-005494355961}"/>
          </ac:spMkLst>
        </pc:spChg>
        <pc:graphicFrameChg chg="del">
          <ac:chgData name="懿行 罗" userId="a752fa3a7f422733" providerId="LiveId" clId="{E49E3283-F4D2-4E82-888C-992007044A7A}" dt="2020-01-02T10:54:53.404" v="6505" actId="478"/>
          <ac:graphicFrameMkLst>
            <pc:docMk/>
            <pc:sldMk cId="2300666288" sldId="324"/>
            <ac:graphicFrameMk id="2" creationId="{BD98BC1B-418F-4F74-8013-A1878DCAAF02}"/>
          </ac:graphicFrameMkLst>
        </pc:graphicFrameChg>
      </pc:sldChg>
      <pc:sldChg chg="del">
        <pc:chgData name="懿行 罗" userId="a752fa3a7f422733" providerId="LiveId" clId="{E49E3283-F4D2-4E82-888C-992007044A7A}" dt="2020-01-02T10:55:00.784" v="6507" actId="2696"/>
        <pc:sldMkLst>
          <pc:docMk/>
          <pc:sldMk cId="777265563" sldId="325"/>
        </pc:sldMkLst>
      </pc:sldChg>
      <pc:sldChg chg="addSp delSp modSp">
        <pc:chgData name="懿行 罗" userId="a752fa3a7f422733" providerId="LiveId" clId="{E49E3283-F4D2-4E82-888C-992007044A7A}" dt="2020-01-02T11:18:57.626" v="6960" actId="20577"/>
        <pc:sldMkLst>
          <pc:docMk/>
          <pc:sldMk cId="707740912" sldId="326"/>
        </pc:sldMkLst>
        <pc:spChg chg="mod">
          <ac:chgData name="懿行 罗" userId="a752fa3a7f422733" providerId="LiveId" clId="{E49E3283-F4D2-4E82-888C-992007044A7A}" dt="2020-01-02T10:54:46.188" v="6503"/>
          <ac:spMkLst>
            <pc:docMk/>
            <pc:sldMk cId="707740912" sldId="326"/>
            <ac:spMk id="6" creationId="{00000000-0000-0000-0000-000000000000}"/>
          </ac:spMkLst>
        </pc:spChg>
        <pc:spChg chg="del">
          <ac:chgData name="懿行 罗" userId="a752fa3a7f422733" providerId="LiveId" clId="{E49E3283-F4D2-4E82-888C-992007044A7A}" dt="2020-01-02T10:54:57.914" v="6506" actId="478"/>
          <ac:spMkLst>
            <pc:docMk/>
            <pc:sldMk cId="707740912" sldId="326"/>
            <ac:spMk id="7" creationId="{2706A4F5-F90F-4574-891F-01DDBA31CDAE}"/>
          </ac:spMkLst>
        </pc:spChg>
        <pc:spChg chg="add mod">
          <ac:chgData name="懿行 罗" userId="a752fa3a7f422733" providerId="LiveId" clId="{E49E3283-F4D2-4E82-888C-992007044A7A}" dt="2020-01-02T11:18:57.626" v="6960" actId="20577"/>
          <ac:spMkLst>
            <pc:docMk/>
            <pc:sldMk cId="707740912" sldId="326"/>
            <ac:spMk id="8" creationId="{70AEF5AF-1192-4610-AF41-B66D97036CA2}"/>
          </ac:spMkLst>
        </pc:spChg>
        <pc:graphicFrameChg chg="del">
          <ac:chgData name="懿行 罗" userId="a752fa3a7f422733" providerId="LiveId" clId="{E49E3283-F4D2-4E82-888C-992007044A7A}" dt="2020-01-02T10:54:57.914" v="6506" actId="478"/>
          <ac:graphicFrameMkLst>
            <pc:docMk/>
            <pc:sldMk cId="707740912" sldId="326"/>
            <ac:graphicFrameMk id="2" creationId="{BD98BC1B-418F-4F74-8013-A1878DCAAF02}"/>
          </ac:graphicFrameMkLst>
        </pc:graphicFrameChg>
      </pc:sldChg>
      <pc:sldChg chg="del">
        <pc:chgData name="懿行 罗" userId="a752fa3a7f422733" providerId="LiveId" clId="{E49E3283-F4D2-4E82-888C-992007044A7A}" dt="2020-01-02T10:55:01.435" v="6508" actId="2696"/>
        <pc:sldMkLst>
          <pc:docMk/>
          <pc:sldMk cId="961256831" sldId="327"/>
        </pc:sldMkLst>
      </pc:sldChg>
      <pc:sldChg chg="del">
        <pc:chgData name="懿行 罗" userId="a752fa3a7f422733" providerId="LiveId" clId="{E49E3283-F4D2-4E82-888C-992007044A7A}" dt="2020-01-02T10:55:03.343" v="6511" actId="2696"/>
        <pc:sldMkLst>
          <pc:docMk/>
          <pc:sldMk cId="3957043107" sldId="328"/>
        </pc:sldMkLst>
      </pc:sldChg>
      <pc:sldChg chg="del">
        <pc:chgData name="懿行 罗" userId="a752fa3a7f422733" providerId="LiveId" clId="{E49E3283-F4D2-4E82-888C-992007044A7A}" dt="2020-01-02T10:55:13.160" v="6512" actId="2696"/>
        <pc:sldMkLst>
          <pc:docMk/>
          <pc:sldMk cId="2695548634" sldId="329"/>
        </pc:sldMkLst>
      </pc:sldChg>
      <pc:sldChg chg="del">
        <pc:chgData name="懿行 罗" userId="a752fa3a7f422733" providerId="LiveId" clId="{E49E3283-F4D2-4E82-888C-992007044A7A}" dt="2020-01-02T10:55:02.786" v="6510" actId="2696"/>
        <pc:sldMkLst>
          <pc:docMk/>
          <pc:sldMk cId="3792093633" sldId="330"/>
        </pc:sldMkLst>
      </pc:sldChg>
      <pc:sldChg chg="del">
        <pc:chgData name="懿行 罗" userId="a752fa3a7f422733" providerId="LiveId" clId="{E49E3283-F4D2-4E82-888C-992007044A7A}" dt="2020-01-02T10:55:02.199" v="6509" actId="2696"/>
        <pc:sldMkLst>
          <pc:docMk/>
          <pc:sldMk cId="4247991592" sldId="331"/>
        </pc:sldMkLst>
      </pc:sldChg>
      <pc:sldChg chg="del">
        <pc:chgData name="懿行 罗" userId="a752fa3a7f422733" providerId="LiveId" clId="{E49E3283-F4D2-4E82-888C-992007044A7A}" dt="2020-01-02T10:55:16.070" v="6513" actId="2696"/>
        <pc:sldMkLst>
          <pc:docMk/>
          <pc:sldMk cId="1892144515" sldId="332"/>
        </pc:sldMkLst>
      </pc:sldChg>
      <pc:sldChg chg="del">
        <pc:chgData name="懿行 罗" userId="a752fa3a7f422733" providerId="LiveId" clId="{E49E3283-F4D2-4E82-888C-992007044A7A}" dt="2020-01-02T11:52:20.587" v="8020" actId="2696"/>
        <pc:sldMkLst>
          <pc:docMk/>
          <pc:sldMk cId="0" sldId="333"/>
        </pc:sldMkLst>
      </pc:sldChg>
      <pc:sldChg chg="delSp modSp add del">
        <pc:chgData name="懿行 罗" userId="a752fa3a7f422733" providerId="LiveId" clId="{E49E3283-F4D2-4E82-888C-992007044A7A}" dt="2020-01-02T07:54:12.163" v="2745" actId="2696"/>
        <pc:sldMkLst>
          <pc:docMk/>
          <pc:sldMk cId="1648431062" sldId="334"/>
        </pc:sldMkLst>
        <pc:spChg chg="mod">
          <ac:chgData name="懿行 罗" userId="a752fa3a7f422733" providerId="LiveId" clId="{E49E3283-F4D2-4E82-888C-992007044A7A}" dt="2020-01-02T03:06:14.377" v="1"/>
          <ac:spMkLst>
            <pc:docMk/>
            <pc:sldMk cId="1648431062" sldId="334"/>
            <ac:spMk id="6" creationId="{00000000-0000-0000-0000-000000000000}"/>
          </ac:spMkLst>
        </pc:spChg>
        <pc:spChg chg="mod">
          <ac:chgData name="懿行 罗" userId="a752fa3a7f422733" providerId="LiveId" clId="{E49E3283-F4D2-4E82-888C-992007044A7A}" dt="2020-01-02T06:02:26.638" v="2334" actId="20577"/>
          <ac:spMkLst>
            <pc:docMk/>
            <pc:sldMk cId="1648431062" sldId="334"/>
            <ac:spMk id="8" creationId="{787BFA8F-D079-40F4-A980-C003094707A8}"/>
          </ac:spMkLst>
        </pc:spChg>
        <pc:spChg chg="del">
          <ac:chgData name="懿行 罗" userId="a752fa3a7f422733" providerId="LiveId" clId="{E49E3283-F4D2-4E82-888C-992007044A7A}" dt="2020-01-02T03:06:34.560" v="4" actId="478"/>
          <ac:spMkLst>
            <pc:docMk/>
            <pc:sldMk cId="1648431062" sldId="334"/>
            <ac:spMk id="10" creationId="{B005367A-3BCF-4745-9C4C-217C19FC8940}"/>
          </ac:spMkLst>
        </pc:spChg>
      </pc:sldChg>
      <pc:sldChg chg="add del">
        <pc:chgData name="懿行 罗" userId="a752fa3a7f422733" providerId="LiveId" clId="{E49E3283-F4D2-4E82-888C-992007044A7A}" dt="2020-01-02T03:16:05.364" v="144" actId="2696"/>
        <pc:sldMkLst>
          <pc:docMk/>
          <pc:sldMk cId="509698935" sldId="335"/>
        </pc:sldMkLst>
      </pc:sldChg>
      <pc:sldChg chg="addSp delSp modSp add modAnim">
        <pc:chgData name="懿行 罗" userId="a752fa3a7f422733" providerId="LiveId" clId="{E49E3283-F4D2-4E82-888C-992007044A7A}" dt="2020-01-02T05:13:41.061" v="1661" actId="20577"/>
        <pc:sldMkLst>
          <pc:docMk/>
          <pc:sldMk cId="2884860492" sldId="336"/>
        </pc:sldMkLst>
        <pc:spChg chg="mod">
          <ac:chgData name="懿行 罗" userId="a752fa3a7f422733" providerId="LiveId" clId="{E49E3283-F4D2-4E82-888C-992007044A7A}" dt="2020-01-02T03:19:57.727" v="356" actId="20577"/>
          <ac:spMkLst>
            <pc:docMk/>
            <pc:sldMk cId="2884860492" sldId="336"/>
            <ac:spMk id="6" creationId="{00000000-0000-0000-0000-000000000000}"/>
          </ac:spMkLst>
        </pc:spChg>
        <pc:spChg chg="mod">
          <ac:chgData name="懿行 罗" userId="a752fa3a7f422733" providerId="LiveId" clId="{E49E3283-F4D2-4E82-888C-992007044A7A}" dt="2020-01-02T05:13:41.061" v="1661" actId="20577"/>
          <ac:spMkLst>
            <pc:docMk/>
            <pc:sldMk cId="2884860492" sldId="336"/>
            <ac:spMk id="18" creationId="{C9C96FDA-2B56-44CE-8E50-3B3207F9A346}"/>
          </ac:spMkLst>
        </pc:spChg>
        <pc:picChg chg="add del mod">
          <ac:chgData name="懿行 罗" userId="a752fa3a7f422733" providerId="LiveId" clId="{E49E3283-F4D2-4E82-888C-992007044A7A}" dt="2020-01-02T05:00:04.828" v="961" actId="478"/>
          <ac:picMkLst>
            <pc:docMk/>
            <pc:sldMk cId="2884860492" sldId="336"/>
            <ac:picMk id="3" creationId="{706E08D0-C6B2-4101-937B-49A594EA677A}"/>
          </ac:picMkLst>
        </pc:picChg>
      </pc:sldChg>
      <pc:sldChg chg="modSp add modAnim">
        <pc:chgData name="懿行 罗" userId="a752fa3a7f422733" providerId="LiveId" clId="{E49E3283-F4D2-4E82-888C-992007044A7A}" dt="2020-01-02T05:15:26.707" v="1868" actId="27636"/>
        <pc:sldMkLst>
          <pc:docMk/>
          <pc:sldMk cId="380374907" sldId="337"/>
        </pc:sldMkLst>
        <pc:spChg chg="mod">
          <ac:chgData name="懿行 罗" userId="a752fa3a7f422733" providerId="LiveId" clId="{E49E3283-F4D2-4E82-888C-992007044A7A}" dt="2020-01-02T05:15:26.707" v="1868" actId="27636"/>
          <ac:spMkLst>
            <pc:docMk/>
            <pc:sldMk cId="380374907" sldId="337"/>
            <ac:spMk id="18" creationId="{C9C96FDA-2B56-44CE-8E50-3B3207F9A346}"/>
          </ac:spMkLst>
        </pc:spChg>
        <pc:picChg chg="mod">
          <ac:chgData name="懿行 罗" userId="a752fa3a7f422733" providerId="LiveId" clId="{E49E3283-F4D2-4E82-888C-992007044A7A}" dt="2020-01-02T05:14:55.603" v="1776" actId="1076"/>
          <ac:picMkLst>
            <pc:docMk/>
            <pc:sldMk cId="380374907" sldId="337"/>
            <ac:picMk id="3" creationId="{706E08D0-C6B2-4101-937B-49A594EA677A}"/>
          </ac:picMkLst>
        </pc:picChg>
      </pc:sldChg>
      <pc:sldChg chg="add del">
        <pc:chgData name="懿行 罗" userId="a752fa3a7f422733" providerId="LiveId" clId="{E49E3283-F4D2-4E82-888C-992007044A7A}" dt="2020-01-02T05:21:23.606" v="1899" actId="2696"/>
        <pc:sldMkLst>
          <pc:docMk/>
          <pc:sldMk cId="1391071517" sldId="338"/>
        </pc:sldMkLst>
      </pc:sldChg>
      <pc:sldChg chg="delSp modSp add">
        <pc:chgData name="懿行 罗" userId="a752fa3a7f422733" providerId="LiveId" clId="{E49E3283-F4D2-4E82-888C-992007044A7A}" dt="2020-01-02T07:59:59.231" v="3061" actId="20577"/>
        <pc:sldMkLst>
          <pc:docMk/>
          <pc:sldMk cId="3858570853" sldId="339"/>
        </pc:sldMkLst>
        <pc:spChg chg="mod">
          <ac:chgData name="懿行 罗" userId="a752fa3a7f422733" providerId="LiveId" clId="{E49E3283-F4D2-4E82-888C-992007044A7A}" dt="2020-01-02T07:59:59.231" v="3061" actId="20577"/>
          <ac:spMkLst>
            <pc:docMk/>
            <pc:sldMk cId="3858570853" sldId="339"/>
            <ac:spMk id="8" creationId="{787BFA8F-D079-40F4-A980-C003094707A8}"/>
          </ac:spMkLst>
        </pc:spChg>
        <pc:spChg chg="del">
          <ac:chgData name="懿行 罗" userId="a752fa3a7f422733" providerId="LiveId" clId="{E49E3283-F4D2-4E82-888C-992007044A7A}" dt="2020-01-02T05:21:48.606" v="1907" actId="478"/>
          <ac:spMkLst>
            <pc:docMk/>
            <pc:sldMk cId="3858570853" sldId="339"/>
            <ac:spMk id="10" creationId="{B005367A-3BCF-4745-9C4C-217C19FC8940}"/>
          </ac:spMkLst>
        </pc:spChg>
      </pc:sldChg>
      <pc:sldChg chg="modSp add">
        <pc:chgData name="懿行 罗" userId="a752fa3a7f422733" providerId="LiveId" clId="{E49E3283-F4D2-4E82-888C-992007044A7A}" dt="2020-01-02T08:26:21.409" v="3956" actId="20577"/>
        <pc:sldMkLst>
          <pc:docMk/>
          <pc:sldMk cId="3113263819" sldId="340"/>
        </pc:sldMkLst>
        <pc:spChg chg="mod">
          <ac:chgData name="懿行 罗" userId="a752fa3a7f422733" providerId="LiveId" clId="{E49E3283-F4D2-4E82-888C-992007044A7A}" dt="2020-01-02T08:26:21.409" v="3956" actId="20577"/>
          <ac:spMkLst>
            <pc:docMk/>
            <pc:sldMk cId="3113263819" sldId="340"/>
            <ac:spMk id="6" creationId="{00000000-0000-0000-0000-000000000000}"/>
          </ac:spMkLst>
        </pc:spChg>
        <pc:spChg chg="mod">
          <ac:chgData name="懿行 罗" userId="a752fa3a7f422733" providerId="LiveId" clId="{E49E3283-F4D2-4E82-888C-992007044A7A}" dt="2020-01-02T07:59:33.363" v="3054" actId="20577"/>
          <ac:spMkLst>
            <pc:docMk/>
            <pc:sldMk cId="3113263819" sldId="340"/>
            <ac:spMk id="8" creationId="{787BFA8F-D079-40F4-A980-C003094707A8}"/>
          </ac:spMkLst>
        </pc:spChg>
      </pc:sldChg>
      <pc:sldChg chg="addSp delSp modSp add">
        <pc:chgData name="懿行 罗" userId="a752fa3a7f422733" providerId="LiveId" clId="{E49E3283-F4D2-4E82-888C-992007044A7A}" dt="2020-01-02T08:26:24.765" v="3957" actId="20577"/>
        <pc:sldMkLst>
          <pc:docMk/>
          <pc:sldMk cId="4000992558" sldId="341"/>
        </pc:sldMkLst>
        <pc:spChg chg="add mod">
          <ac:chgData name="懿行 罗" userId="a752fa3a7f422733" providerId="LiveId" clId="{E49E3283-F4D2-4E82-888C-992007044A7A}" dt="2020-01-02T07:59:27.059" v="3052" actId="12"/>
          <ac:spMkLst>
            <pc:docMk/>
            <pc:sldMk cId="4000992558" sldId="341"/>
            <ac:spMk id="4" creationId="{B662BBF1-797B-4898-B8D1-22AAEC40A5C1}"/>
          </ac:spMkLst>
        </pc:spChg>
        <pc:spChg chg="mod">
          <ac:chgData name="懿行 罗" userId="a752fa3a7f422733" providerId="LiveId" clId="{E49E3283-F4D2-4E82-888C-992007044A7A}" dt="2020-01-02T08:26:24.765" v="3957" actId="20577"/>
          <ac:spMkLst>
            <pc:docMk/>
            <pc:sldMk cId="4000992558" sldId="341"/>
            <ac:spMk id="6" creationId="{00000000-0000-0000-0000-000000000000}"/>
          </ac:spMkLst>
        </pc:spChg>
        <pc:spChg chg="add mod">
          <ac:chgData name="懿行 罗" userId="a752fa3a7f422733" providerId="LiveId" clId="{E49E3283-F4D2-4E82-888C-992007044A7A}" dt="2020-01-02T07:57:19.569" v="3027" actId="1076"/>
          <ac:spMkLst>
            <pc:docMk/>
            <pc:sldMk cId="4000992558" sldId="341"/>
            <ac:spMk id="7" creationId="{D39A5005-4A78-496F-8C56-856E76ADD3A6}"/>
          </ac:spMkLst>
        </pc:spChg>
        <pc:spChg chg="mod">
          <ac:chgData name="懿行 罗" userId="a752fa3a7f422733" providerId="LiveId" clId="{E49E3283-F4D2-4E82-888C-992007044A7A}" dt="2020-01-02T07:59:23.482" v="3050" actId="20577"/>
          <ac:spMkLst>
            <pc:docMk/>
            <pc:sldMk cId="4000992558" sldId="341"/>
            <ac:spMk id="8" creationId="{787BFA8F-D079-40F4-A980-C003094707A8}"/>
          </ac:spMkLst>
        </pc:spChg>
        <pc:picChg chg="add del mod">
          <ac:chgData name="懿行 罗" userId="a752fa3a7f422733" providerId="LiveId" clId="{E49E3283-F4D2-4E82-888C-992007044A7A}" dt="2020-01-02T08:01:26.465" v="3062" actId="478"/>
          <ac:picMkLst>
            <pc:docMk/>
            <pc:sldMk cId="4000992558" sldId="341"/>
            <ac:picMk id="3" creationId="{39C11A4E-192F-41BA-91CE-CCA1A881C32A}"/>
          </ac:picMkLst>
        </pc:picChg>
        <pc:picChg chg="add mod">
          <ac:chgData name="懿行 罗" userId="a752fa3a7f422733" providerId="LiveId" clId="{E49E3283-F4D2-4E82-888C-992007044A7A}" dt="2020-01-02T08:01:29.929" v="3064" actId="1076"/>
          <ac:picMkLst>
            <pc:docMk/>
            <pc:sldMk cId="4000992558" sldId="341"/>
            <ac:picMk id="9" creationId="{A0651550-2E2A-4EBE-B1EB-0CB0865C42CC}"/>
          </ac:picMkLst>
        </pc:picChg>
      </pc:sldChg>
      <pc:sldChg chg="addSp delSp modSp add">
        <pc:chgData name="懿行 罗" userId="a752fa3a7f422733" providerId="LiveId" clId="{E49E3283-F4D2-4E82-888C-992007044A7A}" dt="2020-01-02T08:33:03.557" v="4051" actId="20577"/>
        <pc:sldMkLst>
          <pc:docMk/>
          <pc:sldMk cId="3303222862" sldId="342"/>
        </pc:sldMkLst>
        <pc:spChg chg="del">
          <ac:chgData name="懿行 罗" userId="a752fa3a7f422733" providerId="LiveId" clId="{E49E3283-F4D2-4E82-888C-992007044A7A}" dt="2020-01-02T08:03:23.053" v="3083" actId="478"/>
          <ac:spMkLst>
            <pc:docMk/>
            <pc:sldMk cId="3303222862" sldId="342"/>
            <ac:spMk id="4" creationId="{B662BBF1-797B-4898-B8D1-22AAEC40A5C1}"/>
          </ac:spMkLst>
        </pc:spChg>
        <pc:spChg chg="mod">
          <ac:chgData name="懿行 罗" userId="a752fa3a7f422733" providerId="LiveId" clId="{E49E3283-F4D2-4E82-888C-992007044A7A}" dt="2020-01-02T08:02:18.426" v="3074" actId="20577"/>
          <ac:spMkLst>
            <pc:docMk/>
            <pc:sldMk cId="3303222862" sldId="342"/>
            <ac:spMk id="6" creationId="{00000000-0000-0000-0000-000000000000}"/>
          </ac:spMkLst>
        </pc:spChg>
        <pc:spChg chg="del">
          <ac:chgData name="懿行 罗" userId="a752fa3a7f422733" providerId="LiveId" clId="{E49E3283-F4D2-4E82-888C-992007044A7A}" dt="2020-01-02T08:02:35.836" v="3076" actId="478"/>
          <ac:spMkLst>
            <pc:docMk/>
            <pc:sldMk cId="3303222862" sldId="342"/>
            <ac:spMk id="7" creationId="{D39A5005-4A78-496F-8C56-856E76ADD3A6}"/>
          </ac:spMkLst>
        </pc:spChg>
        <pc:spChg chg="mod">
          <ac:chgData name="懿行 罗" userId="a752fa3a7f422733" providerId="LiveId" clId="{E49E3283-F4D2-4E82-888C-992007044A7A}" dt="2020-01-02T08:33:03.557" v="4051" actId="20577"/>
          <ac:spMkLst>
            <pc:docMk/>
            <pc:sldMk cId="3303222862" sldId="342"/>
            <ac:spMk id="8" creationId="{787BFA8F-D079-40F4-A980-C003094707A8}"/>
          </ac:spMkLst>
        </pc:spChg>
        <pc:picChg chg="add mod">
          <ac:chgData name="懿行 罗" userId="a752fa3a7f422733" providerId="LiveId" clId="{E49E3283-F4D2-4E82-888C-992007044A7A}" dt="2020-01-02T08:15:18.482" v="3532" actId="1076"/>
          <ac:picMkLst>
            <pc:docMk/>
            <pc:sldMk cId="3303222862" sldId="342"/>
            <ac:picMk id="3" creationId="{60B6FE02-07D5-49B4-A2DE-61D80E88589C}"/>
          </ac:picMkLst>
        </pc:picChg>
        <pc:picChg chg="del">
          <ac:chgData name="懿行 罗" userId="a752fa3a7f422733" providerId="LiveId" clId="{E49E3283-F4D2-4E82-888C-992007044A7A}" dt="2020-01-02T08:02:34.035" v="3075" actId="478"/>
          <ac:picMkLst>
            <pc:docMk/>
            <pc:sldMk cId="3303222862" sldId="342"/>
            <ac:picMk id="9" creationId="{A0651550-2E2A-4EBE-B1EB-0CB0865C42CC}"/>
          </ac:picMkLst>
        </pc:picChg>
      </pc:sldChg>
      <pc:sldChg chg="delSp modSp add modAnim">
        <pc:chgData name="懿行 罗" userId="a752fa3a7f422733" providerId="LiveId" clId="{E49E3283-F4D2-4E82-888C-992007044A7A}" dt="2020-01-02T08:49:24.132" v="4808" actId="1076"/>
        <pc:sldMkLst>
          <pc:docMk/>
          <pc:sldMk cId="164773955" sldId="343"/>
        </pc:sldMkLst>
        <pc:spChg chg="mod">
          <ac:chgData name="懿行 罗" userId="a752fa3a7f422733" providerId="LiveId" clId="{E49E3283-F4D2-4E82-888C-992007044A7A}" dt="2020-01-02T08:33:31.044" v="4054" actId="20577"/>
          <ac:spMkLst>
            <pc:docMk/>
            <pc:sldMk cId="164773955" sldId="343"/>
            <ac:spMk id="6" creationId="{00000000-0000-0000-0000-000000000000}"/>
          </ac:spMkLst>
        </pc:spChg>
        <pc:spChg chg="mod">
          <ac:chgData name="懿行 罗" userId="a752fa3a7f422733" providerId="LiveId" clId="{E49E3283-F4D2-4E82-888C-992007044A7A}" dt="2020-01-02T08:49:24.132" v="4808" actId="1076"/>
          <ac:spMkLst>
            <pc:docMk/>
            <pc:sldMk cId="164773955" sldId="343"/>
            <ac:spMk id="7" creationId="{2706A4F5-F90F-4574-891F-01DDBA31CDAE}"/>
          </ac:spMkLst>
        </pc:spChg>
        <pc:spChg chg="del">
          <ac:chgData name="懿行 罗" userId="a752fa3a7f422733" providerId="LiveId" clId="{E49E3283-F4D2-4E82-888C-992007044A7A}" dt="2020-01-02T08:35:38.429" v="4261" actId="478"/>
          <ac:spMkLst>
            <pc:docMk/>
            <pc:sldMk cId="164773955" sldId="343"/>
            <ac:spMk id="8" creationId="{B2D8BDAA-D93C-4791-881B-3CC7622D7514}"/>
          </ac:spMkLst>
        </pc:spChg>
        <pc:spChg chg="del">
          <ac:chgData name="懿行 罗" userId="a752fa3a7f422733" providerId="LiveId" clId="{E49E3283-F4D2-4E82-888C-992007044A7A}" dt="2020-01-02T08:35:39.773" v="4262" actId="478"/>
          <ac:spMkLst>
            <pc:docMk/>
            <pc:sldMk cId="164773955" sldId="343"/>
            <ac:spMk id="9" creationId="{D9015BF3-9127-497C-90B6-A5A5D6D48EA6}"/>
          </ac:spMkLst>
        </pc:spChg>
      </pc:sldChg>
      <pc:sldChg chg="addSp modSp add modAnim">
        <pc:chgData name="懿行 罗" userId="a752fa3a7f422733" providerId="LiveId" clId="{E49E3283-F4D2-4E82-888C-992007044A7A}" dt="2020-01-02T10:47:53.835" v="6273" actId="12"/>
        <pc:sldMkLst>
          <pc:docMk/>
          <pc:sldMk cId="2472990819" sldId="344"/>
        </pc:sldMkLst>
        <pc:spChg chg="add mod">
          <ac:chgData name="懿行 罗" userId="a752fa3a7f422733" providerId="LiveId" clId="{E49E3283-F4D2-4E82-888C-992007044A7A}" dt="2020-01-02T10:47:47.649" v="6272" actId="20577"/>
          <ac:spMkLst>
            <pc:docMk/>
            <pc:sldMk cId="2472990819" sldId="344"/>
            <ac:spMk id="4" creationId="{333E4B71-3C8A-47B6-B718-3E814C91253D}"/>
          </ac:spMkLst>
        </pc:spChg>
        <pc:spChg chg="mod">
          <ac:chgData name="懿行 罗" userId="a752fa3a7f422733" providerId="LiveId" clId="{E49E3283-F4D2-4E82-888C-992007044A7A}" dt="2020-01-02T10:47:53.835" v="6273" actId="12"/>
          <ac:spMkLst>
            <pc:docMk/>
            <pc:sldMk cId="2472990819" sldId="344"/>
            <ac:spMk id="7" creationId="{2706A4F5-F90F-4574-891F-01DDBA31CDAE}"/>
          </ac:spMkLst>
        </pc:spChg>
        <pc:picChg chg="add mod">
          <ac:chgData name="懿行 罗" userId="a752fa3a7f422733" providerId="LiveId" clId="{E49E3283-F4D2-4E82-888C-992007044A7A}" dt="2020-01-02T08:59:59.501" v="5154" actId="1076"/>
          <ac:picMkLst>
            <pc:docMk/>
            <pc:sldMk cId="2472990819" sldId="344"/>
            <ac:picMk id="3" creationId="{4F5B1D5B-E07D-4DA6-B9C9-587E1F11A462}"/>
          </ac:picMkLst>
        </pc:picChg>
      </pc:sldChg>
      <pc:sldChg chg="addSp modSp add ord">
        <pc:chgData name="懿行 罗" userId="a752fa3a7f422733" providerId="LiveId" clId="{E49E3283-F4D2-4E82-888C-992007044A7A}" dt="2020-01-02T09:27:33.215" v="5379"/>
        <pc:sldMkLst>
          <pc:docMk/>
          <pc:sldMk cId="138191560" sldId="345"/>
        </pc:sldMkLst>
        <pc:spChg chg="add mod">
          <ac:chgData name="懿行 罗" userId="a752fa3a7f422733" providerId="LiveId" clId="{E49E3283-F4D2-4E82-888C-992007044A7A}" dt="2020-01-02T09:27:25.151" v="5378" actId="114"/>
          <ac:spMkLst>
            <pc:docMk/>
            <pc:sldMk cId="138191560" sldId="345"/>
            <ac:spMk id="2" creationId="{248E1DE1-63F3-4E01-8010-64596DF38784}"/>
          </ac:spMkLst>
        </pc:spChg>
      </pc:sldChg>
      <pc:sldChg chg="modSp add ord">
        <pc:chgData name="懿行 罗" userId="a752fa3a7f422733" providerId="LiveId" clId="{E49E3283-F4D2-4E82-888C-992007044A7A}" dt="2020-01-02T10:47:30.266" v="6262" actId="20577"/>
        <pc:sldMkLst>
          <pc:docMk/>
          <pc:sldMk cId="2650711280" sldId="346"/>
        </pc:sldMkLst>
        <pc:spChg chg="mod">
          <ac:chgData name="懿行 罗" userId="a752fa3a7f422733" providerId="LiveId" clId="{E49E3283-F4D2-4E82-888C-992007044A7A}" dt="2020-01-02T10:12:56.505" v="5631" actId="20577"/>
          <ac:spMkLst>
            <pc:docMk/>
            <pc:sldMk cId="2650711280" sldId="346"/>
            <ac:spMk id="6" creationId="{00000000-0000-0000-0000-000000000000}"/>
          </ac:spMkLst>
        </pc:spChg>
        <pc:spChg chg="mod">
          <ac:chgData name="懿行 罗" userId="a752fa3a7f422733" providerId="LiveId" clId="{E49E3283-F4D2-4E82-888C-992007044A7A}" dt="2020-01-02T10:47:30.266" v="6262" actId="20577"/>
          <ac:spMkLst>
            <pc:docMk/>
            <pc:sldMk cId="2650711280" sldId="346"/>
            <ac:spMk id="13" creationId="{2F98F4B2-F3FD-4F7C-AB7D-4240AE30F7AC}"/>
          </ac:spMkLst>
        </pc:spChg>
      </pc:sldChg>
      <pc:sldChg chg="addSp delSp modSp add">
        <pc:chgData name="懿行 罗" userId="a752fa3a7f422733" providerId="LiveId" clId="{E49E3283-F4D2-4E82-888C-992007044A7A}" dt="2020-01-02T10:47:14.129" v="6249" actId="12"/>
        <pc:sldMkLst>
          <pc:docMk/>
          <pc:sldMk cId="2235647981" sldId="347"/>
        </pc:sldMkLst>
        <pc:spChg chg="mod">
          <ac:chgData name="懿行 罗" userId="a752fa3a7f422733" providerId="LiveId" clId="{E49E3283-F4D2-4E82-888C-992007044A7A}" dt="2020-01-02T10:40:19.014" v="6077" actId="20577"/>
          <ac:spMkLst>
            <pc:docMk/>
            <pc:sldMk cId="2235647981" sldId="347"/>
            <ac:spMk id="6" creationId="{00000000-0000-0000-0000-000000000000}"/>
          </ac:spMkLst>
        </pc:spChg>
        <pc:spChg chg="mod">
          <ac:chgData name="懿行 罗" userId="a752fa3a7f422733" providerId="LiveId" clId="{E49E3283-F4D2-4E82-888C-992007044A7A}" dt="2020-01-02T10:19:49.344" v="5695" actId="20577"/>
          <ac:spMkLst>
            <pc:docMk/>
            <pc:sldMk cId="2235647981" sldId="347"/>
            <ac:spMk id="7" creationId="{2706A4F5-F90F-4574-891F-01DDBA31CDAE}"/>
          </ac:spMkLst>
        </pc:spChg>
        <pc:spChg chg="mod">
          <ac:chgData name="懿行 罗" userId="a752fa3a7f422733" providerId="LiveId" clId="{E49E3283-F4D2-4E82-888C-992007044A7A}" dt="2020-01-02T10:47:14.129" v="6249" actId="12"/>
          <ac:spMkLst>
            <pc:docMk/>
            <pc:sldMk cId="2235647981" sldId="347"/>
            <ac:spMk id="13" creationId="{2F98F4B2-F3FD-4F7C-AB7D-4240AE30F7AC}"/>
          </ac:spMkLst>
        </pc:spChg>
        <pc:picChg chg="add mod">
          <ac:chgData name="懿行 罗" userId="a752fa3a7f422733" providerId="LiveId" clId="{E49E3283-F4D2-4E82-888C-992007044A7A}" dt="2020-01-02T10:21:18.671" v="5708" actId="1076"/>
          <ac:picMkLst>
            <pc:docMk/>
            <pc:sldMk cId="2235647981" sldId="347"/>
            <ac:picMk id="3" creationId="{9EE8B421-3916-481C-9174-0C7501A04A88}"/>
          </ac:picMkLst>
        </pc:picChg>
        <pc:picChg chg="del">
          <ac:chgData name="懿行 罗" userId="a752fa3a7f422733" providerId="LiveId" clId="{E49E3283-F4D2-4E82-888C-992007044A7A}" dt="2020-01-02T10:20:55.183" v="5706" actId="478"/>
          <ac:picMkLst>
            <pc:docMk/>
            <pc:sldMk cId="2235647981" sldId="347"/>
            <ac:picMk id="15" creationId="{F5604A44-DFB7-4928-A062-F8336E503C37}"/>
          </ac:picMkLst>
        </pc:picChg>
      </pc:sldChg>
      <pc:sldChg chg="addSp delSp modSp add">
        <pc:chgData name="懿行 罗" userId="a752fa3a7f422733" providerId="LiveId" clId="{E49E3283-F4D2-4E82-888C-992007044A7A}" dt="2020-01-02T10:47:09.421" v="6248" actId="12"/>
        <pc:sldMkLst>
          <pc:docMk/>
          <pc:sldMk cId="1784196182" sldId="348"/>
        </pc:sldMkLst>
        <pc:spChg chg="add del mod">
          <ac:chgData name="懿行 罗" userId="a752fa3a7f422733" providerId="LiveId" clId="{E49E3283-F4D2-4E82-888C-992007044A7A}" dt="2020-01-02T10:26:10.809" v="5976" actId="478"/>
          <ac:spMkLst>
            <pc:docMk/>
            <pc:sldMk cId="1784196182" sldId="348"/>
            <ac:spMk id="5" creationId="{9B26AE63-5704-46EE-9BEA-1A26385876BE}"/>
          </ac:spMkLst>
        </pc:spChg>
        <pc:spChg chg="mod">
          <ac:chgData name="懿行 罗" userId="a752fa3a7f422733" providerId="LiveId" clId="{E49E3283-F4D2-4E82-888C-992007044A7A}" dt="2020-01-02T10:40:21.360" v="6078" actId="20577"/>
          <ac:spMkLst>
            <pc:docMk/>
            <pc:sldMk cId="1784196182" sldId="348"/>
            <ac:spMk id="6" creationId="{00000000-0000-0000-0000-000000000000}"/>
          </ac:spMkLst>
        </pc:spChg>
        <pc:spChg chg="mod">
          <ac:chgData name="懿行 罗" userId="a752fa3a7f422733" providerId="LiveId" clId="{E49E3283-F4D2-4E82-888C-992007044A7A}" dt="2020-01-02T10:22:14.273" v="5736" actId="20577"/>
          <ac:spMkLst>
            <pc:docMk/>
            <pc:sldMk cId="1784196182" sldId="348"/>
            <ac:spMk id="7" creationId="{2706A4F5-F90F-4574-891F-01DDBA31CDAE}"/>
          </ac:spMkLst>
        </pc:spChg>
        <pc:spChg chg="add mod">
          <ac:chgData name="懿行 罗" userId="a752fa3a7f422733" providerId="LiveId" clId="{E49E3283-F4D2-4E82-888C-992007044A7A}" dt="2020-01-02T10:40:03.404" v="6076"/>
          <ac:spMkLst>
            <pc:docMk/>
            <pc:sldMk cId="1784196182" sldId="348"/>
            <ac:spMk id="10" creationId="{60ECF314-F645-40F0-8002-38D9326F3644}"/>
          </ac:spMkLst>
        </pc:spChg>
        <pc:spChg chg="mod">
          <ac:chgData name="懿行 罗" userId="a752fa3a7f422733" providerId="LiveId" clId="{E49E3283-F4D2-4E82-888C-992007044A7A}" dt="2020-01-02T10:47:09.421" v="6248" actId="12"/>
          <ac:spMkLst>
            <pc:docMk/>
            <pc:sldMk cId="1784196182" sldId="348"/>
            <ac:spMk id="13" creationId="{2F98F4B2-F3FD-4F7C-AB7D-4240AE30F7AC}"/>
          </ac:spMkLst>
        </pc:spChg>
        <pc:spChg chg="add mod">
          <ac:chgData name="懿行 罗" userId="a752fa3a7f422733" providerId="LiveId" clId="{E49E3283-F4D2-4E82-888C-992007044A7A}" dt="2020-01-02T10:39:28.442" v="6067" actId="1582"/>
          <ac:spMkLst>
            <pc:docMk/>
            <pc:sldMk cId="1784196182" sldId="348"/>
            <ac:spMk id="14" creationId="{980F661B-A766-4809-A58F-9AD5A351EFD0}"/>
          </ac:spMkLst>
        </pc:spChg>
        <pc:spChg chg="add mod">
          <ac:chgData name="懿行 罗" userId="a752fa3a7f422733" providerId="LiveId" clId="{E49E3283-F4D2-4E82-888C-992007044A7A}" dt="2020-01-02T10:39:28.442" v="6067" actId="1582"/>
          <ac:spMkLst>
            <pc:docMk/>
            <pc:sldMk cId="1784196182" sldId="348"/>
            <ac:spMk id="17" creationId="{D207215C-2D80-48B2-8DBF-58868DF5C9DE}"/>
          </ac:spMkLst>
        </pc:spChg>
        <pc:spChg chg="add del mod">
          <ac:chgData name="懿行 罗" userId="a752fa3a7f422733" providerId="LiveId" clId="{E49E3283-F4D2-4E82-888C-992007044A7A}" dt="2020-01-02T10:39:41.249" v="6070" actId="478"/>
          <ac:spMkLst>
            <pc:docMk/>
            <pc:sldMk cId="1784196182" sldId="348"/>
            <ac:spMk id="18" creationId="{03D8F20F-643F-4A99-9394-613E476BFB69}"/>
          </ac:spMkLst>
        </pc:spChg>
        <pc:spChg chg="add mod">
          <ac:chgData name="懿行 罗" userId="a752fa3a7f422733" providerId="LiveId" clId="{E49E3283-F4D2-4E82-888C-992007044A7A}" dt="2020-01-02T10:39:56.319" v="6074" actId="1076"/>
          <ac:spMkLst>
            <pc:docMk/>
            <pc:sldMk cId="1784196182" sldId="348"/>
            <ac:spMk id="19" creationId="{7A58D3BF-8778-430D-AEAC-30B57DF32EB8}"/>
          </ac:spMkLst>
        </pc:spChg>
        <pc:picChg chg="del">
          <ac:chgData name="懿行 罗" userId="a752fa3a7f422733" providerId="LiveId" clId="{E49E3283-F4D2-4E82-888C-992007044A7A}" dt="2020-01-02T10:24:30.681" v="5959" actId="478"/>
          <ac:picMkLst>
            <pc:docMk/>
            <pc:sldMk cId="1784196182" sldId="348"/>
            <ac:picMk id="3" creationId="{9EE8B421-3916-481C-9174-0C7501A04A88}"/>
          </ac:picMkLst>
        </pc:picChg>
        <pc:picChg chg="add del mod">
          <ac:chgData name="懿行 罗" userId="a752fa3a7f422733" providerId="LiveId" clId="{E49E3283-F4D2-4E82-888C-992007044A7A}" dt="2020-01-02T10:35:59.087" v="5977" actId="478"/>
          <ac:picMkLst>
            <pc:docMk/>
            <pc:sldMk cId="1784196182" sldId="348"/>
            <ac:picMk id="4" creationId="{F3B8323B-9580-4E99-89A7-5C568ABA355D}"/>
          </ac:picMkLst>
        </pc:picChg>
        <pc:picChg chg="add mod">
          <ac:chgData name="懿行 罗" userId="a752fa3a7f422733" providerId="LiveId" clId="{E49E3283-F4D2-4E82-888C-992007044A7A}" dt="2020-01-02T10:39:51.721" v="6073" actId="1076"/>
          <ac:picMkLst>
            <pc:docMk/>
            <pc:sldMk cId="1784196182" sldId="348"/>
            <ac:picMk id="9" creationId="{8AB3A1FF-F969-497A-B99C-640F82515A3C}"/>
          </ac:picMkLst>
        </pc:picChg>
        <pc:picChg chg="add mod">
          <ac:chgData name="懿行 罗" userId="a752fa3a7f422733" providerId="LiveId" clId="{E49E3283-F4D2-4E82-888C-992007044A7A}" dt="2020-01-02T10:38:44.728" v="6057" actId="1076"/>
          <ac:picMkLst>
            <pc:docMk/>
            <pc:sldMk cId="1784196182" sldId="348"/>
            <ac:picMk id="12" creationId="{0DB19E9B-7B8A-4390-AE08-B83ECE5E7FDE}"/>
          </ac:picMkLst>
        </pc:picChg>
      </pc:sldChg>
      <pc:sldChg chg="addSp delSp modSp add">
        <pc:chgData name="懿行 罗" userId="a752fa3a7f422733" providerId="LiveId" clId="{E49E3283-F4D2-4E82-888C-992007044A7A}" dt="2020-01-02T10:47:05.843" v="6247" actId="20577"/>
        <pc:sldMkLst>
          <pc:docMk/>
          <pc:sldMk cId="3441327395" sldId="349"/>
        </pc:sldMkLst>
        <pc:spChg chg="mod">
          <ac:chgData name="懿行 罗" userId="a752fa3a7f422733" providerId="LiveId" clId="{E49E3283-F4D2-4E82-888C-992007044A7A}" dt="2020-01-02T10:40:47.191" v="6116" actId="20577"/>
          <ac:spMkLst>
            <pc:docMk/>
            <pc:sldMk cId="3441327395" sldId="349"/>
            <ac:spMk id="6" creationId="{00000000-0000-0000-0000-000000000000}"/>
          </ac:spMkLst>
        </pc:spChg>
        <pc:spChg chg="mod">
          <ac:chgData name="懿行 罗" userId="a752fa3a7f422733" providerId="LiveId" clId="{E49E3283-F4D2-4E82-888C-992007044A7A}" dt="2020-01-02T10:41:37.695" v="6146" actId="14100"/>
          <ac:spMkLst>
            <pc:docMk/>
            <pc:sldMk cId="3441327395" sldId="349"/>
            <ac:spMk id="7" creationId="{2706A4F5-F90F-4574-891F-01DDBA31CDAE}"/>
          </ac:spMkLst>
        </pc:spChg>
        <pc:spChg chg="del">
          <ac:chgData name="懿行 罗" userId="a752fa3a7f422733" providerId="LiveId" clId="{E49E3283-F4D2-4E82-888C-992007044A7A}" dt="2020-01-02T10:41:33.320" v="6145" actId="478"/>
          <ac:spMkLst>
            <pc:docMk/>
            <pc:sldMk cId="3441327395" sldId="349"/>
            <ac:spMk id="10" creationId="{60ECF314-F645-40F0-8002-38D9326F3644}"/>
          </ac:spMkLst>
        </pc:spChg>
        <pc:spChg chg="mod">
          <ac:chgData name="懿行 罗" userId="a752fa3a7f422733" providerId="LiveId" clId="{E49E3283-F4D2-4E82-888C-992007044A7A}" dt="2020-01-02T10:47:05.843" v="6247" actId="20577"/>
          <ac:spMkLst>
            <pc:docMk/>
            <pc:sldMk cId="3441327395" sldId="349"/>
            <ac:spMk id="13" creationId="{2F98F4B2-F3FD-4F7C-AB7D-4240AE30F7AC}"/>
          </ac:spMkLst>
        </pc:spChg>
        <pc:spChg chg="del">
          <ac:chgData name="懿行 罗" userId="a752fa3a7f422733" providerId="LiveId" clId="{E49E3283-F4D2-4E82-888C-992007044A7A}" dt="2020-01-02T10:41:33.320" v="6145" actId="478"/>
          <ac:spMkLst>
            <pc:docMk/>
            <pc:sldMk cId="3441327395" sldId="349"/>
            <ac:spMk id="14" creationId="{980F661B-A766-4809-A58F-9AD5A351EFD0}"/>
          </ac:spMkLst>
        </pc:spChg>
        <pc:spChg chg="del">
          <ac:chgData name="懿行 罗" userId="a752fa3a7f422733" providerId="LiveId" clId="{E49E3283-F4D2-4E82-888C-992007044A7A}" dt="2020-01-02T10:41:33.320" v="6145" actId="478"/>
          <ac:spMkLst>
            <pc:docMk/>
            <pc:sldMk cId="3441327395" sldId="349"/>
            <ac:spMk id="17" creationId="{D207215C-2D80-48B2-8DBF-58868DF5C9DE}"/>
          </ac:spMkLst>
        </pc:spChg>
        <pc:spChg chg="del">
          <ac:chgData name="懿行 罗" userId="a752fa3a7f422733" providerId="LiveId" clId="{E49E3283-F4D2-4E82-888C-992007044A7A}" dt="2020-01-02T10:41:33.320" v="6145" actId="478"/>
          <ac:spMkLst>
            <pc:docMk/>
            <pc:sldMk cId="3441327395" sldId="349"/>
            <ac:spMk id="19" creationId="{7A58D3BF-8778-430D-AEAC-30B57DF32EB8}"/>
          </ac:spMkLst>
        </pc:spChg>
        <pc:picChg chg="add mod">
          <ac:chgData name="懿行 罗" userId="a752fa3a7f422733" providerId="LiveId" clId="{E49E3283-F4D2-4E82-888C-992007044A7A}" dt="2020-01-02T10:43:13.815" v="6160" actId="1076"/>
          <ac:picMkLst>
            <pc:docMk/>
            <pc:sldMk cId="3441327395" sldId="349"/>
            <ac:picMk id="3" creationId="{D8310B8C-1FBA-4E27-803C-BB7D1ED2AF63}"/>
          </ac:picMkLst>
        </pc:picChg>
        <pc:picChg chg="del">
          <ac:chgData name="懿行 罗" userId="a752fa3a7f422733" providerId="LiveId" clId="{E49E3283-F4D2-4E82-888C-992007044A7A}" dt="2020-01-02T10:41:33.320" v="6145" actId="478"/>
          <ac:picMkLst>
            <pc:docMk/>
            <pc:sldMk cId="3441327395" sldId="349"/>
            <ac:picMk id="9" creationId="{8AB3A1FF-F969-497A-B99C-640F82515A3C}"/>
          </ac:picMkLst>
        </pc:picChg>
        <pc:picChg chg="del">
          <ac:chgData name="懿行 罗" userId="a752fa3a7f422733" providerId="LiveId" clId="{E49E3283-F4D2-4E82-888C-992007044A7A}" dt="2020-01-02T10:41:33.320" v="6145" actId="478"/>
          <ac:picMkLst>
            <pc:docMk/>
            <pc:sldMk cId="3441327395" sldId="349"/>
            <ac:picMk id="12" creationId="{0DB19E9B-7B8A-4390-AE08-B83ECE5E7FDE}"/>
          </ac:picMkLst>
        </pc:picChg>
        <pc:cxnChg chg="add mod">
          <ac:chgData name="懿行 罗" userId="a752fa3a7f422733" providerId="LiveId" clId="{E49E3283-F4D2-4E82-888C-992007044A7A}" dt="2020-01-02T10:43:42.548" v="6166" actId="1582"/>
          <ac:cxnSpMkLst>
            <pc:docMk/>
            <pc:sldMk cId="3441327395" sldId="349"/>
            <ac:cxnSpMk id="5" creationId="{0435DAB7-6D93-414A-9DB5-39864F2570E6}"/>
          </ac:cxnSpMkLst>
        </pc:cxnChg>
        <pc:cxnChg chg="add mod">
          <ac:chgData name="懿行 罗" userId="a752fa3a7f422733" providerId="LiveId" clId="{E49E3283-F4D2-4E82-888C-992007044A7A}" dt="2020-01-02T10:43:48.392" v="6168" actId="1076"/>
          <ac:cxnSpMkLst>
            <pc:docMk/>
            <pc:sldMk cId="3441327395" sldId="349"/>
            <ac:cxnSpMk id="18" creationId="{D6978B09-D7CF-4A87-A13C-48844098B329}"/>
          </ac:cxnSpMkLst>
        </pc:cxnChg>
      </pc:sldChg>
      <pc:sldChg chg="addSp delSp modSp add">
        <pc:chgData name="懿行 罗" userId="a752fa3a7f422733" providerId="LiveId" clId="{E49E3283-F4D2-4E82-888C-992007044A7A}" dt="2020-01-02T10:47:00.352" v="6244" actId="1076"/>
        <pc:sldMkLst>
          <pc:docMk/>
          <pc:sldMk cId="3936301153" sldId="350"/>
        </pc:sldMkLst>
        <pc:spChg chg="mod">
          <ac:chgData name="懿行 罗" userId="a752fa3a7f422733" providerId="LiveId" clId="{E49E3283-F4D2-4E82-888C-992007044A7A}" dt="2020-01-02T10:46:15.872" v="6231" actId="20577"/>
          <ac:spMkLst>
            <pc:docMk/>
            <pc:sldMk cId="3936301153" sldId="350"/>
            <ac:spMk id="7" creationId="{2706A4F5-F90F-4574-891F-01DDBA31CDAE}"/>
          </ac:spMkLst>
        </pc:spChg>
        <pc:spChg chg="mod">
          <ac:chgData name="懿行 罗" userId="a752fa3a7f422733" providerId="LiveId" clId="{E49E3283-F4D2-4E82-888C-992007044A7A}" dt="2020-01-02T10:46:57.899" v="6243" actId="20577"/>
          <ac:spMkLst>
            <pc:docMk/>
            <pc:sldMk cId="3936301153" sldId="350"/>
            <ac:spMk id="13" creationId="{2F98F4B2-F3FD-4F7C-AB7D-4240AE30F7AC}"/>
          </ac:spMkLst>
        </pc:spChg>
        <pc:picChg chg="del">
          <ac:chgData name="懿行 罗" userId="a752fa3a7f422733" providerId="LiveId" clId="{E49E3283-F4D2-4E82-888C-992007044A7A}" dt="2020-01-02T10:44:23.744" v="6170" actId="478"/>
          <ac:picMkLst>
            <pc:docMk/>
            <pc:sldMk cId="3936301153" sldId="350"/>
            <ac:picMk id="3" creationId="{D8310B8C-1FBA-4E27-803C-BB7D1ED2AF63}"/>
          </ac:picMkLst>
        </pc:picChg>
        <pc:picChg chg="add mod">
          <ac:chgData name="懿行 罗" userId="a752fa3a7f422733" providerId="LiveId" clId="{E49E3283-F4D2-4E82-888C-992007044A7A}" dt="2020-01-02T10:47:00.352" v="6244" actId="1076"/>
          <ac:picMkLst>
            <pc:docMk/>
            <pc:sldMk cId="3936301153" sldId="350"/>
            <ac:picMk id="4" creationId="{27C7AA66-2097-4608-A2ED-D3E75A62DBC3}"/>
          </ac:picMkLst>
        </pc:picChg>
        <pc:cxnChg chg="del">
          <ac:chgData name="懿行 罗" userId="a752fa3a7f422733" providerId="LiveId" clId="{E49E3283-F4D2-4E82-888C-992007044A7A}" dt="2020-01-02T10:44:23.744" v="6170" actId="478"/>
          <ac:cxnSpMkLst>
            <pc:docMk/>
            <pc:sldMk cId="3936301153" sldId="350"/>
            <ac:cxnSpMk id="5" creationId="{0435DAB7-6D93-414A-9DB5-39864F2570E6}"/>
          </ac:cxnSpMkLst>
        </pc:cxnChg>
        <pc:cxnChg chg="del">
          <ac:chgData name="懿行 罗" userId="a752fa3a7f422733" providerId="LiveId" clId="{E49E3283-F4D2-4E82-888C-992007044A7A}" dt="2020-01-02T10:44:23.744" v="6170" actId="478"/>
          <ac:cxnSpMkLst>
            <pc:docMk/>
            <pc:sldMk cId="3936301153" sldId="350"/>
            <ac:cxnSpMk id="18" creationId="{D6978B09-D7CF-4A87-A13C-48844098B329}"/>
          </ac:cxnSpMkLst>
        </pc:cxnChg>
      </pc:sldChg>
      <pc:sldChg chg="addSp delSp modSp add">
        <pc:chgData name="懿行 罗" userId="a752fa3a7f422733" providerId="LiveId" clId="{E49E3283-F4D2-4E82-888C-992007044A7A}" dt="2020-01-02T10:54:15.036" v="6501" actId="948"/>
        <pc:sldMkLst>
          <pc:docMk/>
          <pc:sldMk cId="739138532" sldId="351"/>
        </pc:sldMkLst>
        <pc:spChg chg="mod">
          <ac:chgData name="懿行 罗" userId="a752fa3a7f422733" providerId="LiveId" clId="{E49E3283-F4D2-4E82-888C-992007044A7A}" dt="2020-01-02T10:48:39.155" v="6304" actId="20577"/>
          <ac:spMkLst>
            <pc:docMk/>
            <pc:sldMk cId="739138532" sldId="351"/>
            <ac:spMk id="6" creationId="{00000000-0000-0000-0000-000000000000}"/>
          </ac:spMkLst>
        </pc:spChg>
        <pc:spChg chg="mod">
          <ac:chgData name="懿行 罗" userId="a752fa3a7f422733" providerId="LiveId" clId="{E49E3283-F4D2-4E82-888C-992007044A7A}" dt="2020-01-02T10:52:45.299" v="6444" actId="27636"/>
          <ac:spMkLst>
            <pc:docMk/>
            <pc:sldMk cId="739138532" sldId="351"/>
            <ac:spMk id="7" creationId="{2706A4F5-F90F-4574-891F-01DDBA31CDAE}"/>
          </ac:spMkLst>
        </pc:spChg>
        <pc:spChg chg="add mod">
          <ac:chgData name="懿行 罗" userId="a752fa3a7f422733" providerId="LiveId" clId="{E49E3283-F4D2-4E82-888C-992007044A7A}" dt="2020-01-02T10:54:15.036" v="6501" actId="948"/>
          <ac:spMkLst>
            <pc:docMk/>
            <pc:sldMk cId="739138532" sldId="351"/>
            <ac:spMk id="8" creationId="{674A3DB1-FEB7-4421-B73B-FE7042E4333E}"/>
          </ac:spMkLst>
        </pc:spChg>
        <pc:spChg chg="mod">
          <ac:chgData name="懿行 罗" userId="a752fa3a7f422733" providerId="LiveId" clId="{E49E3283-F4D2-4E82-888C-992007044A7A}" dt="2020-01-02T10:50:11.258" v="6340" actId="20577"/>
          <ac:spMkLst>
            <pc:docMk/>
            <pc:sldMk cId="739138532" sldId="351"/>
            <ac:spMk id="13" creationId="{2F98F4B2-F3FD-4F7C-AB7D-4240AE30F7AC}"/>
          </ac:spMkLst>
        </pc:spChg>
        <pc:picChg chg="del">
          <ac:chgData name="懿行 罗" userId="a752fa3a7f422733" providerId="LiveId" clId="{E49E3283-F4D2-4E82-888C-992007044A7A}" dt="2020-01-02T10:50:40.683" v="6357" actId="478"/>
          <ac:picMkLst>
            <pc:docMk/>
            <pc:sldMk cId="739138532" sldId="351"/>
            <ac:picMk id="4" creationId="{27C7AA66-2097-4608-A2ED-D3E75A62DBC3}"/>
          </ac:picMkLst>
        </pc:picChg>
      </pc:sldChg>
      <pc:sldChg chg="addSp modSp add">
        <pc:chgData name="懿行 罗" userId="a752fa3a7f422733" providerId="LiveId" clId="{E49E3283-F4D2-4E82-888C-992007044A7A}" dt="2020-01-02T11:19:34.897" v="6981" actId="20577"/>
        <pc:sldMkLst>
          <pc:docMk/>
          <pc:sldMk cId="2219725265" sldId="352"/>
        </pc:sldMkLst>
        <pc:spChg chg="add mod">
          <ac:chgData name="懿行 罗" userId="a752fa3a7f422733" providerId="LiveId" clId="{E49E3283-F4D2-4E82-888C-992007044A7A}" dt="2020-01-02T11:19:34.897" v="6981" actId="20577"/>
          <ac:spMkLst>
            <pc:docMk/>
            <pc:sldMk cId="2219725265" sldId="352"/>
            <ac:spMk id="2" creationId="{66115A46-CD8D-4A98-95BB-177FA4219723}"/>
          </ac:spMkLst>
        </pc:spChg>
        <pc:spChg chg="add mod">
          <ac:chgData name="懿行 罗" userId="a752fa3a7f422733" providerId="LiveId" clId="{E49E3283-F4D2-4E82-888C-992007044A7A}" dt="2020-01-02T11:18:24.481" v="6946" actId="20577"/>
          <ac:spMkLst>
            <pc:docMk/>
            <pc:sldMk cId="2219725265" sldId="352"/>
            <ac:spMk id="4" creationId="{25870F4D-67CD-489E-AF57-EEEC04160CD9}"/>
          </ac:spMkLst>
        </pc:spChg>
        <pc:spChg chg="mod">
          <ac:chgData name="懿行 罗" userId="a752fa3a7f422733" providerId="LiveId" clId="{E49E3283-F4D2-4E82-888C-992007044A7A}" dt="2020-01-02T10:55:32.642" v="6515"/>
          <ac:spMkLst>
            <pc:docMk/>
            <pc:sldMk cId="2219725265" sldId="352"/>
            <ac:spMk id="6" creationId="{00000000-0000-0000-0000-000000000000}"/>
          </ac:spMkLst>
        </pc:spChg>
      </pc:sldChg>
      <pc:sldChg chg="addSp modSp add">
        <pc:chgData name="懿行 罗" userId="a752fa3a7f422733" providerId="LiveId" clId="{E49E3283-F4D2-4E82-888C-992007044A7A}" dt="2020-01-02T12:50:06.933" v="8459" actId="20577"/>
        <pc:sldMkLst>
          <pc:docMk/>
          <pc:sldMk cId="2610109507" sldId="353"/>
        </pc:sldMkLst>
        <pc:spChg chg="add mod">
          <ac:chgData name="懿行 罗" userId="a752fa3a7f422733" providerId="LiveId" clId="{E49E3283-F4D2-4E82-888C-992007044A7A}" dt="2020-01-02T11:43:55.389" v="7542" actId="20577"/>
          <ac:spMkLst>
            <pc:docMk/>
            <pc:sldMk cId="2610109507" sldId="353"/>
            <ac:spMk id="2" creationId="{A5FB38C1-3274-4854-B671-C2C3FF26BE1F}"/>
          </ac:spMkLst>
        </pc:spChg>
        <pc:spChg chg="add mod">
          <ac:chgData name="懿行 罗" userId="a752fa3a7f422733" providerId="LiveId" clId="{E49E3283-F4D2-4E82-888C-992007044A7A}" dt="2020-01-02T12:50:06.933" v="8459" actId="20577"/>
          <ac:spMkLst>
            <pc:docMk/>
            <pc:sldMk cId="2610109507" sldId="353"/>
            <ac:spMk id="4" creationId="{A5732780-FC10-47CB-B485-89417448B577}"/>
          </ac:spMkLst>
        </pc:spChg>
        <pc:spChg chg="mod">
          <ac:chgData name="懿行 罗" userId="a752fa3a7f422733" providerId="LiveId" clId="{E49E3283-F4D2-4E82-888C-992007044A7A}" dt="2020-01-02T10:55:41.200" v="6517"/>
          <ac:spMkLst>
            <pc:docMk/>
            <pc:sldMk cId="2610109507" sldId="353"/>
            <ac:spMk id="6" creationId="{00000000-0000-0000-0000-000000000000}"/>
          </ac:spMkLst>
        </pc:spChg>
      </pc:sldChg>
      <pc:sldChg chg="add del">
        <pc:chgData name="懿行 罗" userId="a752fa3a7f422733" providerId="LiveId" clId="{E49E3283-F4D2-4E82-888C-992007044A7A}" dt="2020-01-02T11:38:04.480" v="7258" actId="2696"/>
        <pc:sldMkLst>
          <pc:docMk/>
          <pc:sldMk cId="3736892188" sldId="354"/>
        </pc:sldMkLst>
      </pc:sldChg>
      <pc:sldChg chg="modSp add">
        <pc:chgData name="懿行 罗" userId="a752fa3a7f422733" providerId="LiveId" clId="{E49E3283-F4D2-4E82-888C-992007044A7A}" dt="2020-01-02T11:39:32.622" v="7277"/>
        <pc:sldMkLst>
          <pc:docMk/>
          <pc:sldMk cId="1228779535" sldId="355"/>
        </pc:sldMkLst>
        <pc:spChg chg="mod">
          <ac:chgData name="懿行 罗" userId="a752fa3a7f422733" providerId="LiveId" clId="{E49E3283-F4D2-4E82-888C-992007044A7A}" dt="2020-01-02T11:39:32.622" v="7277"/>
          <ac:spMkLst>
            <pc:docMk/>
            <pc:sldMk cId="1228779535" sldId="355"/>
            <ac:spMk id="7" creationId="{4EEBC4D3-41A2-49F3-8611-AFF7A1398282}"/>
          </ac:spMkLst>
        </pc:spChg>
      </pc:sldChg>
      <pc:sldChg chg="addSp delSp modSp add modAnim">
        <pc:chgData name="懿行 罗" userId="a752fa3a7f422733" providerId="LiveId" clId="{E49E3283-F4D2-4E82-888C-992007044A7A}" dt="2020-01-02T13:17:13.383" v="9162" actId="20577"/>
        <pc:sldMkLst>
          <pc:docMk/>
          <pc:sldMk cId="4022098506" sldId="356"/>
        </pc:sldMkLst>
        <pc:spChg chg="add del mod">
          <ac:chgData name="懿行 罗" userId="a752fa3a7f422733" providerId="LiveId" clId="{E49E3283-F4D2-4E82-888C-992007044A7A}" dt="2020-01-02T13:17:13.383" v="9162" actId="20577"/>
          <ac:spMkLst>
            <pc:docMk/>
            <pc:sldMk cId="4022098506" sldId="356"/>
            <ac:spMk id="2" creationId="{18209DA2-640C-47FE-AFCC-AE894241717E}"/>
          </ac:spMkLst>
        </pc:spChg>
        <pc:spChg chg="mod">
          <ac:chgData name="懿行 罗" userId="a752fa3a7f422733" providerId="LiveId" clId="{E49E3283-F4D2-4E82-888C-992007044A7A}" dt="2020-01-02T13:03:22.508" v="8836" actId="20577"/>
          <ac:spMkLst>
            <pc:docMk/>
            <pc:sldMk cId="4022098506" sldId="356"/>
            <ac:spMk id="18" creationId="{C9C96FDA-2B56-44CE-8E50-3B3207F9A346}"/>
          </ac:spMkLst>
        </pc:spChg>
      </pc:sldChg>
    </pc:docChg>
  </pc:docChgLst>
  <pc:docChgLst>
    <pc:chgData name="罗 懿行" userId="a752fa3a7f422733" providerId="LiveId" clId="{B4DF16D1-870D-7640-B524-3259D00452E7}"/>
    <pc:docChg chg="modSld">
      <pc:chgData name="罗 懿行" userId="a752fa3a7f422733" providerId="LiveId" clId="{B4DF16D1-870D-7640-B524-3259D00452E7}" dt="2020-02-18T03:07:10.302" v="1" actId="20577"/>
      <pc:docMkLst>
        <pc:docMk/>
      </pc:docMkLst>
      <pc:sldChg chg="modSp">
        <pc:chgData name="罗 懿行" userId="a752fa3a7f422733" providerId="LiveId" clId="{B4DF16D1-870D-7640-B524-3259D00452E7}" dt="2020-02-18T03:07:10.302" v="1" actId="20577"/>
        <pc:sldMkLst>
          <pc:docMk/>
          <pc:sldMk cId="251134496" sldId="256"/>
        </pc:sldMkLst>
        <pc:spChg chg="mod">
          <ac:chgData name="罗 懿行" userId="a752fa3a7f422733" providerId="LiveId" clId="{B4DF16D1-870D-7640-B524-3259D00452E7}" dt="2020-02-18T03:07:10.302" v="1" actId="20577"/>
          <ac:spMkLst>
            <pc:docMk/>
            <pc:sldMk cId="251134496" sldId="256"/>
            <ac:spMk id="14" creationId="{75254FDB-C071-418B-BD5F-D09C461289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2659D-2F0F-455E-B5EB-BCF9C6DF325D}" type="datetimeFigureOut">
              <a:rPr lang="zh-CN" altLang="en-US" smtClean="0"/>
              <a:t>2020/7/29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F510E-55F1-4C8C-8E2A-C0E5DCE5805F}" type="slidenum">
              <a:rPr lang="zh-CN" altLang="en-US" smtClean="0"/>
              <a:t>‹#›</a:t>
            </a:fld>
            <a:endParaRPr lang="zh-CN" altLang="en-US"/>
          </a:p>
        </p:txBody>
      </p:sp>
    </p:spTree>
    <p:extLst>
      <p:ext uri="{BB962C8B-B14F-4D97-AF65-F5344CB8AC3E}">
        <p14:creationId xmlns:p14="http://schemas.microsoft.com/office/powerpoint/2010/main" val="226129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a:t>
            </a:fld>
            <a:endParaRPr lang="zh-CN" altLang="en-US"/>
          </a:p>
        </p:txBody>
      </p:sp>
    </p:spTree>
    <p:extLst>
      <p:ext uri="{BB962C8B-B14F-4D97-AF65-F5344CB8AC3E}">
        <p14:creationId xmlns:p14="http://schemas.microsoft.com/office/powerpoint/2010/main" val="211649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10</a:t>
            </a:fld>
            <a:endParaRPr lang="zh-CN" altLang="en-US"/>
          </a:p>
        </p:txBody>
      </p:sp>
    </p:spTree>
    <p:extLst>
      <p:ext uri="{BB962C8B-B14F-4D97-AF65-F5344CB8AC3E}">
        <p14:creationId xmlns:p14="http://schemas.microsoft.com/office/powerpoint/2010/main" val="78887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11</a:t>
            </a:fld>
            <a:endParaRPr lang="zh-CN" altLang="en-US"/>
          </a:p>
        </p:txBody>
      </p:sp>
    </p:spTree>
    <p:extLst>
      <p:ext uri="{BB962C8B-B14F-4D97-AF65-F5344CB8AC3E}">
        <p14:creationId xmlns:p14="http://schemas.microsoft.com/office/powerpoint/2010/main" val="3314905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7013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13</a:t>
            </a:fld>
            <a:endParaRPr lang="zh-CN" altLang="en-US"/>
          </a:p>
        </p:txBody>
      </p:sp>
    </p:spTree>
    <p:extLst>
      <p:ext uri="{BB962C8B-B14F-4D97-AF65-F5344CB8AC3E}">
        <p14:creationId xmlns:p14="http://schemas.microsoft.com/office/powerpoint/2010/main" val="131904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14</a:t>
            </a:fld>
            <a:endParaRPr lang="zh-CN" altLang="en-US"/>
          </a:p>
        </p:txBody>
      </p:sp>
    </p:spTree>
    <p:extLst>
      <p:ext uri="{BB962C8B-B14F-4D97-AF65-F5344CB8AC3E}">
        <p14:creationId xmlns:p14="http://schemas.microsoft.com/office/powerpoint/2010/main" val="2020925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15</a:t>
            </a:fld>
            <a:endParaRPr lang="zh-CN" altLang="en-US"/>
          </a:p>
        </p:txBody>
      </p:sp>
    </p:spTree>
    <p:extLst>
      <p:ext uri="{BB962C8B-B14F-4D97-AF65-F5344CB8AC3E}">
        <p14:creationId xmlns:p14="http://schemas.microsoft.com/office/powerpoint/2010/main" val="2656712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16</a:t>
            </a:fld>
            <a:endParaRPr lang="zh-CN" altLang="en-US"/>
          </a:p>
        </p:txBody>
      </p:sp>
    </p:spTree>
    <p:extLst>
      <p:ext uri="{BB962C8B-B14F-4D97-AF65-F5344CB8AC3E}">
        <p14:creationId xmlns:p14="http://schemas.microsoft.com/office/powerpoint/2010/main" val="1735432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17</a:t>
            </a:fld>
            <a:endParaRPr lang="zh-CN" altLang="en-US"/>
          </a:p>
        </p:txBody>
      </p:sp>
    </p:spTree>
    <p:extLst>
      <p:ext uri="{BB962C8B-B14F-4D97-AF65-F5344CB8AC3E}">
        <p14:creationId xmlns:p14="http://schemas.microsoft.com/office/powerpoint/2010/main" val="3972840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18</a:t>
            </a:fld>
            <a:endParaRPr lang="zh-CN" altLang="en-US"/>
          </a:p>
        </p:txBody>
      </p:sp>
    </p:spTree>
    <p:extLst>
      <p:ext uri="{BB962C8B-B14F-4D97-AF65-F5344CB8AC3E}">
        <p14:creationId xmlns:p14="http://schemas.microsoft.com/office/powerpoint/2010/main" val="341162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19</a:t>
            </a:fld>
            <a:endParaRPr lang="zh-CN" altLang="en-US"/>
          </a:p>
        </p:txBody>
      </p:sp>
    </p:spTree>
    <p:extLst>
      <p:ext uri="{BB962C8B-B14F-4D97-AF65-F5344CB8AC3E}">
        <p14:creationId xmlns:p14="http://schemas.microsoft.com/office/powerpoint/2010/main" val="34049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a:t>
            </a:fld>
            <a:endParaRPr lang="zh-CN" altLang="en-US"/>
          </a:p>
        </p:txBody>
      </p:sp>
    </p:spTree>
    <p:extLst>
      <p:ext uri="{BB962C8B-B14F-4D97-AF65-F5344CB8AC3E}">
        <p14:creationId xmlns:p14="http://schemas.microsoft.com/office/powerpoint/2010/main" val="4178704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20</a:t>
            </a:fld>
            <a:endParaRPr lang="zh-CN" altLang="en-US"/>
          </a:p>
        </p:txBody>
      </p:sp>
    </p:spTree>
    <p:extLst>
      <p:ext uri="{BB962C8B-B14F-4D97-AF65-F5344CB8AC3E}">
        <p14:creationId xmlns:p14="http://schemas.microsoft.com/office/powerpoint/2010/main" val="883399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21</a:t>
            </a:fld>
            <a:endParaRPr lang="zh-CN" altLang="en-US"/>
          </a:p>
        </p:txBody>
      </p:sp>
    </p:spTree>
    <p:extLst>
      <p:ext uri="{BB962C8B-B14F-4D97-AF65-F5344CB8AC3E}">
        <p14:creationId xmlns:p14="http://schemas.microsoft.com/office/powerpoint/2010/main" val="297828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22</a:t>
            </a:fld>
            <a:endParaRPr lang="zh-CN" altLang="en-US"/>
          </a:p>
        </p:txBody>
      </p:sp>
    </p:spTree>
    <p:extLst>
      <p:ext uri="{BB962C8B-B14F-4D97-AF65-F5344CB8AC3E}">
        <p14:creationId xmlns:p14="http://schemas.microsoft.com/office/powerpoint/2010/main" val="1634423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23</a:t>
            </a:fld>
            <a:endParaRPr lang="zh-CN" altLang="en-US"/>
          </a:p>
        </p:txBody>
      </p:sp>
    </p:spTree>
    <p:extLst>
      <p:ext uri="{BB962C8B-B14F-4D97-AF65-F5344CB8AC3E}">
        <p14:creationId xmlns:p14="http://schemas.microsoft.com/office/powerpoint/2010/main" val="1581224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5040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25</a:t>
            </a:fld>
            <a:endParaRPr lang="zh-CN" altLang="en-US"/>
          </a:p>
        </p:txBody>
      </p:sp>
    </p:spTree>
    <p:extLst>
      <p:ext uri="{BB962C8B-B14F-4D97-AF65-F5344CB8AC3E}">
        <p14:creationId xmlns:p14="http://schemas.microsoft.com/office/powerpoint/2010/main" val="869774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26</a:t>
            </a:fld>
            <a:endParaRPr lang="zh-CN" altLang="en-US"/>
          </a:p>
        </p:txBody>
      </p:sp>
    </p:spTree>
    <p:extLst>
      <p:ext uri="{BB962C8B-B14F-4D97-AF65-F5344CB8AC3E}">
        <p14:creationId xmlns:p14="http://schemas.microsoft.com/office/powerpoint/2010/main" val="2419509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28</a:t>
            </a:fld>
            <a:endParaRPr lang="zh-CN" altLang="en-US"/>
          </a:p>
        </p:txBody>
      </p:sp>
    </p:spTree>
    <p:extLst>
      <p:ext uri="{BB962C8B-B14F-4D97-AF65-F5344CB8AC3E}">
        <p14:creationId xmlns:p14="http://schemas.microsoft.com/office/powerpoint/2010/main" val="2117432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29</a:t>
            </a:fld>
            <a:endParaRPr lang="zh-CN" altLang="en-US"/>
          </a:p>
        </p:txBody>
      </p:sp>
    </p:spTree>
    <p:extLst>
      <p:ext uri="{BB962C8B-B14F-4D97-AF65-F5344CB8AC3E}">
        <p14:creationId xmlns:p14="http://schemas.microsoft.com/office/powerpoint/2010/main" val="929755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30</a:t>
            </a:fld>
            <a:endParaRPr lang="zh-CN" altLang="en-US"/>
          </a:p>
        </p:txBody>
      </p:sp>
    </p:spTree>
    <p:extLst>
      <p:ext uri="{BB962C8B-B14F-4D97-AF65-F5344CB8AC3E}">
        <p14:creationId xmlns:p14="http://schemas.microsoft.com/office/powerpoint/2010/main" val="250905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a:t>
            </a:fld>
            <a:endParaRPr lang="zh-CN" altLang="en-US"/>
          </a:p>
        </p:txBody>
      </p:sp>
    </p:spTree>
    <p:extLst>
      <p:ext uri="{BB962C8B-B14F-4D97-AF65-F5344CB8AC3E}">
        <p14:creationId xmlns:p14="http://schemas.microsoft.com/office/powerpoint/2010/main" val="1152303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31</a:t>
            </a:fld>
            <a:endParaRPr lang="zh-CN" altLang="en-US"/>
          </a:p>
        </p:txBody>
      </p:sp>
    </p:spTree>
    <p:extLst>
      <p:ext uri="{BB962C8B-B14F-4D97-AF65-F5344CB8AC3E}">
        <p14:creationId xmlns:p14="http://schemas.microsoft.com/office/powerpoint/2010/main" val="1757036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04201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33</a:t>
            </a:fld>
            <a:endParaRPr lang="zh-CN" altLang="en-US"/>
          </a:p>
        </p:txBody>
      </p:sp>
    </p:spTree>
    <p:extLst>
      <p:ext uri="{BB962C8B-B14F-4D97-AF65-F5344CB8AC3E}">
        <p14:creationId xmlns:p14="http://schemas.microsoft.com/office/powerpoint/2010/main" val="4243400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34</a:t>
            </a:fld>
            <a:endParaRPr lang="zh-CN" altLang="en-US"/>
          </a:p>
        </p:txBody>
      </p:sp>
    </p:spTree>
    <p:extLst>
      <p:ext uri="{BB962C8B-B14F-4D97-AF65-F5344CB8AC3E}">
        <p14:creationId xmlns:p14="http://schemas.microsoft.com/office/powerpoint/2010/main" val="1868186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35</a:t>
            </a:fld>
            <a:endParaRPr lang="zh-CN" altLang="en-US"/>
          </a:p>
        </p:txBody>
      </p:sp>
    </p:spTree>
    <p:extLst>
      <p:ext uri="{BB962C8B-B14F-4D97-AF65-F5344CB8AC3E}">
        <p14:creationId xmlns:p14="http://schemas.microsoft.com/office/powerpoint/2010/main" val="1815771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36</a:t>
            </a:fld>
            <a:endParaRPr lang="zh-CN" altLang="en-US"/>
          </a:p>
        </p:txBody>
      </p:sp>
    </p:spTree>
    <p:extLst>
      <p:ext uri="{BB962C8B-B14F-4D97-AF65-F5344CB8AC3E}">
        <p14:creationId xmlns:p14="http://schemas.microsoft.com/office/powerpoint/2010/main" val="2969008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37</a:t>
            </a:fld>
            <a:endParaRPr lang="zh-CN" altLang="en-US"/>
          </a:p>
        </p:txBody>
      </p:sp>
    </p:spTree>
    <p:extLst>
      <p:ext uri="{BB962C8B-B14F-4D97-AF65-F5344CB8AC3E}">
        <p14:creationId xmlns:p14="http://schemas.microsoft.com/office/powerpoint/2010/main" val="3353247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38</a:t>
            </a:fld>
            <a:endParaRPr lang="zh-CN" altLang="en-US"/>
          </a:p>
        </p:txBody>
      </p:sp>
    </p:spTree>
    <p:extLst>
      <p:ext uri="{BB962C8B-B14F-4D97-AF65-F5344CB8AC3E}">
        <p14:creationId xmlns:p14="http://schemas.microsoft.com/office/powerpoint/2010/main" val="2301632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39</a:t>
            </a:fld>
            <a:endParaRPr lang="zh-CN" altLang="en-US"/>
          </a:p>
        </p:txBody>
      </p:sp>
    </p:spTree>
    <p:extLst>
      <p:ext uri="{BB962C8B-B14F-4D97-AF65-F5344CB8AC3E}">
        <p14:creationId xmlns:p14="http://schemas.microsoft.com/office/powerpoint/2010/main" val="3685530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40</a:t>
            </a:fld>
            <a:endParaRPr lang="zh-CN" altLang="en-US"/>
          </a:p>
        </p:txBody>
      </p:sp>
    </p:spTree>
    <p:extLst>
      <p:ext uri="{BB962C8B-B14F-4D97-AF65-F5344CB8AC3E}">
        <p14:creationId xmlns:p14="http://schemas.microsoft.com/office/powerpoint/2010/main" val="225417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a:t>
            </a:fld>
            <a:endParaRPr lang="zh-CN" altLang="en-US"/>
          </a:p>
        </p:txBody>
      </p:sp>
    </p:spTree>
    <p:extLst>
      <p:ext uri="{BB962C8B-B14F-4D97-AF65-F5344CB8AC3E}">
        <p14:creationId xmlns:p14="http://schemas.microsoft.com/office/powerpoint/2010/main" val="3882515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41</a:t>
            </a:fld>
            <a:endParaRPr lang="zh-CN" altLang="en-US"/>
          </a:p>
        </p:txBody>
      </p:sp>
    </p:spTree>
    <p:extLst>
      <p:ext uri="{BB962C8B-B14F-4D97-AF65-F5344CB8AC3E}">
        <p14:creationId xmlns:p14="http://schemas.microsoft.com/office/powerpoint/2010/main" val="3565551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42</a:t>
            </a:fld>
            <a:endParaRPr lang="zh-CN" altLang="en-US"/>
          </a:p>
        </p:txBody>
      </p:sp>
    </p:spTree>
    <p:extLst>
      <p:ext uri="{BB962C8B-B14F-4D97-AF65-F5344CB8AC3E}">
        <p14:creationId xmlns:p14="http://schemas.microsoft.com/office/powerpoint/2010/main" val="3700566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43</a:t>
            </a:fld>
            <a:endParaRPr lang="zh-CN" altLang="en-US"/>
          </a:p>
        </p:txBody>
      </p:sp>
    </p:spTree>
    <p:extLst>
      <p:ext uri="{BB962C8B-B14F-4D97-AF65-F5344CB8AC3E}">
        <p14:creationId xmlns:p14="http://schemas.microsoft.com/office/powerpoint/2010/main" val="2941146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44</a:t>
            </a:fld>
            <a:endParaRPr lang="zh-CN" altLang="en-US"/>
          </a:p>
        </p:txBody>
      </p:sp>
    </p:spTree>
    <p:extLst>
      <p:ext uri="{BB962C8B-B14F-4D97-AF65-F5344CB8AC3E}">
        <p14:creationId xmlns:p14="http://schemas.microsoft.com/office/powerpoint/2010/main" val="38254953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65241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46</a:t>
            </a:fld>
            <a:endParaRPr lang="zh-CN" altLang="en-US"/>
          </a:p>
        </p:txBody>
      </p:sp>
    </p:spTree>
    <p:extLst>
      <p:ext uri="{BB962C8B-B14F-4D97-AF65-F5344CB8AC3E}">
        <p14:creationId xmlns:p14="http://schemas.microsoft.com/office/powerpoint/2010/main" val="1639268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47</a:t>
            </a:fld>
            <a:endParaRPr lang="zh-CN" altLang="en-US"/>
          </a:p>
        </p:txBody>
      </p:sp>
    </p:spTree>
    <p:extLst>
      <p:ext uri="{BB962C8B-B14F-4D97-AF65-F5344CB8AC3E}">
        <p14:creationId xmlns:p14="http://schemas.microsoft.com/office/powerpoint/2010/main" val="4035880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48</a:t>
            </a:fld>
            <a:endParaRPr lang="zh-CN" altLang="en-US"/>
          </a:p>
        </p:txBody>
      </p:sp>
    </p:spTree>
    <p:extLst>
      <p:ext uri="{BB962C8B-B14F-4D97-AF65-F5344CB8AC3E}">
        <p14:creationId xmlns:p14="http://schemas.microsoft.com/office/powerpoint/2010/main" val="2055821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916406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50</a:t>
            </a:fld>
            <a:endParaRPr lang="zh-CN" altLang="en-US"/>
          </a:p>
        </p:txBody>
      </p:sp>
    </p:spTree>
    <p:extLst>
      <p:ext uri="{BB962C8B-B14F-4D97-AF65-F5344CB8AC3E}">
        <p14:creationId xmlns:p14="http://schemas.microsoft.com/office/powerpoint/2010/main" val="1595559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5</a:t>
            </a:fld>
            <a:endParaRPr lang="zh-CN" altLang="en-US"/>
          </a:p>
        </p:txBody>
      </p:sp>
    </p:spTree>
    <p:extLst>
      <p:ext uri="{BB962C8B-B14F-4D97-AF65-F5344CB8AC3E}">
        <p14:creationId xmlns:p14="http://schemas.microsoft.com/office/powerpoint/2010/main" val="6997502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51</a:t>
            </a:fld>
            <a:endParaRPr lang="zh-CN" altLang="en-US"/>
          </a:p>
        </p:txBody>
      </p:sp>
    </p:spTree>
    <p:extLst>
      <p:ext uri="{BB962C8B-B14F-4D97-AF65-F5344CB8AC3E}">
        <p14:creationId xmlns:p14="http://schemas.microsoft.com/office/powerpoint/2010/main" val="15204609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52</a:t>
            </a:fld>
            <a:endParaRPr lang="zh-CN" altLang="en-US"/>
          </a:p>
        </p:txBody>
      </p:sp>
    </p:spTree>
    <p:extLst>
      <p:ext uri="{BB962C8B-B14F-4D97-AF65-F5344CB8AC3E}">
        <p14:creationId xmlns:p14="http://schemas.microsoft.com/office/powerpoint/2010/main" val="2630182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6</a:t>
            </a:fld>
            <a:endParaRPr lang="zh-CN" altLang="en-US"/>
          </a:p>
        </p:txBody>
      </p:sp>
    </p:spTree>
    <p:extLst>
      <p:ext uri="{BB962C8B-B14F-4D97-AF65-F5344CB8AC3E}">
        <p14:creationId xmlns:p14="http://schemas.microsoft.com/office/powerpoint/2010/main" val="375137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7</a:t>
            </a:fld>
            <a:endParaRPr lang="zh-CN" altLang="en-US"/>
          </a:p>
        </p:txBody>
      </p:sp>
    </p:spTree>
    <p:extLst>
      <p:ext uri="{BB962C8B-B14F-4D97-AF65-F5344CB8AC3E}">
        <p14:creationId xmlns:p14="http://schemas.microsoft.com/office/powerpoint/2010/main" val="260304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140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9</a:t>
            </a:fld>
            <a:endParaRPr lang="zh-CN" altLang="en-US"/>
          </a:p>
        </p:txBody>
      </p:sp>
    </p:spTree>
    <p:extLst>
      <p:ext uri="{BB962C8B-B14F-4D97-AF65-F5344CB8AC3E}">
        <p14:creationId xmlns:p14="http://schemas.microsoft.com/office/powerpoint/2010/main" val="28982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212091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2575428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1910761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141411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2922883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911406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3391997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2464484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3321904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631962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DA847A-0810-44BA-BDB6-82F0F707459B}" type="datetimeFigureOut">
              <a:rPr lang="zh-CN" altLang="en-US" smtClean="0"/>
              <a:t>2020/7/29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1598138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A847A-0810-44BA-BDB6-82F0F707459B}" type="datetimeFigureOut">
              <a:rPr lang="zh-CN" altLang="en-US" smtClean="0"/>
              <a:t>2020/7/29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3827312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0.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5.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6.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7.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8.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10.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9.png"/><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2.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3.pn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110">
            <a:extLst>
              <a:ext uri="{FF2B5EF4-FFF2-40B4-BE49-F238E27FC236}">
                <a16:creationId xmlns:a16="http://schemas.microsoft.com/office/drawing/2014/main" id="{1A656D11-2566-415A-B1A7-9370D7607BDE}"/>
              </a:ext>
            </a:extLst>
          </p:cNvPr>
          <p:cNvSpPr txBox="1">
            <a:spLocks/>
          </p:cNvSpPr>
          <p:nvPr/>
        </p:nvSpPr>
        <p:spPr>
          <a:xfrm>
            <a:off x="2154551" y="4221131"/>
            <a:ext cx="7590653" cy="2242209"/>
          </a:xfrm>
          <a:prstGeom prst="rect">
            <a:avLst/>
          </a:prstGeom>
        </p:spPr>
        <p:txBody>
          <a:bodyPr vert="horz"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sz="1500" b="0" kern="1200">
                <a:solidFill>
                  <a:srgbClr val="08A0E2"/>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1800" b="1" dirty="0" err="1">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Yixing</a:t>
            </a:r>
            <a:r>
              <a:rPr lang="en-US" altLang="zh-CN" sz="1800" b="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 Luo</a:t>
            </a:r>
          </a:p>
          <a:p>
            <a:pPr algn="ctr">
              <a:defRPr/>
            </a:pPr>
            <a:r>
              <a:rPr lang="en-US" altLang="zh-CN" sz="1800" b="1" i="1" u="sng" dirty="0">
                <a:solidFill>
                  <a:schemeClr val="accent1">
                    <a:lumMod val="75000"/>
                  </a:schemeClr>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yixingluo@pku.edu.cn</a:t>
            </a:r>
            <a:r>
              <a:rPr lang="en-US" altLang="zh-CN" sz="1800" b="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 </a:t>
            </a:r>
          </a:p>
          <a:p>
            <a:pPr algn="ctr">
              <a:defRPr/>
            </a:pPr>
            <a:endParaRPr lang="en-US" altLang="zh-CN" sz="1800" b="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endParaRPr>
          </a:p>
          <a:p>
            <a:pPr algn="ctr">
              <a:defRPr/>
            </a:pPr>
            <a:r>
              <a:rPr lang="en-US" altLang="zh-CN" sz="1600" i="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Software Engineering Institute</a:t>
            </a:r>
          </a:p>
          <a:p>
            <a:pPr algn="ctr">
              <a:defRPr/>
            </a:pPr>
            <a:r>
              <a:rPr lang="en-US" altLang="zh-CN" sz="1600" i="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School of EE &amp; CS, Peking University</a:t>
            </a:r>
          </a:p>
        </p:txBody>
      </p:sp>
      <p:sp>
        <p:nvSpPr>
          <p:cNvPr id="14" name="矩形 13">
            <a:extLst>
              <a:ext uri="{FF2B5EF4-FFF2-40B4-BE49-F238E27FC236}">
                <a16:creationId xmlns:a16="http://schemas.microsoft.com/office/drawing/2014/main" id="{75254FDB-C071-418B-BD5F-D09C4612899B}"/>
              </a:ext>
            </a:extLst>
          </p:cNvPr>
          <p:cNvSpPr/>
          <p:nvPr/>
        </p:nvSpPr>
        <p:spPr>
          <a:xfrm>
            <a:off x="573381" y="2093104"/>
            <a:ext cx="10752992" cy="1446550"/>
          </a:xfrm>
          <a:prstGeom prst="rect">
            <a:avLst/>
          </a:prstGeom>
        </p:spPr>
        <p:txBody>
          <a:bodyPr wrap="square">
            <a:spAutoFit/>
          </a:bodyPr>
          <a:lstStyle/>
          <a:p>
            <a:pPr algn="ctr"/>
            <a:r>
              <a:rPr lang="en-US" altLang="zh-CN" sz="4400" b="1" dirty="0">
                <a:solidFill>
                  <a:schemeClr val="tx1">
                    <a:lumMod val="85000"/>
                    <a:lumOff val="15000"/>
                  </a:schemeClr>
                </a:solidFill>
                <a:latin typeface="Cambria" panose="02040503050406030204" pitchFamily="18" charset="0"/>
                <a:ea typeface="Cambria" panose="02040503050406030204" pitchFamily="18" charset="0"/>
              </a:rPr>
              <a:t>Requirements-Driven Online Adaptation to Mitigate Runtime Uncertainty for AUSs</a:t>
            </a:r>
            <a:endParaRPr lang="zh-CN" altLang="en-US" sz="2800" b="1" dirty="0">
              <a:solidFill>
                <a:schemeClr val="tx1">
                  <a:lumMod val="85000"/>
                  <a:lumOff val="15000"/>
                </a:schemeClr>
              </a:solidFill>
              <a:latin typeface="Cambria" panose="02040503050406030204" pitchFamily="18" charset="0"/>
            </a:endParaRPr>
          </a:p>
        </p:txBody>
      </p:sp>
      <p:cxnSp>
        <p:nvCxnSpPr>
          <p:cNvPr id="15" name="直接连接符 14">
            <a:extLst>
              <a:ext uri="{FF2B5EF4-FFF2-40B4-BE49-F238E27FC236}">
                <a16:creationId xmlns:a16="http://schemas.microsoft.com/office/drawing/2014/main" id="{6D8548ED-94C5-44C4-B108-817384BE88D4}"/>
              </a:ext>
            </a:extLst>
          </p:cNvPr>
          <p:cNvCxnSpPr/>
          <p:nvPr/>
        </p:nvCxnSpPr>
        <p:spPr>
          <a:xfrm>
            <a:off x="952462" y="4098020"/>
            <a:ext cx="9994834" cy="1"/>
          </a:xfrm>
          <a:prstGeom prst="line">
            <a:avLst/>
          </a:prstGeom>
          <a:ln w="57150">
            <a:solidFill>
              <a:srgbClr val="000F4C"/>
            </a:solidFill>
          </a:ln>
        </p:spPr>
        <p:style>
          <a:lnRef idx="1">
            <a:schemeClr val="accent1"/>
          </a:lnRef>
          <a:fillRef idx="0">
            <a:schemeClr val="accent1"/>
          </a:fillRef>
          <a:effectRef idx="0">
            <a:schemeClr val="accent1"/>
          </a:effectRef>
          <a:fontRef idx="minor">
            <a:schemeClr val="tx1"/>
          </a:fontRef>
        </p:style>
      </p:cxnSp>
      <p:pic>
        <p:nvPicPr>
          <p:cNvPr id="20" name="Picture 10" descr="C:\Users\Administrator\Desktop\35y58PICv6x_1024.png">
            <a:extLst>
              <a:ext uri="{FF2B5EF4-FFF2-40B4-BE49-F238E27FC236}">
                <a16:creationId xmlns:a16="http://schemas.microsoft.com/office/drawing/2014/main" id="{5A57FD27-67DA-4CC7-B6C1-8E5D43ECD63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94775" y="298306"/>
            <a:ext cx="2176824" cy="62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34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076757"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Motivating Scenario</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Challenge:</a:t>
            </a:r>
          </a:p>
          <a:p>
            <a:pPr>
              <a:lnSpc>
                <a:spcPct val="100000"/>
              </a:lnSpc>
            </a:pPr>
            <a:r>
              <a:rPr kumimoji="1" lang="en-US" altLang="zh-CN" sz="2200" dirty="0">
                <a:latin typeface="Arial" panose="020B0604020202020204" pitchFamily="34" charset="0"/>
                <a:ea typeface="+mj-ea"/>
                <a:cs typeface="Arial" panose="020B0604020202020204" pitchFamily="34" charset="0"/>
              </a:rPr>
              <a:t>It is challenging for AUSs to handling those multiple requirements online, since changes and uncertainty in the environment and system may cause conflicts between requirements and results in requirement violations.</a:t>
            </a:r>
          </a:p>
          <a:p>
            <a:pPr>
              <a:lnSpc>
                <a:spcPct val="100000"/>
              </a:lnSpc>
            </a:pPr>
            <a:r>
              <a:rPr kumimoji="1" lang="en-US" altLang="zh-CN" sz="2200" dirty="0">
                <a:latin typeface="Arial" panose="020B0604020202020204" pitchFamily="34" charset="0"/>
                <a:ea typeface="+mj-ea"/>
                <a:cs typeface="Arial" panose="020B0604020202020204" pitchFamily="34" charset="0"/>
              </a:rPr>
              <a:t>The delivery task is not trivial because the system has to operate in an environment that is subject to </a:t>
            </a:r>
            <a:r>
              <a:rPr kumimoji="1" lang="en-US" altLang="zh-CN" sz="2200" dirty="0" smtClean="0">
                <a:latin typeface="Arial" panose="020B0604020202020204" pitchFamily="34" charset="0"/>
                <a:ea typeface="+mj-ea"/>
                <a:cs typeface="Arial" panose="020B0604020202020204" pitchFamily="34" charset="0"/>
              </a:rPr>
              <a:t>uncertainties</a:t>
            </a:r>
            <a:endParaRPr kumimoji="1" lang="en-US" altLang="zh-CN" sz="2200"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515446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921266"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Problem Statement</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Problem Statement</a:t>
            </a:r>
          </a:p>
          <a:p>
            <a:pPr marL="0" indent="0">
              <a:lnSpc>
                <a:spcPct val="100000"/>
              </a:lnSpc>
              <a:buNone/>
            </a:pPr>
            <a:r>
              <a:rPr kumimoji="1" lang="en-US" altLang="zh-CN" sz="2000" i="1" dirty="0">
                <a:latin typeface="Arial" panose="020B0604020202020204" pitchFamily="34" charset="0"/>
                <a:ea typeface="+mj-ea"/>
                <a:cs typeface="Arial" panose="020B0604020202020204" pitchFamily="34" charset="0"/>
              </a:rPr>
              <a:t> To mitigate runtime uncertainties in the operating environment of AUSs, the satisfaction of requirements elicited and modeled from the perspective of environment and system should be evaluated effectively so that an adaptive solution is figured out to guarantee the optimality of overall requirement satisfaction. </a:t>
            </a:r>
          </a:p>
        </p:txBody>
      </p:sp>
    </p:spTree>
    <p:extLst>
      <p:ext uri="{BB962C8B-B14F-4D97-AF65-F5344CB8AC3E}">
        <p14:creationId xmlns:p14="http://schemas.microsoft.com/office/powerpoint/2010/main" val="1323476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noProof="0" dirty="0">
                <a:solidFill>
                  <a:srgbClr val="000F4C"/>
                </a:solidFill>
                <a:latin typeface="华文中宋" panose="02010600040101010101" pitchFamily="2" charset="-122"/>
                <a:ea typeface="华文中宋" panose="02010600040101010101" pitchFamily="2" charset="-122"/>
              </a:rPr>
              <a:t>3</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4227578" y="3958832"/>
            <a:ext cx="343074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Approach</a:t>
            </a:r>
            <a:endParaRPr kumimoji="0" lang="zh-CN" altLang="en-US" sz="5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Tree>
    <p:extLst>
      <p:ext uri="{BB962C8B-B14F-4D97-AF65-F5344CB8AC3E}">
        <p14:creationId xmlns:p14="http://schemas.microsoft.com/office/powerpoint/2010/main" val="1885386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2007281"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Overview</a:t>
            </a:r>
            <a:endParaRPr lang="zh-CN" altLang="en-US" sz="32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5" name="图片 4"/>
          <p:cNvPicPr>
            <a:picLocks noChangeAspect="1"/>
          </p:cNvPicPr>
          <p:nvPr/>
        </p:nvPicPr>
        <p:blipFill>
          <a:blip r:embed="rId3"/>
          <a:stretch>
            <a:fillRect/>
          </a:stretch>
        </p:blipFill>
        <p:spPr>
          <a:xfrm>
            <a:off x="2885070" y="972431"/>
            <a:ext cx="5916029" cy="5117593"/>
          </a:xfrm>
          <a:prstGeom prst="rect">
            <a:avLst/>
          </a:prstGeom>
        </p:spPr>
      </p:pic>
    </p:spTree>
    <p:extLst>
      <p:ext uri="{BB962C8B-B14F-4D97-AF65-F5344CB8AC3E}">
        <p14:creationId xmlns:p14="http://schemas.microsoft.com/office/powerpoint/2010/main" val="478647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1981633"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Modeling</a:t>
            </a:r>
            <a:endParaRPr lang="zh-CN" altLang="en-US" sz="32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61297"/>
                <a:ext cx="10422949"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smtClean="0">
                    <a:latin typeface="Arial" panose="020B0604020202020204" pitchFamily="34" charset="0"/>
                    <a:cs typeface="Arial" panose="020B0604020202020204" pitchFamily="34" charset="0"/>
                  </a:rPr>
                  <a:t>AUS </a:t>
                </a:r>
                <a:r>
                  <a:rPr kumimoji="1" lang="en-US" altLang="zh-CN" sz="2400" dirty="0" smtClean="0">
                    <a:latin typeface="Arial" panose="020B0604020202020204" pitchFamily="34" charset="0"/>
                    <a:cs typeface="Arial" panose="020B0604020202020204" pitchFamily="34" charset="0"/>
                  </a:rPr>
                  <a:t>Modeling</a:t>
                </a:r>
                <a:endParaRPr kumimoji="1" lang="en-US" altLang="zh-CN" sz="2400" dirty="0" smtClean="0">
                  <a:latin typeface="Arial" panose="020B0604020202020204" pitchFamily="34" charset="0"/>
                  <a:cs typeface="Arial" panose="020B0604020202020204" pitchFamily="34" charset="0"/>
                </a:endParaRPr>
              </a:p>
              <a:p>
                <a:pPr marL="0" indent="0">
                  <a:buNone/>
                </a:pPr>
                <a:r>
                  <a:rPr kumimoji="1" lang="en-US" altLang="zh-CN" sz="2000" dirty="0">
                    <a:latin typeface="Arial" panose="020B0604020202020204" pitchFamily="34" charset="0"/>
                    <a:cs typeface="Arial" panose="020B0604020202020204" pitchFamily="34" charset="0"/>
                  </a:rPr>
                  <a:t>     An AUS is modeled as a sphere with a safe radius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𝑟</m:t>
                        </m:r>
                      </m:e>
                      <m:sub>
                        <m:r>
                          <a:rPr kumimoji="1" lang="en-US" altLang="zh-CN" sz="2000" b="0" i="1" smtClean="0">
                            <a:latin typeface="Cambria Math" panose="02040503050406030204" pitchFamily="18" charset="0"/>
                            <a:cs typeface="Arial" panose="020B0604020202020204" pitchFamily="34" charset="0"/>
                          </a:rPr>
                          <m:t>𝑎</m:t>
                        </m:r>
                      </m:sub>
                    </m:sSub>
                  </m:oMath>
                </a14:m>
                <a:r>
                  <a:rPr kumimoji="1" lang="en-US" altLang="zh-CN" sz="2000" dirty="0">
                    <a:latin typeface="Arial" panose="020B0604020202020204" pitchFamily="34" charset="0"/>
                    <a:cs typeface="Arial" panose="020B0604020202020204" pitchFamily="34" charset="0"/>
                  </a:rPr>
                  <a:t> and the center position is the vector </a:t>
                </a:r>
                <a14:m>
                  <m:oMath xmlns:m="http://schemas.openxmlformats.org/officeDocument/2006/math">
                    <m:r>
                      <a:rPr kumimoji="1" lang="en-US" altLang="zh-CN" sz="2000" b="1" i="1" smtClean="0">
                        <a:latin typeface="Cambria Math" panose="02040503050406030204" pitchFamily="18" charset="0"/>
                        <a:cs typeface="Arial" panose="020B0604020202020204" pitchFamily="34" charset="0"/>
                      </a:rPr>
                      <m:t>𝒙</m:t>
                    </m:r>
                  </m:oMath>
                </a14:m>
                <a:r>
                  <a:rPr kumimoji="1" lang="en-US" altLang="zh-CN" sz="2000" dirty="0">
                    <a:latin typeface="Arial" panose="020B0604020202020204" pitchFamily="34" charset="0"/>
                    <a:cs typeface="Arial" panose="020B0604020202020204" pitchFamily="34" charset="0"/>
                  </a:rPr>
                  <a:t>, the motion state is </a:t>
                </a:r>
                <a14:m>
                  <m:oMath xmlns:m="http://schemas.openxmlformats.org/officeDocument/2006/math">
                    <m:r>
                      <a:rPr kumimoji="1" lang="en-US" altLang="zh-CN" sz="2000" b="1" i="1" smtClean="0">
                        <a:latin typeface="Cambria Math" panose="02040503050406030204" pitchFamily="18" charset="0"/>
                        <a:cs typeface="Arial" panose="020B0604020202020204" pitchFamily="34" charset="0"/>
                      </a:rPr>
                      <m:t>𝒎</m:t>
                    </m:r>
                    <m:r>
                      <a:rPr kumimoji="1" lang="en-US" altLang="zh-CN" sz="2000" b="0" i="1" smtClean="0">
                        <a:latin typeface="Cambria Math" panose="02040503050406030204" pitchFamily="18" charset="0"/>
                        <a:cs typeface="Arial" panose="020B0604020202020204" pitchFamily="34" charset="0"/>
                      </a:rPr>
                      <m:t>=</m:t>
                    </m:r>
                    <m:sSup>
                      <m:sSupPr>
                        <m:ctrlPr>
                          <a:rPr kumimoji="1" lang="en-US" altLang="zh-CN" sz="2000" b="0" i="1" smtClean="0">
                            <a:latin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cs typeface="Arial" panose="020B0604020202020204" pitchFamily="34" charset="0"/>
                          </a:rPr>
                          <m:t>(</m:t>
                        </m:r>
                        <m:r>
                          <a:rPr kumimoji="1" lang="en-US" altLang="zh-CN" sz="2000" b="1" i="1" smtClean="0">
                            <a:latin typeface="Cambria Math" panose="02040503050406030204" pitchFamily="18" charset="0"/>
                            <a:cs typeface="Arial" panose="020B0604020202020204" pitchFamily="34" charset="0"/>
                          </a:rPr>
                          <m:t>𝒙</m:t>
                        </m:r>
                        <m:r>
                          <a:rPr kumimoji="1" lang="en-US" altLang="zh-CN" sz="2000" b="0" i="1" smtClean="0">
                            <a:latin typeface="Cambria Math" panose="02040503050406030204" pitchFamily="18" charset="0"/>
                            <a:cs typeface="Arial" panose="020B0604020202020204" pitchFamily="34" charset="0"/>
                          </a:rPr>
                          <m:t>,</m:t>
                        </m:r>
                        <m:r>
                          <a:rPr kumimoji="1" lang="en-US" altLang="zh-CN" sz="2000" b="1" i="1" smtClean="0">
                            <a:latin typeface="Cambria Math" panose="02040503050406030204" pitchFamily="18" charset="0"/>
                            <a:cs typeface="Arial" panose="020B0604020202020204" pitchFamily="34" charset="0"/>
                          </a:rPr>
                          <m:t>𝒗</m:t>
                        </m:r>
                        <m:r>
                          <a:rPr kumimoji="1" lang="en-US" altLang="zh-CN" sz="2000" b="0" i="1" smtClean="0">
                            <a:latin typeface="Cambria Math" panose="02040503050406030204" pitchFamily="18" charset="0"/>
                            <a:cs typeface="Arial" panose="020B0604020202020204" pitchFamily="34" charset="0"/>
                          </a:rPr>
                          <m:t>,</m:t>
                        </m:r>
                        <m:r>
                          <a:rPr kumimoji="1" lang="en-US" altLang="zh-CN" sz="2000" b="1" i="1" smtClean="0">
                            <a:latin typeface="Cambria Math" panose="02040503050406030204" pitchFamily="18" charset="0"/>
                            <a:cs typeface="Arial" panose="020B0604020202020204" pitchFamily="34" charset="0"/>
                          </a:rPr>
                          <m:t>𝒂</m:t>
                        </m:r>
                        <m:r>
                          <a:rPr kumimoji="1" lang="en-US" altLang="zh-CN" sz="2000" b="0" i="1" smtClean="0">
                            <a:latin typeface="Cambria Math" panose="02040503050406030204" pitchFamily="18" charset="0"/>
                            <a:cs typeface="Arial" panose="020B0604020202020204" pitchFamily="34" charset="0"/>
                          </a:rPr>
                          <m:t>)</m:t>
                        </m:r>
                      </m:e>
                      <m:sup>
                        <m:r>
                          <m:rPr>
                            <m:sty m:val="p"/>
                          </m:rPr>
                          <a:rPr kumimoji="1" lang="en-US" altLang="zh-CN" sz="2000" i="1">
                            <a:latin typeface="Cambria Math" panose="02040503050406030204" pitchFamily="18" charset="0"/>
                            <a:cs typeface="Arial" panose="020B0604020202020204" pitchFamily="34" charset="0"/>
                          </a:rPr>
                          <m:t>T</m:t>
                        </m:r>
                      </m:sup>
                    </m:sSup>
                    <m:r>
                      <a:rPr kumimoji="1" lang="en-US" altLang="zh-CN" sz="2000" b="0" i="0" smtClean="0">
                        <a:latin typeface="Cambria Math" panose="02040503050406030204" pitchFamily="18" charset="0"/>
                        <a:cs typeface="Arial" panose="020B0604020202020204" pitchFamily="34" charset="0"/>
                      </a:rPr>
                      <m:t>,</m:t>
                    </m:r>
                    <m:r>
                      <a:rPr kumimoji="1" lang="en-US" altLang="zh-CN" sz="2000" b="1" i="1">
                        <a:latin typeface="Cambria Math" panose="02040503050406030204" pitchFamily="18" charset="0"/>
                        <a:cs typeface="Arial" panose="020B0604020202020204" pitchFamily="34" charset="0"/>
                      </a:rPr>
                      <m:t>𝒙</m:t>
                    </m:r>
                    <m:r>
                      <a:rPr kumimoji="1" lang="en-US" altLang="zh-CN" sz="2000" i="1">
                        <a:latin typeface="Cambria Math" panose="02040503050406030204" pitchFamily="18" charset="0"/>
                        <a:cs typeface="Arial" panose="020B0604020202020204" pitchFamily="34" charset="0"/>
                      </a:rPr>
                      <m:t>,</m:t>
                    </m:r>
                    <m:r>
                      <a:rPr kumimoji="1" lang="en-US" altLang="zh-CN" sz="2000" b="1" i="1">
                        <a:latin typeface="Cambria Math" panose="02040503050406030204" pitchFamily="18" charset="0"/>
                        <a:cs typeface="Arial" panose="020B0604020202020204" pitchFamily="34" charset="0"/>
                      </a:rPr>
                      <m:t>𝒗</m:t>
                    </m:r>
                  </m:oMath>
                </a14:m>
                <a:r>
                  <a:rPr kumimoji="1" lang="en-US" altLang="zh-CN" sz="2000" dirty="0">
                    <a:latin typeface="Arial" panose="020B0604020202020204" pitchFamily="34" charset="0"/>
                    <a:cs typeface="Arial" panose="020B0604020202020204" pitchFamily="34" charset="0"/>
                  </a:rPr>
                  <a:t>denotes the position, velocity and acceleration of the AUS. At each time instant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𝑘</m:t>
                    </m:r>
                    <m:r>
                      <a:rPr kumimoji="1" lang="en-US" altLang="zh-CN" sz="2000" b="0" i="0" smtClean="0">
                        <a:latin typeface="Cambria Math" panose="02040503050406030204" pitchFamily="18" charset="0"/>
                        <a:cs typeface="Arial" panose="020B0604020202020204" pitchFamily="34" charset="0"/>
                      </a:rPr>
                      <m:t>=0…</m:t>
                    </m:r>
                    <m:r>
                      <m:rPr>
                        <m:sty m:val="p"/>
                      </m:rPr>
                      <a:rPr kumimoji="1" lang="en-US" altLang="zh-CN" sz="2000" b="0" i="0" smtClean="0">
                        <a:latin typeface="Cambria Math" panose="02040503050406030204" pitchFamily="18" charset="0"/>
                        <a:cs typeface="Arial" panose="020B0604020202020204" pitchFamily="34" charset="0"/>
                      </a:rPr>
                      <m:t>T</m:t>
                    </m:r>
                  </m:oMath>
                </a14:m>
                <a:r>
                  <a:rPr kumimoji="1" lang="en-US" altLang="zh-CN" sz="2000" dirty="0">
                    <a:latin typeface="Arial" panose="020B0604020202020204" pitchFamily="34" charset="0"/>
                    <a:cs typeface="Arial" panose="020B0604020202020204" pitchFamily="34" charset="0"/>
                  </a:rPr>
                  <a:t>, the kinematic equation of AUS is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𝒙</m:t>
                        </m:r>
                      </m:e>
                      <m:sub>
                        <m:r>
                          <a:rPr kumimoji="1" lang="en-US" altLang="zh-CN" sz="2000" i="1">
                            <a:latin typeface="Cambria Math" panose="02040503050406030204" pitchFamily="18" charset="0"/>
                            <a:cs typeface="Arial" panose="020B0604020202020204" pitchFamily="34" charset="0"/>
                          </a:rPr>
                          <m:t>𝑘</m:t>
                        </m:r>
                        <m:r>
                          <a:rPr kumimoji="1" lang="en-US" altLang="zh-CN" sz="2000" i="1">
                            <a:latin typeface="Cambria Math" panose="02040503050406030204" pitchFamily="18" charset="0"/>
                            <a:cs typeface="Arial" panose="020B0604020202020204" pitchFamily="34" charset="0"/>
                          </a:rPr>
                          <m:t>+1</m:t>
                        </m:r>
                      </m:sub>
                    </m:sSub>
                    <m:r>
                      <a:rPr kumimoji="1" lang="en-US" altLang="zh-CN" sz="2000" i="1">
                        <a:latin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𝒙</m:t>
                        </m:r>
                      </m:e>
                      <m:sub>
                        <m:r>
                          <a:rPr kumimoji="1" lang="en-US" altLang="zh-CN" sz="2000" i="1">
                            <a:latin typeface="Cambria Math" panose="02040503050406030204" pitchFamily="18" charset="0"/>
                            <a:cs typeface="Arial" panose="020B0604020202020204" pitchFamily="34" charset="0"/>
                          </a:rPr>
                          <m:t>𝑘</m:t>
                        </m:r>
                      </m:sub>
                    </m:sSub>
                    <m:r>
                      <a:rPr kumimoji="1" lang="en-US" altLang="zh-CN" sz="2000" i="1">
                        <a:latin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𝒗</m:t>
                        </m:r>
                      </m:e>
                      <m:sub>
                        <m:r>
                          <a:rPr kumimoji="1" lang="en-US" altLang="zh-CN" sz="2000" i="1">
                            <a:latin typeface="Cambria Math" panose="02040503050406030204" pitchFamily="18" charset="0"/>
                            <a:cs typeface="Arial" panose="020B0604020202020204" pitchFamily="34" charset="0"/>
                          </a:rPr>
                          <m:t>𝑘</m:t>
                        </m:r>
                      </m:sub>
                    </m:sSub>
                    <m:r>
                      <a:rPr kumimoji="1" lang="zh-CN" altLang="en-US" sz="2000" i="1">
                        <a:latin typeface="Cambria Math" panose="02040503050406030204" pitchFamily="18" charset="0"/>
                        <a:cs typeface="Arial" panose="020B0604020202020204" pitchFamily="34" charset="0"/>
                      </a:rPr>
                      <m:t>𝜏</m:t>
                    </m:r>
                    <m:r>
                      <a:rPr kumimoji="1" lang="en-US" altLang="zh-CN" sz="2000" b="0" i="1" smtClean="0">
                        <a:latin typeface="Cambria Math" panose="02040503050406030204" pitchFamily="18" charset="0"/>
                        <a:cs typeface="Arial" panose="020B0604020202020204" pitchFamily="34" charset="0"/>
                      </a:rPr>
                      <m:t>+</m:t>
                    </m:r>
                    <m:f>
                      <m:fPr>
                        <m:ctrlPr>
                          <a:rPr kumimoji="1" lang="en-US" altLang="zh-CN" sz="2000" b="0" i="1" smtClean="0">
                            <a:latin typeface="Cambria Math" panose="02040503050406030204" pitchFamily="18" charset="0"/>
                            <a:cs typeface="Arial" panose="020B0604020202020204" pitchFamily="34" charset="0"/>
                          </a:rPr>
                        </m:ctrlPr>
                      </m:fPr>
                      <m:num>
                        <m:r>
                          <a:rPr kumimoji="1" lang="en-US" altLang="zh-CN" sz="2000" b="0" i="1" smtClean="0">
                            <a:latin typeface="Cambria Math" panose="02040503050406030204" pitchFamily="18" charset="0"/>
                            <a:cs typeface="Arial" panose="020B0604020202020204" pitchFamily="34" charset="0"/>
                          </a:rPr>
                          <m:t>1</m:t>
                        </m:r>
                      </m:num>
                      <m:den>
                        <m:r>
                          <a:rPr kumimoji="1" lang="en-US" altLang="zh-CN" sz="2000" b="0" i="1" smtClean="0">
                            <a:latin typeface="Cambria Math" panose="02040503050406030204" pitchFamily="18" charset="0"/>
                            <a:cs typeface="Arial" panose="020B0604020202020204" pitchFamily="34" charset="0"/>
                          </a:rPr>
                          <m:t>2</m:t>
                        </m:r>
                      </m:den>
                    </m:f>
                    <m:sSub>
                      <m:sSubPr>
                        <m:ctrlPr>
                          <a:rPr kumimoji="1" lang="en-US" altLang="zh-CN" sz="2400" i="1">
                            <a:latin typeface="Cambria Math" panose="02040503050406030204" pitchFamily="18" charset="0"/>
                            <a:cs typeface="Arial" panose="020B0604020202020204" pitchFamily="34" charset="0"/>
                          </a:rPr>
                        </m:ctrlPr>
                      </m:sSubPr>
                      <m:e>
                        <m:r>
                          <a:rPr kumimoji="1" lang="en-US" altLang="zh-CN" sz="2400" b="1" i="1" smtClean="0">
                            <a:latin typeface="Cambria Math" panose="02040503050406030204" pitchFamily="18" charset="0"/>
                            <a:cs typeface="Arial" panose="020B0604020202020204" pitchFamily="34" charset="0"/>
                          </a:rPr>
                          <m:t>𝒂</m:t>
                        </m:r>
                      </m:e>
                      <m:sub>
                        <m:r>
                          <a:rPr kumimoji="1" lang="en-US" altLang="zh-CN" sz="2400" i="1">
                            <a:latin typeface="Cambria Math" panose="02040503050406030204" pitchFamily="18" charset="0"/>
                            <a:cs typeface="Arial" panose="020B0604020202020204" pitchFamily="34" charset="0"/>
                          </a:rPr>
                          <m:t>𝑘</m:t>
                        </m:r>
                      </m:sub>
                    </m:sSub>
                    <m:sSup>
                      <m:sSupPr>
                        <m:ctrlPr>
                          <a:rPr kumimoji="1" lang="en-US" altLang="zh-CN" sz="2400" i="1" smtClean="0">
                            <a:latin typeface="Cambria Math" panose="02040503050406030204" pitchFamily="18" charset="0"/>
                            <a:cs typeface="Arial" panose="020B0604020202020204" pitchFamily="34" charset="0"/>
                          </a:rPr>
                        </m:ctrlPr>
                      </m:sSupPr>
                      <m:e>
                        <m:r>
                          <a:rPr kumimoji="1" lang="zh-CN" altLang="en-US" sz="2400" i="1">
                            <a:latin typeface="Cambria Math" panose="02040503050406030204" pitchFamily="18" charset="0"/>
                            <a:cs typeface="Arial" panose="020B0604020202020204" pitchFamily="34" charset="0"/>
                          </a:rPr>
                          <m:t>𝜏</m:t>
                        </m:r>
                      </m:e>
                      <m:sup>
                        <m:r>
                          <a:rPr kumimoji="1" lang="en-US" altLang="zh-CN" sz="2400" b="0" i="1" smtClean="0">
                            <a:latin typeface="Cambria Math" panose="02040503050406030204" pitchFamily="18" charset="0"/>
                            <a:cs typeface="Arial" panose="020B0604020202020204" pitchFamily="34" charset="0"/>
                          </a:rPr>
                          <m:t>2</m:t>
                        </m:r>
                      </m:sup>
                    </m:sSup>
                  </m:oMath>
                </a14:m>
                <a:r>
                  <a:rPr kumimoji="1" lang="en-US" altLang="zh-CN" sz="2400" dirty="0">
                    <a:latin typeface="Arial" panose="020B0604020202020204" pitchFamily="34" charset="0"/>
                    <a:cs typeface="Arial" panose="020B0604020202020204" pitchFamily="34" charset="0"/>
                  </a:rPr>
                  <a:t>.</a:t>
                </a:r>
              </a:p>
              <a:p>
                <a:pPr marL="0" indent="0">
                  <a:buNone/>
                </a:pPr>
                <a:r>
                  <a:rPr kumimoji="1" lang="en-US" altLang="zh-CN" sz="24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For the sensor configurations, we measure and quantify the functionality of each sensor as a variable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b="1" i="1">
                            <a:latin typeface="Cambria Math" panose="02040503050406030204" pitchFamily="18" charset="0"/>
                            <a:cs typeface="Arial" panose="020B0604020202020204" pitchFamily="34" charset="0"/>
                          </a:rPr>
                          <m:t>𝝎</m:t>
                        </m:r>
                      </m:e>
                      <m:sub>
                        <m:r>
                          <a:rPr kumimoji="1" lang="en-US" altLang="zh-CN" sz="2000" i="1">
                            <a:latin typeface="Cambria Math" panose="02040503050406030204" pitchFamily="18" charset="0"/>
                            <a:cs typeface="Arial" panose="020B0604020202020204" pitchFamily="34" charset="0"/>
                          </a:rPr>
                          <m:t>𝑘</m:t>
                        </m:r>
                      </m:sub>
                    </m:sSub>
                    <m:r>
                      <a:rPr kumimoji="1" lang="en-US" altLang="zh-CN" sz="200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[0,1]</m:t>
                    </m:r>
                  </m:oMath>
                </a14:m>
                <a:r>
                  <a:rPr kumimoji="1" lang="en-US" altLang="zh-CN" sz="2000" dirty="0">
                    <a:latin typeface="Arial" panose="020B0604020202020204" pitchFamily="34" charset="0"/>
                    <a:cs typeface="Arial" panose="020B0604020202020204" pitchFamily="34" charset="0"/>
                  </a:rPr>
                  <a:t>, When the value is 1, the sensor is unrestricted and able to function and record at its full working capacity or range.</a:t>
                </a:r>
              </a:p>
              <a:p>
                <a:pPr marL="0" indent="0">
                  <a:buNone/>
                </a:pPr>
                <a:r>
                  <a:rPr kumimoji="1" lang="en-US" altLang="zh-CN" sz="2000" dirty="0">
                    <a:latin typeface="Arial" panose="020B0604020202020204" pitchFamily="34" charset="0"/>
                    <a:cs typeface="Arial" panose="020B0604020202020204" pitchFamily="34" charset="0"/>
                  </a:rPr>
                  <a:t>     The state space of AUS is described as </a:t>
                </a:r>
                <a14:m>
                  <m:oMath xmlns:m="http://schemas.openxmlformats.org/officeDocument/2006/math">
                    <m:sSub>
                      <m:sSubPr>
                        <m:ctrlPr>
                          <a:rPr kumimoji="1" lang="en-US" altLang="zh-CN" sz="2000" i="1" smtClean="0">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𝒔</m:t>
                        </m:r>
                      </m:e>
                      <m:sub>
                        <m:r>
                          <a:rPr kumimoji="1" lang="en-US" altLang="zh-CN" sz="2000" b="0" i="1" smtClean="0">
                            <a:latin typeface="Cambria Math" panose="02040503050406030204" pitchFamily="18" charset="0"/>
                            <a:cs typeface="Arial" panose="020B0604020202020204" pitchFamily="34" charset="0"/>
                          </a:rPr>
                          <m:t>𝑘</m:t>
                        </m:r>
                      </m:sub>
                    </m:sSub>
                    <m:r>
                      <a:rPr kumimoji="1" lang="en-US" altLang="zh-CN" sz="2000" i="1">
                        <a:latin typeface="Cambria Math" panose="02040503050406030204" pitchFamily="18" charset="0"/>
                        <a:cs typeface="Arial" panose="020B0604020202020204" pitchFamily="34" charset="0"/>
                      </a:rPr>
                      <m:t>=</m:t>
                    </m:r>
                    <m:r>
                      <a:rPr kumimoji="1" lang="en-US" altLang="zh-CN" sz="2000" i="1" smtClean="0">
                        <a:latin typeface="Cambria Math" panose="02040503050406030204" pitchFamily="18" charset="0"/>
                        <a:cs typeface="Arial" panose="020B0604020202020204" pitchFamily="34" charset="0"/>
                      </a:rPr>
                      <m:t>(</m:t>
                    </m:r>
                    <m:sSub>
                      <m:sSubPr>
                        <m:ctrlPr>
                          <a:rPr kumimoji="1" lang="en-US" altLang="zh-CN" sz="2000" i="1" smtClean="0">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𝒎</m:t>
                        </m:r>
                      </m:e>
                      <m:sub>
                        <m:r>
                          <a:rPr kumimoji="1" lang="en-US" altLang="zh-CN" sz="2000" b="0" i="1" smtClean="0">
                            <a:latin typeface="Cambria Math" panose="02040503050406030204" pitchFamily="18" charset="0"/>
                            <a:cs typeface="Arial" panose="020B0604020202020204" pitchFamily="34" charset="0"/>
                          </a:rPr>
                          <m:t>𝑘</m:t>
                        </m:r>
                      </m:sub>
                    </m:sSub>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zh-CN" altLang="en-US" sz="2000" b="1" i="1">
                            <a:latin typeface="Cambria Math" panose="02040503050406030204" pitchFamily="18" charset="0"/>
                            <a:cs typeface="Arial" panose="020B0604020202020204" pitchFamily="34" charset="0"/>
                          </a:rPr>
                          <m:t>𝝎</m:t>
                        </m:r>
                      </m:e>
                      <m:sub>
                        <m:r>
                          <a:rPr kumimoji="1" lang="en-US" altLang="zh-CN" sz="2000" b="0" i="1" smtClean="0">
                            <a:latin typeface="Cambria Math" panose="02040503050406030204" pitchFamily="18" charset="0"/>
                            <a:cs typeface="Arial" panose="020B0604020202020204" pitchFamily="34" charset="0"/>
                          </a:rPr>
                          <m:t>𝑘</m:t>
                        </m:r>
                      </m:sub>
                    </m:sSub>
                    <m:r>
                      <a:rPr kumimoji="1" lang="en-US" altLang="zh-CN" sz="2000" b="0" i="1" smtClean="0">
                        <a:latin typeface="Cambria Math" panose="02040503050406030204" pitchFamily="18" charset="0"/>
                        <a:cs typeface="Arial" panose="020B0604020202020204" pitchFamily="34" charset="0"/>
                      </a:rPr>
                      <m:t>)</m:t>
                    </m:r>
                  </m:oMath>
                </a14:m>
                <a:r>
                  <a:rPr kumimoji="1" lang="en-US" altLang="zh-CN" sz="2000" dirty="0">
                    <a:latin typeface="Arial" panose="020B0604020202020204" pitchFamily="34" charset="0"/>
                    <a:cs typeface="Arial" panose="020B0604020202020204" pitchFamily="34" charset="0"/>
                  </a:rPr>
                  <a:t>, To adjust </a:t>
                </a:r>
                <a:r>
                  <a:rPr kumimoji="1" lang="en-US" altLang="zh-CN" sz="2000" dirty="0" smtClean="0">
                    <a:latin typeface="Arial" panose="020B0604020202020204" pitchFamily="34" charset="0"/>
                    <a:cs typeface="Arial" panose="020B0604020202020204" pitchFamily="34" charset="0"/>
                  </a:rPr>
                  <a:t>the behaviors </a:t>
                </a:r>
                <a:r>
                  <a:rPr kumimoji="1" lang="en-US" altLang="zh-CN" sz="2000" dirty="0">
                    <a:latin typeface="Arial" panose="020B0604020202020204" pitchFamily="34" charset="0"/>
                    <a:cs typeface="Arial" panose="020B0604020202020204" pitchFamily="34" charset="0"/>
                  </a:rPr>
                  <a:t>of the AUS at time instant k is to compute </a:t>
                </a:r>
                <a:r>
                  <a:rPr kumimoji="1" lang="en-US" altLang="zh-CN" sz="2000" dirty="0" smtClean="0">
                    <a:latin typeface="Arial" panose="020B0604020202020204" pitchFamily="34" charset="0"/>
                    <a:cs typeface="Arial" panose="020B0604020202020204" pitchFamily="34" charset="0"/>
                  </a:rPr>
                  <a:t>the physical </a:t>
                </a:r>
                <a:r>
                  <a:rPr kumimoji="1" lang="en-US" altLang="zh-CN" sz="2000" dirty="0">
                    <a:latin typeface="Arial" panose="020B0604020202020204" pitchFamily="34" charset="0"/>
                    <a:cs typeface="Arial" panose="020B0604020202020204" pitchFamily="34" charset="0"/>
                  </a:rPr>
                  <a:t>motion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cs typeface="Arial" panose="020B0604020202020204" pitchFamily="34" charset="0"/>
                          </a:rPr>
                          <m:t>𝒎</m:t>
                        </m:r>
                      </m:e>
                      <m:sub>
                        <m:r>
                          <a:rPr kumimoji="1" lang="en-US" altLang="zh-CN" sz="2000" i="1">
                            <a:latin typeface="Cambria Math" panose="02040503050406030204" pitchFamily="18" charset="0"/>
                            <a:cs typeface="Arial" panose="020B0604020202020204" pitchFamily="34" charset="0"/>
                          </a:rPr>
                          <m:t>𝑘</m:t>
                        </m:r>
                      </m:sub>
                    </m:sSub>
                  </m:oMath>
                </a14:m>
                <a:r>
                  <a:rPr kumimoji="1" lang="en-US" altLang="zh-CN" sz="2000" dirty="0">
                    <a:latin typeface="Arial" panose="020B0604020202020204" pitchFamily="34" charset="0"/>
                    <a:cs typeface="Arial" panose="020B0604020202020204" pitchFamily="34" charset="0"/>
                  </a:rPr>
                  <a:t> and sensor configuration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b="1" i="1">
                            <a:latin typeface="Cambria Math" panose="02040503050406030204" pitchFamily="18" charset="0"/>
                            <a:cs typeface="Arial" panose="020B0604020202020204" pitchFamily="34" charset="0"/>
                          </a:rPr>
                          <m:t>𝝎</m:t>
                        </m:r>
                      </m:e>
                      <m:sub>
                        <m:r>
                          <a:rPr kumimoji="1" lang="en-US" altLang="zh-CN" sz="2000" i="1">
                            <a:latin typeface="Cambria Math" panose="02040503050406030204" pitchFamily="18" charset="0"/>
                            <a:cs typeface="Arial" panose="020B0604020202020204" pitchFamily="34" charset="0"/>
                          </a:rPr>
                          <m:t>𝑘</m:t>
                        </m:r>
                      </m:sub>
                    </m:sSub>
                  </m:oMath>
                </a14:m>
                <a:r>
                  <a:rPr kumimoji="1" lang="en-US" altLang="zh-CN" sz="2000" dirty="0">
                    <a:latin typeface="Arial" panose="020B0604020202020204" pitchFamily="34" charset="0"/>
                    <a:cs typeface="Arial" panose="020B0604020202020204" pitchFamily="34" charset="0"/>
                  </a:rPr>
                  <a:t>.</a:t>
                </a:r>
              </a:p>
            </p:txBody>
          </p:sp>
        </mc:Choice>
        <mc:Fallback>
          <p:sp>
            <p:nvSpPr>
              <p:cNvPr id="18" name="内容占位符 2">
                <a:extLst>
                  <a:ext uri="{FF2B5EF4-FFF2-40B4-BE49-F238E27FC236}">
                    <a16:creationId xmlns:a16="http://schemas.microsoft.com/office/drawing/2014/main" id="{C9C96FDA-2B56-44CE-8E50-3B3207F9A346}"/>
                  </a:ext>
                </a:extLst>
              </p:cNvPr>
              <p:cNvSpPr txBox="1">
                <a:spLocks noRot="1" noChangeAspect="1" noMove="1" noResize="1" noEditPoints="1" noAdjustHandles="1" noChangeArrowheads="1" noChangeShapeType="1" noTextEdit="1"/>
              </p:cNvSpPr>
              <p:nvPr/>
            </p:nvSpPr>
            <p:spPr>
              <a:xfrm>
                <a:off x="435551" y="961297"/>
                <a:ext cx="10422949" cy="5907467"/>
              </a:xfrm>
              <a:prstGeom prst="rect">
                <a:avLst/>
              </a:prstGeom>
              <a:blipFill>
                <a:blip r:embed="rId5"/>
                <a:stretch>
                  <a:fillRect l="-760" t="-1342" r="-5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4860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矩形 3"/>
              <p:cNvSpPr/>
              <p:nvPr/>
            </p:nvSpPr>
            <p:spPr>
              <a:xfrm>
                <a:off x="351321" y="1019397"/>
                <a:ext cx="10597661" cy="1631216"/>
              </a:xfrm>
              <a:prstGeom prst="rect">
                <a:avLst/>
              </a:prstGeom>
            </p:spPr>
            <p:txBody>
              <a:bodyPr wrap="square">
                <a:spAutoFit/>
              </a:bodyPr>
              <a:lstStyle/>
              <a:p>
                <a:pPr>
                  <a:buFont typeface="Wingdings" panose="05000000000000000000" pitchFamily="2" charset="2"/>
                  <a:buChar char="Ø"/>
                </a:pPr>
                <a:r>
                  <a:rPr kumimoji="1" lang="en-US" altLang="zh-CN" sz="2000" dirty="0" smtClean="0">
                    <a:latin typeface="Arial" panose="020B0604020202020204" pitchFamily="34" charset="0"/>
                    <a:cs typeface="Arial" panose="020B0604020202020204" pitchFamily="34" charset="0"/>
                  </a:rPr>
                  <a:t> AUS </a:t>
                </a:r>
                <a:r>
                  <a:rPr kumimoji="1" lang="en-US" altLang="zh-CN" sz="2000" dirty="0">
                    <a:latin typeface="Arial" panose="020B0604020202020204" pitchFamily="34" charset="0"/>
                    <a:cs typeface="Arial" panose="020B0604020202020204" pitchFamily="34" charset="0"/>
                  </a:rPr>
                  <a:t>Requirements Modeling  </a:t>
                </a:r>
                <a:endParaRPr kumimoji="1" lang="en-US" altLang="zh-C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Functional requirements: The mission of the AUS can be defined as completed when the     </a:t>
                </a:r>
              </a:p>
              <a:p>
                <a:r>
                  <a:rPr kumimoji="1" lang="en-US" altLang="zh-CN" sz="2000" dirty="0">
                    <a:latin typeface="Arial" panose="020B0604020202020204" pitchFamily="34" charset="0"/>
                    <a:cs typeface="Arial" panose="020B0604020202020204" pitchFamily="34" charset="0"/>
                  </a:rPr>
                  <a:t>     AUS reaches the target state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𝒔</m:t>
                        </m:r>
                      </m:e>
                      <m:sub>
                        <m:r>
                          <a:rPr kumimoji="1" lang="en-US" altLang="zh-CN" sz="2000" b="0" i="1" smtClean="0">
                            <a:latin typeface="Cambria Math" panose="02040503050406030204" pitchFamily="18" charset="0"/>
                            <a:cs typeface="Arial" panose="020B0604020202020204" pitchFamily="34" charset="0"/>
                          </a:rPr>
                          <m:t>𝑑</m:t>
                        </m:r>
                      </m:sub>
                    </m:sSub>
                  </m:oMath>
                </a14:m>
                <a:r>
                  <a:rPr kumimoji="1" lang="en-US" altLang="zh-CN" sz="2000" dirty="0">
                    <a:latin typeface="Arial" panose="020B0604020202020204" pitchFamily="34" charset="0"/>
                    <a:cs typeface="Arial" panose="020B0604020202020204" pitchFamily="34" charset="0"/>
                  </a:rPr>
                  <a:t> from the initial state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𝒔</m:t>
                        </m:r>
                      </m:e>
                      <m:sub>
                        <m:r>
                          <a:rPr kumimoji="1" lang="en-US" altLang="zh-CN" sz="2000" b="0" i="1" smtClean="0">
                            <a:latin typeface="Cambria Math" panose="02040503050406030204" pitchFamily="18" charset="0"/>
                            <a:cs typeface="Arial" panose="020B0604020202020204" pitchFamily="34" charset="0"/>
                          </a:rPr>
                          <m:t>0</m:t>
                        </m:r>
                      </m:sub>
                    </m:sSub>
                  </m:oMath>
                </a14:m>
                <a:r>
                  <a:rPr kumimoji="1" lang="en-US" altLang="zh-CN"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Non-functional requirement: System-centric, Environment-centric;</a:t>
                </a:r>
              </a:p>
              <a:p>
                <a:r>
                  <a:rPr kumimoji="1" lang="en-US" altLang="zh-CN" sz="2000" dirty="0">
                    <a:latin typeface="Arial" panose="020B0604020202020204" pitchFamily="34" charset="0"/>
                    <a:cs typeface="Arial" panose="020B0604020202020204" pitchFamily="34" charset="0"/>
                  </a:rPr>
                  <a:t>	                                      Hard Constraints, Soft Goals.</a:t>
                </a:r>
              </a:p>
            </p:txBody>
          </p:sp>
        </mc:Choice>
        <mc:Fallback>
          <p:sp>
            <p:nvSpPr>
              <p:cNvPr id="4" name="矩形 3"/>
              <p:cNvSpPr>
                <a:spLocks noRot="1" noChangeAspect="1" noMove="1" noResize="1" noEditPoints="1" noAdjustHandles="1" noChangeArrowheads="1" noChangeShapeType="1" noTextEdit="1"/>
              </p:cNvSpPr>
              <p:nvPr/>
            </p:nvSpPr>
            <p:spPr>
              <a:xfrm>
                <a:off x="351321" y="1019397"/>
                <a:ext cx="10597661" cy="1631216"/>
              </a:xfrm>
              <a:prstGeom prst="rect">
                <a:avLst/>
              </a:prstGeom>
              <a:blipFill>
                <a:blip r:embed="rId5"/>
                <a:stretch>
                  <a:fillRect l="-518" t="-1493" r="-2532" b="-597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3B6AD86-1FCA-844E-BE0E-32EC85FAB2E0}"/>
              </a:ext>
            </a:extLst>
          </p:cNvPr>
          <p:cNvSpPr txBox="1"/>
          <p:nvPr/>
        </p:nvSpPr>
        <p:spPr>
          <a:xfrm>
            <a:off x="435551" y="213389"/>
            <a:ext cx="1981633"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Modeling</a:t>
            </a:r>
            <a:endParaRPr lang="zh-CN" altLang="en-US" sz="32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6367" y="2871846"/>
            <a:ext cx="9335803" cy="3077004"/>
          </a:xfrm>
          <a:prstGeom prst="rect">
            <a:avLst/>
          </a:prstGeom>
        </p:spPr>
      </p:pic>
    </p:spTree>
    <p:extLst>
      <p:ext uri="{BB962C8B-B14F-4D97-AF65-F5344CB8AC3E}">
        <p14:creationId xmlns:p14="http://schemas.microsoft.com/office/powerpoint/2010/main" val="380374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630720" y="1024597"/>
                <a:ext cx="1079048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kumimoji="1" lang="en-US" altLang="zh-CN" sz="2000" dirty="0" smtClean="0">
                    <a:latin typeface="Arial" panose="020B0604020202020204" pitchFamily="34" charset="0"/>
                    <a:cs typeface="Arial" panose="020B0604020202020204" pitchFamily="34" charset="0"/>
                  </a:rPr>
                  <a:t>Modeling Requirement Satisfaction</a:t>
                </a:r>
                <a:endParaRPr kumimoji="1" lang="en-US" altLang="zh-CN" sz="2000" dirty="0" smtClean="0">
                  <a:latin typeface="Arial" panose="020B0604020202020204" pitchFamily="34" charset="0"/>
                  <a:ea typeface="+mj-ea"/>
                  <a:cs typeface="Arial" panose="020B0604020202020204" pitchFamily="34" charset="0"/>
                </a:endParaRPr>
              </a:p>
              <a:p>
                <a:pPr>
                  <a:lnSpc>
                    <a:spcPct val="100000"/>
                  </a:lnSpc>
                  <a:spcBef>
                    <a:spcPts val="0"/>
                  </a:spcBef>
                </a:pPr>
                <a:r>
                  <a:rPr kumimoji="1" lang="en-US" altLang="zh-CN" sz="2000" dirty="0" smtClean="0">
                    <a:latin typeface="Arial" panose="020B0604020202020204" pitchFamily="34" charset="0"/>
                    <a:ea typeface="+mj-ea"/>
                    <a:cs typeface="Arial" panose="020B0604020202020204" pitchFamily="34" charset="0"/>
                  </a:rPr>
                  <a:t>Let </a:t>
                </a:r>
                <a14:m>
                  <m:oMath xmlns:m="http://schemas.openxmlformats.org/officeDocument/2006/math">
                    <m:r>
                      <a:rPr kumimoji="1" lang="zh-CN" altLang="en-US" sz="2000" i="1" smtClean="0">
                        <a:latin typeface="Cambria Math" panose="02040503050406030204" pitchFamily="18" charset="0"/>
                        <a:ea typeface="+mj-ea"/>
                        <a:cs typeface="Arial" panose="020B0604020202020204" pitchFamily="34" charset="0"/>
                      </a:rPr>
                      <m:t>𝜒</m:t>
                    </m:r>
                  </m:oMath>
                </a14:m>
                <a:r>
                  <a:rPr kumimoji="1" lang="en-US" altLang="zh-CN" sz="2000" dirty="0">
                    <a:latin typeface="Arial" panose="020B0604020202020204" pitchFamily="34" charset="0"/>
                    <a:ea typeface="+mj-ea"/>
                    <a:cs typeface="Arial" panose="020B0604020202020204" pitchFamily="34" charset="0"/>
                  </a:rPr>
                  <a:t> be the Quantification Measure (QM) for a requirement </a:t>
                </a:r>
                <a:r>
                  <a:rPr kumimoji="1" lang="en-US" altLang="zh-CN" sz="2000" dirty="0" smtClean="0">
                    <a:latin typeface="Arial" panose="020B0604020202020204" pitchFamily="34" charset="0"/>
                    <a:ea typeface="+mj-ea"/>
                    <a:cs typeface="Arial" panose="020B0604020202020204" pitchFamily="34" charset="0"/>
                  </a:rPr>
                  <a:t>in requirement set </a:t>
                </a:r>
                <a14:m>
                  <m:oMath xmlns:m="http://schemas.openxmlformats.org/officeDocument/2006/math">
                    <m:r>
                      <a:rPr kumimoji="1" lang="en-US" altLang="zh-CN" sz="2000" b="1" i="1" smtClean="0">
                        <a:latin typeface="Cambria Math" panose="02040503050406030204" pitchFamily="18" charset="0"/>
                        <a:cs typeface="Arial" panose="020B0604020202020204" pitchFamily="34" charset="0"/>
                      </a:rPr>
                      <m:t>𝑹</m:t>
                    </m:r>
                    <m:r>
                      <a:rPr kumimoji="1" lang="en-US" altLang="zh-CN" sz="2000" b="0" i="1" smtClean="0">
                        <a:latin typeface="Cambria Math" panose="02040503050406030204" pitchFamily="18" charset="0"/>
                        <a:cs typeface="Arial" panose="020B0604020202020204" pitchFamily="34" charset="0"/>
                      </a:rPr>
                      <m:t>=</m:t>
                    </m:r>
                    <m:r>
                      <a:rPr kumimoji="1" lang="en-US" altLang="zh-CN" sz="2000" b="1" i="1" smtClean="0">
                        <a:latin typeface="Cambria Math" panose="02040503050406030204" pitchFamily="18" charset="0"/>
                        <a:cs typeface="Arial" panose="020B0604020202020204" pitchFamily="34" charset="0"/>
                      </a:rPr>
                      <m:t>𝑯𝑪</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1" i="1" smtClean="0">
                        <a:latin typeface="Cambria Math" panose="02040503050406030204" pitchFamily="18" charset="0"/>
                        <a:ea typeface="Cambria Math" panose="02040503050406030204" pitchFamily="18" charset="0"/>
                        <a:cs typeface="Arial" panose="020B0604020202020204" pitchFamily="34" charset="0"/>
                      </a:rPr>
                      <m:t>𝑺𝑮</m:t>
                    </m:r>
                  </m:oMath>
                </a14:m>
                <a:r>
                  <a:rPr kumimoji="1" lang="en-US" altLang="zh-CN" sz="2000" dirty="0">
                    <a:latin typeface="Arial" panose="020B0604020202020204" pitchFamily="34" charset="0"/>
                    <a:ea typeface="+mj-ea"/>
                    <a:cs typeface="Arial" panose="020B0604020202020204" pitchFamily="34" charset="0"/>
                  </a:rPr>
                  <a:t>. It is defined as a function of the system’s observations, i.e.,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𝑂𝑏</m:t>
                    </m:r>
                  </m:oMath>
                </a14:m>
                <a:r>
                  <a:rPr kumimoji="1" lang="en-US" altLang="zh-CN" sz="2000" dirty="0">
                    <a:latin typeface="Arial" panose="020B0604020202020204" pitchFamily="34" charset="0"/>
                    <a:ea typeface="+mj-ea"/>
                    <a:cs typeface="Arial" panose="020B0604020202020204" pitchFamily="34" charset="0"/>
                  </a:rPr>
                  <a:t>, which includes its states </a:t>
                </a:r>
                <a:r>
                  <a:rPr kumimoji="1" lang="zh-CN" altLang="en-US" sz="2000" b="1" dirty="0">
                    <a:latin typeface="Arial" panose="020B0604020202020204" pitchFamily="34" charset="0"/>
                    <a:ea typeface="+mj-ea"/>
                    <a:cs typeface="Arial" panose="020B0604020202020204" pitchFamily="34" charset="0"/>
                  </a:rPr>
                  <a:t>𝑠</a:t>
                </a:r>
                <a:r>
                  <a:rPr kumimoji="1" lang="zh-CN" altLang="en-US" sz="2000" dirty="0">
                    <a:latin typeface="Arial" panose="020B0604020202020204" pitchFamily="34" charset="0"/>
                    <a:ea typeface="+mj-ea"/>
                    <a:cs typeface="Arial" panose="020B0604020202020204" pitchFamily="34" charset="0"/>
                  </a:rPr>
                  <a:t> </a:t>
                </a:r>
                <a:r>
                  <a:rPr kumimoji="1" lang="en-US" altLang="zh-CN" sz="2000" dirty="0">
                    <a:latin typeface="Arial" panose="020B0604020202020204" pitchFamily="34" charset="0"/>
                    <a:ea typeface="+mj-ea"/>
                    <a:cs typeface="Arial" panose="020B0604020202020204" pitchFamily="34" charset="0"/>
                  </a:rPr>
                  <a:t>and the detected environmental conditions (</a:t>
                </a:r>
                <a14:m>
                  <m:oMath xmlns:m="http://schemas.openxmlformats.org/officeDocument/2006/math">
                    <m:r>
                      <a:rPr kumimoji="1" lang="zh-CN" altLang="en-US" sz="2000" i="1">
                        <a:latin typeface="Cambria Math" panose="02040503050406030204" pitchFamily="18" charset="0"/>
                        <a:cs typeface="Arial" panose="020B0604020202020204" pitchFamily="34" charset="0"/>
                      </a:rPr>
                      <m:t>𝒪</m:t>
                    </m:r>
                    <m:r>
                      <a:rPr kumimoji="1" lang="en-US" altLang="zh-CN" sz="2000" b="0" i="1" smtClean="0">
                        <a:latin typeface="Cambria Math" panose="02040503050406030204" pitchFamily="18" charset="0"/>
                        <a:cs typeface="Arial" panose="020B0604020202020204" pitchFamily="34" charset="0"/>
                      </a:rPr>
                      <m:t>,</m:t>
                    </m:r>
                    <m:r>
                      <a:rPr kumimoji="1" lang="zh-CN" altLang="en-US" sz="2000" i="1">
                        <a:latin typeface="Cambria Math" panose="02040503050406030204" pitchFamily="18" charset="0"/>
                        <a:cs typeface="Arial" panose="020B0604020202020204" pitchFamily="34" charset="0"/>
                      </a:rPr>
                      <m:t>𝒞</m:t>
                    </m:r>
                  </m:oMath>
                </a14:m>
                <a:r>
                  <a:rPr kumimoji="1" lang="en-US" altLang="zh-CN" sz="2000" dirty="0">
                    <a:latin typeface="Arial" panose="020B0604020202020204" pitchFamily="34" charset="0"/>
                    <a:ea typeface="+mj-ea"/>
                    <a:cs typeface="Arial" panose="020B0604020202020204" pitchFamily="34" charset="0"/>
                  </a:rPr>
                  <a:t>). Its value at time instant </a:t>
                </a:r>
                <a:r>
                  <a:rPr kumimoji="1" lang="zh-CN" altLang="en-US" sz="2000" dirty="0">
                    <a:latin typeface="Arial" panose="020B0604020202020204" pitchFamily="34" charset="0"/>
                    <a:ea typeface="+mj-ea"/>
                    <a:cs typeface="Arial" panose="020B0604020202020204" pitchFamily="34" charset="0"/>
                  </a:rPr>
                  <a:t>𝑘 </a:t>
                </a:r>
                <a:r>
                  <a:rPr kumimoji="1" lang="en-US" altLang="zh-CN" sz="2000" dirty="0">
                    <a:latin typeface="Arial" panose="020B0604020202020204" pitchFamily="34" charset="0"/>
                    <a:ea typeface="+mj-ea"/>
                    <a:cs typeface="Arial" panose="020B0604020202020204" pitchFamily="34" charset="0"/>
                  </a:rPr>
                  <a:t>is denoted as </a:t>
                </a:r>
                <a14:m>
                  <m:oMath xmlns:m="http://schemas.openxmlformats.org/officeDocument/2006/math">
                    <m:sSub>
                      <m:sSubPr>
                        <m:ctrlPr>
                          <a:rPr kumimoji="1" lang="en-US" altLang="zh-CN" sz="2000" i="1" smtClean="0">
                            <a:latin typeface="Cambria Math" panose="02040503050406030204" pitchFamily="18" charset="0"/>
                            <a:cs typeface="Arial" panose="020B0604020202020204" pitchFamily="34" charset="0"/>
                          </a:rPr>
                        </m:ctrlPr>
                      </m:sSubPr>
                      <m:e>
                        <m:r>
                          <a:rPr kumimoji="1" lang="zh-CN" altLang="en-US" sz="2000" i="1" smtClean="0">
                            <a:latin typeface="Cambria Math" panose="02040503050406030204" pitchFamily="18" charset="0"/>
                            <a:cs typeface="Arial" panose="020B0604020202020204" pitchFamily="34" charset="0"/>
                          </a:rPr>
                          <m:t>𝜒</m:t>
                        </m:r>
                      </m:e>
                      <m:sub>
                        <m:r>
                          <a:rPr kumimoji="1" lang="en-US" altLang="zh-CN" sz="2000" b="0" i="1" smtClean="0">
                            <a:latin typeface="Cambria Math" panose="02040503050406030204" pitchFamily="18" charset="0"/>
                            <a:cs typeface="Arial" panose="020B0604020202020204" pitchFamily="34" charset="0"/>
                          </a:rPr>
                          <m:t>𝑖</m:t>
                        </m:r>
                      </m:sub>
                    </m:sSub>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𝑘</m:t>
                    </m:r>
                    <m:r>
                      <a:rPr kumimoji="1" lang="en-US" altLang="zh-CN" sz="2000" b="0" i="1" smtClean="0">
                        <a:latin typeface="Cambria Math" panose="02040503050406030204" pitchFamily="18" charset="0"/>
                        <a:cs typeface="Arial" panose="020B0604020202020204" pitchFamily="34" charset="0"/>
                      </a:rPr>
                      <m:t>)</m:t>
                    </m:r>
                  </m:oMath>
                </a14:m>
                <a:r>
                  <a:rPr kumimoji="1" lang="en-US" altLang="zh-CN" sz="2000" dirty="0">
                    <a:latin typeface="Arial" panose="020B0604020202020204" pitchFamily="34" charset="0"/>
                    <a:ea typeface="+mj-ea"/>
                    <a:cs typeface="Arial" panose="020B0604020202020204" pitchFamily="34" charset="0"/>
                  </a:rPr>
                  <a:t> for the evaluation of the requirement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𝑅</m:t>
                        </m:r>
                      </m:e>
                      <m:sub>
                        <m:r>
                          <a:rPr kumimoji="1" lang="en-US" altLang="zh-CN" sz="2000" i="1">
                            <a:latin typeface="Cambria Math" panose="02040503050406030204" pitchFamily="18" charset="0"/>
                            <a:cs typeface="Arial" panose="020B0604020202020204" pitchFamily="34" charset="0"/>
                          </a:rPr>
                          <m:t>𝑖</m:t>
                        </m:r>
                      </m:sub>
                    </m:sSub>
                  </m:oMath>
                </a14:m>
                <a:endParaRPr kumimoji="1" lang="en-US" altLang="zh-CN" sz="2000" dirty="0" smtClean="0">
                  <a:latin typeface="Arial" panose="020B0604020202020204" pitchFamily="34" charset="0"/>
                  <a:ea typeface="+mj-ea"/>
                  <a:cs typeface="Arial" panose="020B0604020202020204" pitchFamily="34" charset="0"/>
                </a:endParaRPr>
              </a:p>
              <a:p>
                <a:r>
                  <a:rPr kumimoji="1" lang="en-US" altLang="zh-CN" sz="2000" dirty="0">
                    <a:latin typeface="Arial" panose="020B0604020202020204" pitchFamily="34" charset="0"/>
                    <a:ea typeface="+mj-ea"/>
                    <a:cs typeface="Arial" panose="020B0604020202020204" pitchFamily="34" charset="0"/>
                  </a:rPr>
                  <a:t>Requirements are into two sets, i.e., </a:t>
                </a:r>
                <a14:m>
                  <m:oMath xmlns:m="http://schemas.openxmlformats.org/officeDocument/2006/math">
                    <m:sSub>
                      <m:sSubPr>
                        <m:ctrlPr>
                          <a:rPr kumimoji="1" lang="en-US" altLang="zh-CN" sz="2000" i="1">
                            <a:latin typeface="Cambria Math" panose="02040503050406030204" pitchFamily="18" charset="0"/>
                            <a:ea typeface="+mj-ea"/>
                            <a:cs typeface="Arial" panose="020B0604020202020204" pitchFamily="34" charset="0"/>
                          </a:rPr>
                        </m:ctrlPr>
                      </m:sSubPr>
                      <m:e>
                        <m:r>
                          <a:rPr kumimoji="1" lang="en-US" altLang="zh-CN" sz="2000" b="1" i="1">
                            <a:latin typeface="Cambria Math" panose="02040503050406030204" pitchFamily="18" charset="0"/>
                            <a:ea typeface="+mj-ea"/>
                            <a:cs typeface="Arial" panose="020B0604020202020204" pitchFamily="34" charset="0"/>
                          </a:rPr>
                          <m:t>𝑹</m:t>
                        </m:r>
                      </m:e>
                      <m:sub>
                        <m:r>
                          <a:rPr kumimoji="1" lang="en-US" altLang="zh-CN" sz="2000">
                            <a:latin typeface="Cambria Math" panose="02040503050406030204" pitchFamily="18" charset="0"/>
                            <a:ea typeface="+mj-ea"/>
                            <a:cs typeface="Arial" panose="020B0604020202020204" pitchFamily="34" charset="0"/>
                          </a:rPr>
                          <m:t>𝑀</m:t>
                        </m:r>
                      </m:sub>
                    </m:sSub>
                  </m:oMath>
                </a14:m>
                <a:r>
                  <a:rPr kumimoji="1" lang="en-US" altLang="zh-CN" sz="2000" dirty="0">
                    <a:latin typeface="Arial" panose="020B0604020202020204" pitchFamily="34" charset="0"/>
                    <a:ea typeface="+mj-ea"/>
                    <a:cs typeface="Arial" panose="020B0604020202020204" pitchFamily="34" charset="0"/>
                  </a:rPr>
                  <a:t> contains the requirements to maintain, that must always be satisfied by the system-to-be. While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cs typeface="Arial" panose="020B0604020202020204" pitchFamily="34" charset="0"/>
                          </a:rPr>
                          <m:t>𝑹</m:t>
                        </m:r>
                      </m:e>
                      <m:sub>
                        <m:r>
                          <a:rPr kumimoji="1" lang="en-US" altLang="zh-CN" sz="2000" b="0" i="1" smtClean="0">
                            <a:latin typeface="Cambria Math" panose="02040503050406030204" pitchFamily="18" charset="0"/>
                            <a:cs typeface="Arial" panose="020B0604020202020204" pitchFamily="34" charset="0"/>
                          </a:rPr>
                          <m:t>𝐴</m:t>
                        </m:r>
                      </m:sub>
                    </m:sSub>
                  </m:oMath>
                </a14:m>
                <a:r>
                  <a:rPr kumimoji="1" lang="en-US" altLang="zh-CN" sz="2000" dirty="0">
                    <a:latin typeface="Arial" panose="020B0604020202020204" pitchFamily="34" charset="0"/>
                    <a:ea typeface="+mj-ea"/>
                    <a:cs typeface="Arial" panose="020B0604020202020204" pitchFamily="34" charset="0"/>
                  </a:rPr>
                  <a:t> contains the requirements to achieve at the end of the missions (</a:t>
                </a:r>
                <a14:m>
                  <m:oMath xmlns:m="http://schemas.openxmlformats.org/officeDocument/2006/math">
                    <m:r>
                      <a:rPr kumimoji="1" lang="en-US" altLang="zh-CN" sz="2000" b="1" i="1">
                        <a:latin typeface="Cambria Math" panose="02040503050406030204" pitchFamily="18" charset="0"/>
                        <a:cs typeface="Arial" panose="020B0604020202020204" pitchFamily="34" charset="0"/>
                      </a:rPr>
                      <m:t>𝑹</m:t>
                    </m:r>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𝑹</m:t>
                        </m:r>
                      </m:e>
                      <m:sub>
                        <m:r>
                          <a:rPr kumimoji="1" lang="en-US" altLang="zh-CN" sz="2000" i="1">
                            <a:latin typeface="Cambria Math" panose="02040503050406030204" pitchFamily="18" charset="0"/>
                            <a:cs typeface="Arial" panose="020B0604020202020204" pitchFamily="34" charset="0"/>
                          </a:rPr>
                          <m:t>𝑀</m:t>
                        </m:r>
                      </m:sub>
                    </m:sSub>
                    <m:r>
                      <a:rPr kumimoji="1" lang="en-US" altLang="zh-CN" sz="200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cs typeface="Arial" panose="020B0604020202020204" pitchFamily="34" charset="0"/>
                          </a:rPr>
                          <m:t>𝑹</m:t>
                        </m:r>
                      </m:e>
                      <m:sub>
                        <m:r>
                          <a:rPr kumimoji="1" lang="en-US" altLang="zh-CN" sz="2000" i="1">
                            <a:latin typeface="Cambria Math" panose="02040503050406030204" pitchFamily="18" charset="0"/>
                            <a:cs typeface="Arial" panose="020B0604020202020204" pitchFamily="34" charset="0"/>
                          </a:rPr>
                          <m:t>𝐴</m:t>
                        </m:r>
                      </m:sub>
                    </m:sSub>
                  </m:oMath>
                </a14:m>
                <a:r>
                  <a:rPr kumimoji="1" lang="en-US" altLang="zh-CN" sz="2000" dirty="0">
                    <a:latin typeface="Arial" panose="020B0604020202020204" pitchFamily="34" charset="0"/>
                    <a:ea typeface="+mj-ea"/>
                    <a:cs typeface="Arial" panose="020B0604020202020204" pitchFamily="34" charset="0"/>
                  </a:rPr>
                  <a:t>)</a:t>
                </a:r>
              </a:p>
              <a:p>
                <a:pPr>
                  <a:lnSpc>
                    <a:spcPct val="100000"/>
                  </a:lnSpc>
                  <a:spcBef>
                    <a:spcPts val="0"/>
                  </a:spcBef>
                </a:pPr>
                <a:r>
                  <a:rPr kumimoji="1" lang="en-US" altLang="zh-CN" sz="2000" dirty="0" smtClean="0">
                    <a:latin typeface="Arial" panose="020B0604020202020204" pitchFamily="34" charset="0"/>
                    <a:ea typeface="+mj-ea"/>
                    <a:cs typeface="Arial" panose="020B0604020202020204" pitchFamily="34" charset="0"/>
                  </a:rPr>
                  <a:t>Satisfaction model for soft goals and hard constraints</a:t>
                </a:r>
              </a:p>
              <a:p>
                <a:pPr>
                  <a:lnSpc>
                    <a:spcPct val="100000"/>
                  </a:lnSpc>
                  <a:spcBef>
                    <a:spcPts val="0"/>
                  </a:spcBef>
                </a:pPr>
                <a:endParaRPr kumimoji="1" lang="en-US" altLang="zh-CN" sz="2000" dirty="0" smtClean="0">
                  <a:latin typeface="Arial" panose="020B0604020202020204" pitchFamily="34" charset="0"/>
                  <a:ea typeface="+mj-ea"/>
                  <a:cs typeface="Arial" panose="020B0604020202020204" pitchFamily="34" charset="0"/>
                </a:endParaRPr>
              </a:p>
              <a:p>
                <a:pPr marL="0" indent="0">
                  <a:lnSpc>
                    <a:spcPct val="100000"/>
                  </a:lnSpc>
                  <a:spcBef>
                    <a:spcPts val="0"/>
                  </a:spcBef>
                  <a:buNone/>
                </a:pPr>
                <a:endParaRPr kumimoji="1" lang="en-US" altLang="zh-CN" sz="2000" dirty="0">
                  <a:latin typeface="Arial" panose="020B0604020202020204" pitchFamily="34" charset="0"/>
                  <a:ea typeface="+mj-ea"/>
                  <a:cs typeface="Arial" panose="020B0604020202020204" pitchFamily="34" charset="0"/>
                </a:endParaRPr>
              </a:p>
            </p:txBody>
          </p:sp>
        </mc:Choice>
        <mc:Fallback xmlns="">
          <p:sp>
            <p:nvSpPr>
              <p:cNvPr id="18" name="内容占位符 2">
                <a:extLst>
                  <a:ext uri="{FF2B5EF4-FFF2-40B4-BE49-F238E27FC236}">
                    <a16:creationId xmlns:a16="http://schemas.microsoft.com/office/drawing/2014/main" id="{C9C96FDA-2B56-44CE-8E50-3B3207F9A346}"/>
                  </a:ext>
                </a:extLst>
              </p:cNvPr>
              <p:cNvSpPr txBox="1">
                <a:spLocks noRot="1" noChangeAspect="1" noMove="1" noResize="1" noEditPoints="1" noAdjustHandles="1" noChangeArrowheads="1" noChangeShapeType="1" noTextEdit="1"/>
              </p:cNvSpPr>
              <p:nvPr/>
            </p:nvSpPr>
            <p:spPr>
              <a:xfrm>
                <a:off x="630720" y="1024597"/>
                <a:ext cx="10790488" cy="5907467"/>
              </a:xfrm>
              <a:prstGeom prst="rect">
                <a:avLst/>
              </a:prstGeom>
              <a:blipFill>
                <a:blip r:embed="rId5"/>
                <a:stretch>
                  <a:fillRect l="-508" t="-413" r="-4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9">
                <a:extLst>
                  <a:ext uri="{FF2B5EF4-FFF2-40B4-BE49-F238E27FC236}">
                    <a16:creationId xmlns:a16="http://schemas.microsoft.com/office/drawing/2014/main" id="{8E550C03-C07E-45B9-ACF0-75CFF372B37A}"/>
                  </a:ext>
                </a:extLst>
              </p:cNvPr>
              <p:cNvSpPr txBox="1"/>
              <p:nvPr/>
            </p:nvSpPr>
            <p:spPr>
              <a:xfrm>
                <a:off x="1661688" y="3978330"/>
                <a:ext cx="3473067" cy="686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000" i="1" smtClean="0">
                              <a:latin typeface="Cambria Math" panose="02040503050406030204" pitchFamily="18" charset="0"/>
                            </a:rPr>
                          </m:ctrlPr>
                        </m:sSupPr>
                        <m:e>
                          <m:r>
                            <a:rPr kumimoji="1" lang="en-US" altLang="zh-CN" sz="2000" b="0" i="1" smtClean="0">
                              <a:latin typeface="Cambria Math" panose="02040503050406030204" pitchFamily="18" charset="0"/>
                            </a:rPr>
                            <m:t>𝐷𝑆</m:t>
                          </m:r>
                        </m:e>
                        <m:sup>
                          <m:r>
                            <a:rPr kumimoji="1" lang="en-US" altLang="zh-CN" sz="2000" b="0" i="1" smtClean="0">
                              <a:latin typeface="Cambria Math" panose="02040503050406030204" pitchFamily="18" charset="0"/>
                            </a:rPr>
                            <m:t>0</m:t>
                          </m:r>
                        </m:sup>
                      </m:sSup>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e>
                      </m:d>
                      <m:r>
                        <a:rPr kumimoji="1" lang="en-US" altLang="zh-CN" sz="2000" i="1">
                          <a:latin typeface="Cambria Math" panose="02040503050406030204" pitchFamily="18" charset="0"/>
                        </a:rPr>
                        <m:t>=</m:t>
                      </m:r>
                      <m:d>
                        <m:dPr>
                          <m:begChr m:val="{"/>
                          <m:endChr m:val=""/>
                          <m:ctrlPr>
                            <a:rPr kumimoji="1" lang="en-US" altLang="zh-CN" sz="2000" i="1" smtClean="0">
                              <a:latin typeface="Cambria Math" panose="02040503050406030204" pitchFamily="18" charset="0"/>
                            </a:rPr>
                          </m:ctrlPr>
                        </m:dPr>
                        <m:e>
                          <m:eqArr>
                            <m:eqArrPr>
                              <m:ctrlPr>
                                <a:rPr kumimoji="1" lang="en-US" altLang="zh-CN" sz="2000" i="1" smtClean="0">
                                  <a:latin typeface="Cambria Math" panose="02040503050406030204" pitchFamily="18" charset="0"/>
                                </a:rPr>
                              </m:ctrlPr>
                            </m:eqArrPr>
                            <m:e>
                              <m:r>
                                <a:rPr kumimoji="1" lang="en-US" altLang="zh-CN" sz="2000" b="0" i="1" smtClean="0">
                                  <a:latin typeface="Cambria Math" panose="02040503050406030204" pitchFamily="18" charset="0"/>
                                </a:rPr>
                                <m:t>1,&amp;</m:t>
                              </m:r>
                              <m:r>
                                <a:rPr kumimoji="1" lang="en-US" altLang="zh-CN" sz="2000" b="0" i="1" smtClean="0">
                                  <a:latin typeface="Cambria Math" panose="02040503050406030204" pitchFamily="18" charset="0"/>
                                </a:rPr>
                                <m:t>𝑖𝑓</m:t>
                              </m:r>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r>
                                <a:rPr kumimoji="1" lang="en-US" altLang="zh-CN" sz="2000" b="0" i="1" smtClean="0">
                                  <a:latin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cs typeface="Arial" panose="020B0604020202020204" pitchFamily="34" charset="0"/>
                                </a:rPr>
                                <m:t>𝑠𝑎𝑡𝑖𝑠𝑓𝑦</m:t>
                              </m:r>
                              <m:r>
                                <a:rPr kumimoji="1" lang="en-US" altLang="zh-CN" sz="2000" b="0" i="1" smtClean="0">
                                  <a:latin typeface="Cambria Math" panose="02040503050406030204" pitchFamily="18" charset="0"/>
                                  <a:cs typeface="Arial" panose="020B0604020202020204" pitchFamily="34" charset="0"/>
                                </a:rPr>
                                <m:t> </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𝐻𝐶</m:t>
                                  </m:r>
                                </m:e>
                                <m:sub>
                                  <m:r>
                                    <a:rPr kumimoji="1" lang="en-US" altLang="zh-CN" sz="2000" i="1">
                                      <a:latin typeface="Cambria Math" panose="02040503050406030204" pitchFamily="18" charset="0"/>
                                      <a:cs typeface="Arial" panose="020B0604020202020204" pitchFamily="34" charset="0"/>
                                    </a:rPr>
                                    <m:t>𝑖</m:t>
                                  </m:r>
                                </m:sub>
                              </m:sSub>
                            </m:e>
                            <m:e>
                              <m:r>
                                <a:rPr kumimoji="1" lang="en-US" altLang="zh-CN" sz="2000" b="0" i="1" smtClean="0">
                                  <a:latin typeface="Cambria Math" panose="02040503050406030204" pitchFamily="18" charset="0"/>
                                </a:rPr>
                                <m:t>0,&amp;</m:t>
                              </m:r>
                              <m:r>
                                <a:rPr kumimoji="1" lang="en-US" altLang="zh-CN" sz="2000" b="0" i="1" smtClean="0">
                                  <a:latin typeface="Cambria Math" panose="02040503050406030204" pitchFamily="18" charset="0"/>
                                </a:rPr>
                                <m:t>𝑜𝑡h𝑒𝑟𝑤𝑖𝑠𝑒</m:t>
                              </m:r>
                            </m:e>
                          </m:eqArr>
                        </m:e>
                      </m:d>
                    </m:oMath>
                  </m:oMathPara>
                </a14:m>
                <a:endParaRPr kumimoji="1" lang="zh-CN" altLang="en-US" sz="2000" dirty="0"/>
              </a:p>
            </p:txBody>
          </p:sp>
        </mc:Choice>
        <mc:Fallback xmlns="">
          <p:sp>
            <p:nvSpPr>
              <p:cNvPr id="52" name="文本框 9">
                <a:extLst>
                  <a:ext uri="{FF2B5EF4-FFF2-40B4-BE49-F238E27FC236}">
                    <a16:creationId xmlns:a16="http://schemas.microsoft.com/office/drawing/2014/main" id="{8E550C03-C07E-45B9-ACF0-75CFF372B37A}"/>
                  </a:ext>
                </a:extLst>
              </p:cNvPr>
              <p:cNvSpPr txBox="1">
                <a:spLocks noRot="1" noChangeAspect="1" noMove="1" noResize="1" noEditPoints="1" noAdjustHandles="1" noChangeArrowheads="1" noChangeShapeType="1" noTextEdit="1"/>
              </p:cNvSpPr>
              <p:nvPr/>
            </p:nvSpPr>
            <p:spPr>
              <a:xfrm>
                <a:off x="1661688" y="3978330"/>
                <a:ext cx="3473067" cy="68653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630720" y="4701102"/>
                <a:ext cx="5626861" cy="1631216"/>
              </a:xfrm>
              <a:prstGeom prst="rect">
                <a:avLst/>
              </a:prstGeom>
            </p:spPr>
            <p:txBody>
              <a:bodyPr wrap="none">
                <a:spAutoFit/>
              </a:bodyPr>
              <a:lstStyle/>
              <a:p>
                <a:pPr marL="342900" indent="-342900">
                  <a:buFont typeface="Arial" panose="020B0604020202020204" pitchFamily="34" charset="0"/>
                  <a:buChar char="•"/>
                </a:pPr>
                <a:r>
                  <a:rPr kumimoji="1" lang="en-US" altLang="zh-CN" sz="2000" dirty="0" smtClean="0">
                    <a:latin typeface="Arial" panose="020B0604020202020204" pitchFamily="34" charset="0"/>
                    <a:ea typeface="+mj-ea"/>
                    <a:cs typeface="Arial" panose="020B0604020202020204" pitchFamily="34" charset="0"/>
                  </a:rPr>
                  <a:t>The </a:t>
                </a:r>
                <a:r>
                  <a:rPr kumimoji="1" lang="en-US" altLang="zh-CN" sz="2000" dirty="0">
                    <a:latin typeface="Arial" panose="020B0604020202020204" pitchFamily="34" charset="0"/>
                    <a:ea typeface="+mj-ea"/>
                    <a:cs typeface="Arial" panose="020B0604020202020204" pitchFamily="34" charset="0"/>
                  </a:rPr>
                  <a:t>set of requirement satisfaction functions </a:t>
                </a:r>
                <a:endParaRPr kumimoji="1" lang="en-US" altLang="zh-CN" sz="2000" dirty="0" smtClean="0">
                  <a:latin typeface="Arial" panose="020B0604020202020204" pitchFamily="34" charset="0"/>
                  <a:ea typeface="+mj-ea"/>
                  <a:cs typeface="Arial" panose="020B0604020202020204" pitchFamily="34" charset="0"/>
                </a:endParaRPr>
              </a:p>
              <a:p>
                <a:r>
                  <a:rPr kumimoji="1" lang="en-US" altLang="zh-CN" sz="2000" dirty="0">
                    <a:latin typeface="Arial" panose="020B0604020202020204" pitchFamily="34" charset="0"/>
                    <a:ea typeface="+mj-ea"/>
                    <a:cs typeface="Arial" panose="020B0604020202020204" pitchFamily="34" charset="0"/>
                  </a:rPr>
                  <a:t> </a:t>
                </a:r>
                <a:r>
                  <a:rPr kumimoji="1" lang="en-US" altLang="zh-CN" sz="2000" dirty="0" smtClean="0">
                    <a:latin typeface="Arial" panose="020B0604020202020204" pitchFamily="34" charset="0"/>
                    <a:ea typeface="+mj-ea"/>
                    <a:cs typeface="Arial" panose="020B0604020202020204" pitchFamily="34" charset="0"/>
                  </a:rPr>
                  <a:t>    for </a:t>
                </a:r>
                <a:r>
                  <a:rPr kumimoji="1" lang="en-US" altLang="zh-CN" sz="2000" dirty="0">
                    <a:latin typeface="Arial" panose="020B0604020202020204" pitchFamily="34" charset="0"/>
                    <a:ea typeface="+mj-ea"/>
                    <a:cs typeface="Arial" panose="020B0604020202020204" pitchFamily="34" charset="0"/>
                  </a:rPr>
                  <a:t>all hard constraints is </a:t>
                </a:r>
                <a14:m>
                  <m:oMath xmlns:m="http://schemas.openxmlformats.org/officeDocument/2006/math">
                    <m:sSup>
                      <m:sSupPr>
                        <m:ctrlPr>
                          <a:rPr kumimoji="1" lang="en-US" altLang="zh-CN" sz="2000" i="1" smtClean="0">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i="1">
                            <a:latin typeface="Cambria Math" panose="02040503050406030204" pitchFamily="18" charset="0"/>
                          </a:rPr>
                          <m:t>0</m:t>
                        </m:r>
                      </m:sup>
                    </m:sSup>
                    <m:r>
                      <a:rPr kumimoji="1" lang="en-US" altLang="zh-CN" sz="2000" b="0" i="1" smtClean="0">
                        <a:latin typeface="Cambria Math" panose="02040503050406030204" pitchFamily="18" charset="0"/>
                        <a:cs typeface="Arial" panose="020B0604020202020204" pitchFamily="34"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i="1">
                            <a:latin typeface="Cambria Math" panose="02040503050406030204" pitchFamily="18" charset="0"/>
                          </a:rPr>
                          <m:t>0</m:t>
                        </m:r>
                      </m:sup>
                    </m:sSup>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e>
                    </m:d>
                    <m:r>
                      <a:rPr kumimoji="1" lang="en-US" altLang="zh-CN" sz="2000" b="0" i="1" smtClean="0">
                        <a:latin typeface="Cambria Math" panose="02040503050406030204" pitchFamily="18" charset="0"/>
                        <a:cs typeface="Arial" panose="020B0604020202020204" pitchFamily="34" charset="0"/>
                      </a:rPr>
                      <m:t>}</m:t>
                    </m:r>
                  </m:oMath>
                </a14:m>
                <a:endParaRPr lang="en-US" altLang="zh-CN" sz="2000" dirty="0" smtClean="0"/>
              </a:p>
              <a:p>
                <a:pPr marL="342900" indent="-342900">
                  <a:buFont typeface="Arial" panose="020B0604020202020204" pitchFamily="34" charset="0"/>
                  <a:buChar char="•"/>
                </a:pPr>
                <a:r>
                  <a:rPr kumimoji="1" lang="en-US" altLang="zh-CN" sz="2000" dirty="0" smtClean="0">
                    <a:latin typeface="Arial" panose="020B0604020202020204" pitchFamily="34" charset="0"/>
                    <a:ea typeface="+mj-ea"/>
                    <a:cs typeface="Arial" panose="020B0604020202020204" pitchFamily="34" charset="0"/>
                  </a:rPr>
                  <a:t>Requirement Satisfaction Model: </a:t>
                </a:r>
              </a:p>
              <a:p>
                <a:pPr/>
                <a14:m>
                  <m:oMathPara xmlns:m="http://schemas.openxmlformats.org/officeDocument/2006/math">
                    <m:oMathParaPr>
                      <m:jc m:val="centerGroup"/>
                    </m:oMathParaPr>
                    <m:oMath xmlns:m="http://schemas.openxmlformats.org/officeDocument/2006/math">
                      <m:r>
                        <a:rPr kumimoji="1" lang="en-US" altLang="zh-CN" sz="2000" b="1" i="1">
                          <a:latin typeface="Cambria Math" panose="02040503050406030204" pitchFamily="18" charset="0"/>
                        </a:rPr>
                        <m:t>𝑫𝑺</m:t>
                      </m:r>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i="1">
                              <a:latin typeface="Cambria Math" panose="02040503050406030204" pitchFamily="18" charset="0"/>
                            </a:rPr>
                            <m:t>0</m:t>
                          </m:r>
                        </m:sup>
                      </m:sSup>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i="1">
                              <a:latin typeface="Cambria Math" panose="02040503050406030204" pitchFamily="18" charset="0"/>
                            </a:rPr>
                            <m:t>1</m:t>
                          </m:r>
                        </m:sup>
                      </m:sSup>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i="1">
                              <a:latin typeface="Cambria Math" panose="02040503050406030204" pitchFamily="18" charset="0"/>
                            </a:rPr>
                            <m:t>2</m:t>
                          </m:r>
                        </m:sup>
                      </m:sSup>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i="1">
                              <a:latin typeface="Cambria Math" panose="02040503050406030204" pitchFamily="18" charset="0"/>
                            </a:rPr>
                            <m:t>3</m:t>
                          </m:r>
                        </m:sup>
                      </m:sSup>
                      <m:r>
                        <a:rPr kumimoji="1" lang="en-US" altLang="zh-CN" sz="2000" i="1">
                          <a:latin typeface="Cambria Math" panose="02040503050406030204" pitchFamily="18" charset="0"/>
                          <a:cs typeface="Arial" panose="020B0604020202020204" pitchFamily="34" charset="0"/>
                        </a:rPr>
                        <m:t>}</m:t>
                      </m:r>
                    </m:oMath>
                  </m:oMathPara>
                </a14:m>
                <a:endParaRPr lang="zh-CN" altLang="en-US" sz="2000" dirty="0"/>
              </a:p>
              <a:p>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630720" y="4701102"/>
                <a:ext cx="5626861" cy="1631216"/>
              </a:xfrm>
              <a:prstGeom prst="rect">
                <a:avLst/>
              </a:prstGeom>
              <a:blipFill>
                <a:blip r:embed="rId7"/>
                <a:stretch>
                  <a:fillRect l="-974" t="-1493" r="-108"/>
                </a:stretch>
              </a:blipFill>
            </p:spPr>
            <p:txBody>
              <a:bodyPr/>
              <a:lstStyle/>
              <a:p>
                <a:r>
                  <a:rPr lang="zh-CN" altLang="en-US">
                    <a:noFill/>
                  </a:rPr>
                  <a:t> </a:t>
                </a:r>
              </a:p>
            </p:txBody>
          </p:sp>
        </mc:Fallback>
      </mc:AlternateContent>
      <p:pic>
        <p:nvPicPr>
          <p:cNvPr id="3" name="图片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5723" y="3783679"/>
            <a:ext cx="5515745" cy="1762371"/>
          </a:xfrm>
          <a:prstGeom prst="rect">
            <a:avLst/>
          </a:prstGeom>
        </p:spPr>
      </p:pic>
      <p:sp>
        <p:nvSpPr>
          <p:cNvPr id="11" name="文本框 10">
            <a:extLst>
              <a:ext uri="{FF2B5EF4-FFF2-40B4-BE49-F238E27FC236}">
                <a16:creationId xmlns:a16="http://schemas.microsoft.com/office/drawing/2014/main" id="{63B6AD86-1FCA-844E-BE0E-32EC85FAB2E0}"/>
              </a:ext>
            </a:extLst>
          </p:cNvPr>
          <p:cNvSpPr txBox="1"/>
          <p:nvPr/>
        </p:nvSpPr>
        <p:spPr>
          <a:xfrm>
            <a:off x="435551" y="213389"/>
            <a:ext cx="1981633"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Modeling</a:t>
            </a:r>
            <a:endParaRPr lang="zh-CN" altLang="en-US" sz="32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sp>
        <p:nvSpPr>
          <p:cNvPr id="7" name="圆角矩形 6"/>
          <p:cNvSpPr/>
          <p:nvPr/>
        </p:nvSpPr>
        <p:spPr>
          <a:xfrm>
            <a:off x="543076" y="6152963"/>
            <a:ext cx="11245294" cy="531480"/>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solidFill>
                  <a:schemeClr val="tx1"/>
                </a:solidFill>
              </a:rPr>
              <a:t>It is worth noting that, although the soft goals and hard constraints have similar formulations, they are not necessarily associated with each other</a:t>
            </a:r>
            <a:r>
              <a:rPr lang="en-US" altLang="zh-CN" i="1" dirty="0" smtClean="0">
                <a:solidFill>
                  <a:schemeClr val="tx1"/>
                </a:solidFill>
              </a:rPr>
              <a:t>.</a:t>
            </a:r>
            <a:endParaRPr lang="zh-CN" altLang="en-US" i="1" dirty="0">
              <a:solidFill>
                <a:schemeClr val="tx1"/>
              </a:solidFill>
            </a:endParaRPr>
          </a:p>
        </p:txBody>
      </p:sp>
    </p:spTree>
    <p:extLst>
      <p:ext uri="{BB962C8B-B14F-4D97-AF65-F5344CB8AC3E}">
        <p14:creationId xmlns:p14="http://schemas.microsoft.com/office/powerpoint/2010/main" val="2990483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pPr>
                  <a:buFont typeface="Wingdings" panose="05000000000000000000" pitchFamily="2" charset="2"/>
                  <a:buChar char="Ø"/>
                </a:pPr>
                <a:r>
                  <a:rPr kumimoji="1" lang="en-US" altLang="zh-CN" sz="2400" dirty="0" smtClean="0">
                    <a:latin typeface="Arial" panose="020B0604020202020204" pitchFamily="34" charset="0"/>
                    <a:cs typeface="Arial" panose="020B0604020202020204" pitchFamily="34" charset="0"/>
                  </a:rPr>
                  <a:t> Requirement </a:t>
                </a:r>
                <a:r>
                  <a:rPr kumimoji="1" lang="en-US" altLang="zh-CN" sz="2400" dirty="0" smtClean="0">
                    <a:latin typeface="Arial" panose="020B0604020202020204" pitchFamily="34" charset="0"/>
                    <a:cs typeface="Arial" panose="020B0604020202020204" pitchFamily="34" charset="0"/>
                  </a:rPr>
                  <a:t>Satisfaction Evaluation</a:t>
                </a:r>
                <a:endParaRPr kumimoji="1" lang="en-US" altLang="zh-CN" sz="2400" dirty="0" smtClean="0">
                  <a:latin typeface="Arial" panose="020B0604020202020204" pitchFamily="34" charset="0"/>
                  <a:cs typeface="Arial" panose="020B0604020202020204" pitchFamily="34" charset="0"/>
                </a:endParaRPr>
              </a:p>
              <a:p>
                <a:r>
                  <a:rPr kumimoji="1" lang="en-US" altLang="zh-CN" sz="2000" dirty="0">
                    <a:latin typeface="Arial" panose="020B0604020202020204" pitchFamily="34" charset="0"/>
                    <a:cs typeface="Arial" panose="020B0604020202020204" pitchFamily="34" charset="0"/>
                  </a:rPr>
                  <a:t> </a:t>
                </a:r>
                <a:r>
                  <a:rPr kumimoji="1" lang="en-US" altLang="zh-CN" sz="2000" dirty="0" smtClean="0">
                    <a:latin typeface="Arial" panose="020B0604020202020204" pitchFamily="34" charset="0"/>
                    <a:cs typeface="Arial" panose="020B0604020202020204" pitchFamily="34" charset="0"/>
                  </a:rPr>
                  <a:t>A </a:t>
                </a:r>
                <a:r>
                  <a:rPr kumimoji="1" lang="en-US" altLang="zh-CN" sz="2000" dirty="0">
                    <a:latin typeface="Arial" panose="020B0604020202020204" pitchFamily="34" charset="0"/>
                    <a:cs typeface="Arial" panose="020B0604020202020204" pitchFamily="34" charset="0"/>
                  </a:rPr>
                  <a:t>set of requirements </a:t>
                </a:r>
                <a14:m>
                  <m:oMath xmlns:m="http://schemas.openxmlformats.org/officeDocument/2006/math">
                    <m:r>
                      <a:rPr kumimoji="1" lang="en-US" altLang="zh-CN" sz="2000" b="0" i="1" smtClean="0">
                        <a:latin typeface="Cambria Math" panose="02040503050406030204" pitchFamily="18" charset="0"/>
                      </a:rPr>
                      <m:t>𝑅</m:t>
                    </m:r>
                    <m:r>
                      <a:rPr kumimoji="1" lang="en-US" altLang="zh-CN" sz="2000" i="1">
                        <a:latin typeface="Cambria Math" panose="02040503050406030204" pitchFamily="18" charset="0"/>
                      </a:rPr>
                      <m:t>=</m:t>
                    </m:r>
                    <m:r>
                      <a:rPr kumimoji="1" lang="en-US" altLang="zh-CN" sz="2000" i="1">
                        <a:latin typeface="Cambria Math" panose="02040503050406030204" pitchFamily="18" charset="0"/>
                        <a:cs typeface="Arial" panose="020B0604020202020204" pitchFamily="34" charset="0"/>
                      </a:rPr>
                      <m:t>𝐻𝐶</m:t>
                    </m:r>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𝑆𝐺</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rPr>
                            </m:ctrlPr>
                          </m:sSubPr>
                          <m:e>
                            <m:r>
                              <a:rPr kumimoji="1" lang="en-US" altLang="zh-CN" sz="2000" b="0" i="1" smtClean="0">
                                <a:latin typeface="Cambria Math" panose="02040503050406030204" pitchFamily="18" charset="0"/>
                              </a:rPr>
                              <m:t>𝑅</m:t>
                            </m:r>
                          </m:e>
                          <m:sub>
                            <m:r>
                              <a:rPr kumimoji="1" lang="en-US" altLang="zh-CN" sz="2000" i="1">
                                <a:latin typeface="Cambria Math" panose="02040503050406030204" pitchFamily="18" charset="0"/>
                              </a:rPr>
                              <m:t>1</m:t>
                            </m:r>
                          </m:sub>
                        </m:sSub>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b="0" i="1" smtClean="0">
                                <a:latin typeface="Cambria Math" panose="02040503050406030204" pitchFamily="18" charset="0"/>
                              </a:rPr>
                              <m:t>𝑅</m:t>
                            </m:r>
                          </m:e>
                          <m:sub>
                            <m:r>
                              <a:rPr kumimoji="1" lang="en-US" altLang="zh-CN" sz="2000" i="1">
                                <a:latin typeface="Cambria Math" panose="02040503050406030204" pitchFamily="18" charset="0"/>
                              </a:rPr>
                              <m:t>𝑛</m:t>
                            </m:r>
                          </m:sub>
                        </m:sSub>
                      </m:e>
                    </m:d>
                    <m:r>
                      <a:rPr kumimoji="1" lang="en-US" altLang="zh-CN" sz="2000" b="0" i="1" smtClean="0">
                        <a:latin typeface="Cambria Math" panose="02040503050406030204" pitchFamily="18" charset="0"/>
                      </a:rPr>
                      <m:t> </m:t>
                    </m:r>
                  </m:oMath>
                </a14:m>
                <a:r>
                  <a:rPr kumimoji="1" lang="en-US" altLang="zh-CN" sz="2000" dirty="0">
                    <a:latin typeface="Arial" panose="020B0604020202020204" pitchFamily="34" charset="0"/>
                    <a:cs typeface="Arial" panose="020B0604020202020204" pitchFamily="34" charset="0"/>
                  </a:rPr>
                  <a:t>and the requirement satisfaction model </a:t>
                </a:r>
                <a14:m>
                  <m:oMath xmlns:m="http://schemas.openxmlformats.org/officeDocument/2006/math">
                    <m:r>
                      <a:rPr kumimoji="1" lang="en-US" altLang="zh-CN" sz="2000" b="1" i="1" smtClean="0">
                        <a:latin typeface="Cambria Math" panose="02040503050406030204" pitchFamily="18" charset="0"/>
                      </a:rPr>
                      <m:t>𝑫𝑺</m:t>
                    </m:r>
                  </m:oMath>
                </a14:m>
                <a:r>
                  <a:rPr kumimoji="1" lang="en-US" altLang="zh-CN" sz="2000" dirty="0">
                    <a:latin typeface="Arial" panose="020B0604020202020204" pitchFamily="34" charset="0"/>
                    <a:cs typeface="Arial" panose="020B0604020202020204" pitchFamily="34" charset="0"/>
                  </a:rPr>
                  <a:t>, we need to determine whether there is a feasible solution that can enable all QMs to achieve their target values.</a:t>
                </a:r>
              </a:p>
              <a:p>
                <a:r>
                  <a:rPr kumimoji="1" lang="en-US" altLang="zh-CN" sz="2000" dirty="0" smtClean="0">
                    <a:latin typeface="Arial" panose="020B0604020202020204" pitchFamily="34" charset="0"/>
                    <a:cs typeface="Arial" panose="020B0604020202020204" pitchFamily="34" charset="0"/>
                  </a:rPr>
                  <a:t>Inspired </a:t>
                </a:r>
                <a:r>
                  <a:rPr kumimoji="1" lang="en-US" altLang="zh-CN" sz="2000" dirty="0">
                    <a:latin typeface="Arial" panose="020B0604020202020204" pitchFamily="34" charset="0"/>
                    <a:cs typeface="Arial" panose="020B0604020202020204" pitchFamily="34" charset="0"/>
                  </a:rPr>
                  <a:t>by </a:t>
                </a:r>
                <a:r>
                  <a:rPr kumimoji="1" lang="en-US" altLang="zh-CN" sz="2000" dirty="0" err="1">
                    <a:latin typeface="Arial" panose="020B0604020202020204" pitchFamily="34" charset="0"/>
                    <a:cs typeface="Arial" panose="020B0604020202020204" pitchFamily="34" charset="0"/>
                  </a:rPr>
                  <a:t>Lagrangian</a:t>
                </a:r>
                <a:r>
                  <a:rPr kumimoji="1" lang="en-US" altLang="zh-CN" sz="2000" dirty="0">
                    <a:latin typeface="Arial" panose="020B0604020202020204" pitchFamily="34" charset="0"/>
                    <a:cs typeface="Arial" panose="020B0604020202020204" pitchFamily="34" charset="0"/>
                  </a:rPr>
                  <a:t> relaxation used in constrained optimization, we construct the </a:t>
                </a:r>
                <a:r>
                  <a:rPr kumimoji="1" lang="en-US" altLang="zh-CN" sz="2000" dirty="0" smtClean="0">
                    <a:latin typeface="Arial" panose="020B0604020202020204" pitchFamily="34" charset="0"/>
                    <a:cs typeface="Arial" panose="020B0604020202020204" pitchFamily="34" charset="0"/>
                  </a:rPr>
                  <a:t>slacked constraints </a:t>
                </a:r>
                <a:r>
                  <a:rPr kumimoji="1" lang="en-US" altLang="zh-CN" sz="2000" dirty="0">
                    <a:latin typeface="Arial" panose="020B0604020202020204" pitchFamily="34" charset="0"/>
                    <a:cs typeface="Arial" panose="020B0604020202020204" pitchFamily="34" charset="0"/>
                  </a:rPr>
                  <a:t>of requirement </a:t>
                </a:r>
                <a:r>
                  <a:rPr kumimoji="1" lang="en-US" altLang="zh-CN" sz="2000" dirty="0" smtClean="0">
                    <a:latin typeface="Arial" panose="020B0604020202020204" pitchFamily="34" charset="0"/>
                    <a:cs typeface="Arial" panose="020B0604020202020204" pitchFamily="34" charset="0"/>
                  </a:rPr>
                  <a:t>satisfaction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𝛿</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oMath>
                </a14:m>
                <a:r>
                  <a:rPr kumimoji="1" lang="en-US" altLang="zh-CN" sz="2000" dirty="0" smtClean="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by introducing slack variables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𝑘</m:t>
                        </m:r>
                      </m:sub>
                    </m:sSub>
                  </m:oMath>
                </a14:m>
                <a:r>
                  <a:rPr kumimoji="1" lang="en-US" altLang="zh-CN" sz="2000" dirty="0" smtClean="0">
                    <a:latin typeface="Arial" panose="020B0604020202020204" pitchFamily="34" charset="0"/>
                    <a:cs typeface="Arial" panose="020B0604020202020204" pitchFamily="34" charset="0"/>
                  </a:rPr>
                  <a:t> for each requirement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𝑅</m:t>
                        </m:r>
                      </m:e>
                      <m:sub>
                        <m:r>
                          <a:rPr lang="en-US" altLang="zh-CN" sz="2000" i="1">
                            <a:latin typeface="Cambria Math" panose="02040503050406030204" pitchFamily="18" charset="0"/>
                          </a:rPr>
                          <m:t>𝑖</m:t>
                        </m:r>
                      </m:sub>
                    </m:sSub>
                  </m:oMath>
                </a14:m>
                <a:r>
                  <a:rPr kumimoji="1" lang="en-US" altLang="zh-CN" sz="2000" dirty="0" smtClean="0">
                    <a:latin typeface="Arial" panose="020B0604020202020204" pitchFamily="34" charset="0"/>
                    <a:cs typeface="Arial" panose="020B0604020202020204" pitchFamily="34" charset="0"/>
                  </a:rPr>
                  <a:t> at any time instant </a:t>
                </a:r>
                <a14:m>
                  <m:oMath xmlns:m="http://schemas.openxmlformats.org/officeDocument/2006/math">
                    <m:r>
                      <a:rPr lang="en-US" altLang="zh-CN" sz="2000" b="0" i="1" smtClean="0">
                        <a:latin typeface="Cambria Math" panose="02040503050406030204" pitchFamily="18" charset="0"/>
                      </a:rPr>
                      <m:t>𝑘</m:t>
                    </m:r>
                  </m:oMath>
                </a14:m>
                <a:r>
                  <a:rPr kumimoji="1" lang="en-US" altLang="zh-CN" sz="2000" dirty="0" smtClean="0">
                    <a:latin typeface="Arial" panose="020B0604020202020204" pitchFamily="34" charset="0"/>
                    <a:cs typeface="Arial" panose="020B0604020202020204" pitchFamily="34" charset="0"/>
                  </a:rPr>
                  <a:t>.</a:t>
                </a:r>
              </a:p>
              <a:p>
                <a:r>
                  <a:rPr kumimoji="1" lang="en-US" altLang="zh-CN" sz="2000" dirty="0">
                    <a:latin typeface="Arial" panose="020B0604020202020204" pitchFamily="34" charset="0"/>
                    <a:cs typeface="Arial" panose="020B0604020202020204" pitchFamily="34" charset="0"/>
                  </a:rPr>
                  <a:t>T</a:t>
                </a:r>
                <a:r>
                  <a:rPr kumimoji="1" lang="en-US" altLang="zh-CN" sz="2000" dirty="0" smtClean="0">
                    <a:latin typeface="Arial" panose="020B0604020202020204" pitchFamily="34" charset="0"/>
                    <a:cs typeface="Arial" panose="020B0604020202020204" pitchFamily="34" charset="0"/>
                  </a:rPr>
                  <a:t>he </a:t>
                </a:r>
                <a:r>
                  <a:rPr kumimoji="1" lang="en-US" altLang="zh-CN" sz="2000" dirty="0">
                    <a:latin typeface="Arial" panose="020B0604020202020204" pitchFamily="34" charset="0"/>
                    <a:cs typeface="Arial" panose="020B0604020202020204" pitchFamily="34" charset="0"/>
                  </a:rPr>
                  <a:t>requirement satisfaction checking </a:t>
                </a:r>
                <a:r>
                  <a:rPr kumimoji="1" lang="en-US" altLang="zh-CN" sz="2000" dirty="0" smtClean="0">
                    <a:latin typeface="Arial" panose="020B0604020202020204" pitchFamily="34" charset="0"/>
                    <a:cs typeface="Arial" panose="020B0604020202020204" pitchFamily="34" charset="0"/>
                  </a:rPr>
                  <a:t>problem can </a:t>
                </a:r>
                <a:r>
                  <a:rPr kumimoji="1" lang="en-US" altLang="zh-CN" sz="2000" dirty="0">
                    <a:latin typeface="Arial" panose="020B0604020202020204" pitchFamily="34" charset="0"/>
                    <a:cs typeface="Arial" panose="020B0604020202020204" pitchFamily="34" charset="0"/>
                  </a:rPr>
                  <a:t>be transformed into an optimization problem, </a:t>
                </a:r>
                <a:r>
                  <a:rPr kumimoji="1" lang="en-US" altLang="zh-CN" sz="2000" dirty="0" smtClean="0">
                    <a:latin typeface="Arial" panose="020B0604020202020204" pitchFamily="34" charset="0"/>
                    <a:cs typeface="Arial" panose="020B0604020202020204" pitchFamily="34" charset="0"/>
                  </a:rPr>
                  <a:t>the objective </a:t>
                </a:r>
                <a:r>
                  <a:rPr kumimoji="1" lang="en-US" altLang="zh-CN" sz="2000" dirty="0">
                    <a:latin typeface="Arial" panose="020B0604020202020204" pitchFamily="34" charset="0"/>
                    <a:cs typeface="Arial" panose="020B0604020202020204" pitchFamily="34" charset="0"/>
                  </a:rPr>
                  <a:t>function to minimize is the least </a:t>
                </a:r>
                <a:r>
                  <a:rPr kumimoji="1" lang="en-US" altLang="zh-CN" sz="2000" dirty="0" err="1">
                    <a:latin typeface="Arial" panose="020B0604020202020204" pitchFamily="34" charset="0"/>
                    <a:cs typeface="Arial" panose="020B0604020202020204" pitchFamily="34" charset="0"/>
                  </a:rPr>
                  <a:t>unsatisfaction</a:t>
                </a:r>
                <a:r>
                  <a:rPr kumimoji="1" lang="en-US" altLang="zh-CN" sz="2000" dirty="0">
                    <a:latin typeface="Arial" panose="020B0604020202020204" pitchFamily="34" charset="0"/>
                    <a:cs typeface="Arial" panose="020B0604020202020204" pitchFamily="34" charset="0"/>
                  </a:rPr>
                  <a:t> </a:t>
                </a:r>
                <a:r>
                  <a:rPr kumimoji="1" lang="en-US" altLang="zh-CN" sz="2000" dirty="0" smtClean="0">
                    <a:latin typeface="Arial" panose="020B0604020202020204" pitchFamily="34" charset="0"/>
                    <a:cs typeface="Arial" panose="020B0604020202020204" pitchFamily="34" charset="0"/>
                  </a:rPr>
                  <a:t>of all </a:t>
                </a:r>
                <a:r>
                  <a:rPr kumimoji="1" lang="en-US" altLang="zh-CN" sz="2000" dirty="0">
                    <a:latin typeface="Arial" panose="020B0604020202020204" pitchFamily="34" charset="0"/>
                    <a:cs typeface="Arial" panose="020B0604020202020204" pitchFamily="34" charset="0"/>
                  </a:rPr>
                  <a:t>the requirements, i.e., the minimum normalized sum </a:t>
                </a:r>
                <a:r>
                  <a:rPr kumimoji="1" lang="en-US" altLang="zh-CN" sz="2000" dirty="0" smtClean="0">
                    <a:latin typeface="Arial" panose="020B0604020202020204" pitchFamily="34" charset="0"/>
                    <a:cs typeface="Arial" panose="020B0604020202020204" pitchFamily="34" charset="0"/>
                  </a:rPr>
                  <a:t>of all </a:t>
                </a:r>
                <a:r>
                  <a:rPr kumimoji="1" lang="en-US" altLang="zh-CN" sz="2000" dirty="0">
                    <a:latin typeface="Arial" panose="020B0604020202020204" pitchFamily="34" charset="0"/>
                    <a:cs typeface="Arial" panose="020B0604020202020204" pitchFamily="34" charset="0"/>
                  </a:rPr>
                  <a:t>slack </a:t>
                </a:r>
                <a:r>
                  <a:rPr kumimoji="1" lang="en-US" altLang="zh-CN" sz="2000" dirty="0" smtClean="0">
                    <a:latin typeface="Arial" panose="020B0604020202020204" pitchFamily="34" charset="0"/>
                    <a:cs typeface="Arial" panose="020B0604020202020204" pitchFamily="34" charset="0"/>
                  </a:rPr>
                  <a:t>variables </a:t>
                </a:r>
                <a14:m>
                  <m:oMath xmlns:m="http://schemas.openxmlformats.org/officeDocument/2006/math">
                    <m:acc>
                      <m:accPr>
                        <m:chr m:val="̅"/>
                        <m:ctrlPr>
                          <a:rPr lang="en-US" altLang="zh-CN" sz="2000" i="1" smtClean="0">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𝛿</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e>
                    </m:ac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𝛿</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num>
                      <m:den>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𝑢𝑏</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i="1">
                                <a:latin typeface="Cambria Math" panose="02040503050406030204" pitchFamily="18" charset="0"/>
                              </a:rPr>
                              <m:t>𝑖</m:t>
                            </m:r>
                          </m:sub>
                        </m:sSub>
                      </m:den>
                    </m:f>
                  </m:oMath>
                </a14:m>
                <a:r>
                  <a:rPr kumimoji="1" lang="en-US" altLang="zh-CN" sz="2000" dirty="0" smtClean="0">
                    <a:latin typeface="Arial" panose="020B0604020202020204" pitchFamily="34" charset="0"/>
                    <a:cs typeface="Arial" panose="020B0604020202020204" pitchFamily="34" charset="0"/>
                  </a:rPr>
                  <a:t>, </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e>
                    </m:ac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𝑙</m:t>
                            </m:r>
                            <m:r>
                              <a:rPr lang="en-US" altLang="zh-CN" sz="2000" i="1">
                                <a:latin typeface="Cambria Math" panose="02040503050406030204" pitchFamily="18" charset="0"/>
                              </a:rPr>
                              <m:t>𝑏</m:t>
                            </m:r>
                          </m:e>
                          <m:sub>
                            <m:r>
                              <a:rPr lang="en-US" altLang="zh-CN" sz="2000" i="1">
                                <a:latin typeface="Cambria Math" panose="02040503050406030204" pitchFamily="18" charset="0"/>
                              </a:rPr>
                              <m:t>𝑖</m:t>
                            </m:r>
                          </m:sub>
                        </m:sSub>
                      </m:den>
                    </m:f>
                  </m:oMath>
                </a14:m>
                <a:endParaRPr kumimoji="1" lang="en-US" altLang="zh-CN" sz="2000" dirty="0" smtClean="0">
                  <a:latin typeface="Arial" panose="020B0604020202020204" pitchFamily="34" charset="0"/>
                  <a:cs typeface="Arial" panose="020B0604020202020204" pitchFamily="34" charset="0"/>
                </a:endParaRPr>
              </a:p>
              <a:p>
                <a:r>
                  <a:rPr kumimoji="1" lang="en-US" altLang="zh-CN" sz="2000" dirty="0">
                    <a:latin typeface="Arial" panose="020B0604020202020204" pitchFamily="34" charset="0"/>
                    <a:cs typeface="Arial" panose="020B0604020202020204" pitchFamily="34" charset="0"/>
                  </a:rPr>
                  <a:t>When checking the satisfaction of a non-invariant </a:t>
                </a:r>
                <a:r>
                  <a:rPr kumimoji="1" lang="en-US" altLang="zh-CN" sz="2000" dirty="0" smtClean="0">
                    <a:latin typeface="Arial" panose="020B0604020202020204" pitchFamily="34" charset="0"/>
                    <a:cs typeface="Arial" panose="020B0604020202020204" pitchFamily="34" charset="0"/>
                  </a:rPr>
                  <a:t>requirement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𝑅</m:t>
                        </m:r>
                      </m:e>
                      <m:sub>
                        <m:r>
                          <a:rPr kumimoji="1" lang="en-US" altLang="zh-CN" sz="2000" i="1" smtClean="0">
                            <a:latin typeface="Cambria Math" panose="02040503050406030204" pitchFamily="18" charset="0"/>
                          </a:rPr>
                          <m:t>𝑖</m:t>
                        </m:r>
                      </m:sub>
                    </m:sSub>
                    <m:r>
                      <a:rPr kumimoji="1" lang="en-US" altLang="zh-CN" sz="2000" i="1" smtClean="0">
                        <a:latin typeface="Cambria Math" panose="02040503050406030204" pitchFamily="18" charset="0"/>
                        <a:ea typeface="Cambria Math" panose="02040503050406030204" pitchFamily="18"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cs typeface="Arial" panose="020B0604020202020204" pitchFamily="34" charset="0"/>
                          </a:rPr>
                          <m:t>𝑹</m:t>
                        </m:r>
                      </m:e>
                      <m:sub>
                        <m:r>
                          <a:rPr kumimoji="1" lang="en-US" altLang="zh-CN" sz="2000" i="1">
                            <a:latin typeface="Cambria Math" panose="02040503050406030204" pitchFamily="18" charset="0"/>
                            <a:cs typeface="Arial" panose="020B0604020202020204" pitchFamily="34" charset="0"/>
                          </a:rPr>
                          <m:t>𝑀</m:t>
                        </m:r>
                      </m:sub>
                    </m:sSub>
                  </m:oMath>
                </a14:m>
                <a:r>
                  <a:rPr kumimoji="1" lang="en-US" altLang="zh-CN" sz="2000" dirty="0">
                    <a:latin typeface="Arial" panose="020B0604020202020204" pitchFamily="34" charset="0"/>
                    <a:cs typeface="Arial" panose="020B0604020202020204" pitchFamily="34" charset="0"/>
                  </a:rPr>
                  <a:t>, which should be maintained </a:t>
                </a:r>
                <a:r>
                  <a:rPr kumimoji="1" lang="en-US" altLang="zh-CN" sz="2000" dirty="0" smtClean="0">
                    <a:latin typeface="Arial" panose="020B0604020202020204" pitchFamily="34" charset="0"/>
                    <a:cs typeface="Arial" panose="020B0604020202020204" pitchFamily="34" charset="0"/>
                  </a:rPr>
                  <a:t>at any </a:t>
                </a:r>
                <a:r>
                  <a:rPr kumimoji="1" lang="en-US" altLang="zh-CN" sz="2000" dirty="0">
                    <a:latin typeface="Arial" panose="020B0604020202020204" pitchFamily="34" charset="0"/>
                    <a:cs typeface="Arial" panose="020B0604020202020204" pitchFamily="34" charset="0"/>
                  </a:rPr>
                  <a:t>time instant (e.g., safety), we construct slack </a:t>
                </a:r>
                <a:r>
                  <a:rPr kumimoji="1" lang="en-US" altLang="zh-CN" sz="2000" dirty="0" smtClean="0">
                    <a:latin typeface="Arial" panose="020B0604020202020204" pitchFamily="34" charset="0"/>
                    <a:cs typeface="Arial" panose="020B0604020202020204" pitchFamily="34" charset="0"/>
                  </a:rPr>
                  <a:t>variables for </a:t>
                </a:r>
                <a:r>
                  <a:rPr kumimoji="1" lang="en-US" altLang="zh-CN" sz="2000" dirty="0">
                    <a:latin typeface="Arial" panose="020B0604020202020204" pitchFamily="34" charset="0"/>
                    <a:cs typeface="Arial" panose="020B0604020202020204" pitchFamily="34" charset="0"/>
                  </a:rPr>
                  <a:t>QMs in the prediction horizon for efficiency, </a:t>
                </a:r>
                <a:r>
                  <a:rPr kumimoji="1" lang="en-US" altLang="zh-CN" sz="2000" dirty="0" err="1">
                    <a:latin typeface="Arial" panose="020B0604020202020204" pitchFamily="34" charset="0"/>
                    <a:cs typeface="Arial" panose="020B0604020202020204" pitchFamily="34" charset="0"/>
                  </a:rPr>
                  <a:t>i.e</a:t>
                </a:r>
                <a:r>
                  <a:rPr kumimoji="1" lang="en-US" altLang="zh-CN" sz="2000" dirty="0">
                    <a:latin typeface="Arial" panose="020B0604020202020204" pitchFamily="34" charset="0"/>
                    <a:cs typeface="Arial" panose="020B0604020202020204" pitchFamily="34" charset="0"/>
                  </a:rPr>
                  <a:t>, </a:t>
                </a:r>
                <a:r>
                  <a:rPr kumimoji="1" lang="en-US" altLang="zh-CN" sz="2000" dirty="0" smtClean="0">
                    <a:latin typeface="Arial" panose="020B0604020202020204" pitchFamily="34" charset="0"/>
                    <a:cs typeface="Arial" panose="020B0604020202020204" pitchFamily="34" charset="0"/>
                  </a:rPr>
                  <a:t>slack variables </a:t>
                </a:r>
                <a:r>
                  <a:rPr kumimoji="1" lang="en-US" altLang="zh-CN" sz="2000" dirty="0">
                    <a:latin typeface="Arial" panose="020B0604020202020204" pitchFamily="34" charset="0"/>
                    <a:cs typeface="Arial" panose="020B0604020202020204" pitchFamily="34" charset="0"/>
                  </a:rPr>
                  <a:t>are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𝛿</m:t>
                        </m:r>
                      </m:e>
                      <m:sub>
                        <m:r>
                          <a:rPr lang="en-US" altLang="zh-CN" sz="2000" i="1">
                            <a:latin typeface="Cambria Math" panose="02040503050406030204" pitchFamily="18" charset="0"/>
                          </a:rPr>
                          <m:t>𝑖</m:t>
                        </m:r>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𝛿</m:t>
                        </m:r>
                      </m:e>
                      <m:sub>
                        <m:r>
                          <a:rPr lang="en-US" altLang="zh-CN" sz="2000" i="1">
                            <a:latin typeface="Cambria Math" panose="02040503050406030204" pitchFamily="18" charset="0"/>
                          </a:rPr>
                          <m:t>𝑖</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𝑁</m:t>
                        </m:r>
                      </m:sub>
                    </m:sSub>
                  </m:oMath>
                </a14:m>
                <a:r>
                  <a:rPr kumimoji="1" lang="en-US" altLang="zh-CN" sz="2000" dirty="0" smtClean="0">
                    <a:latin typeface="Arial" panose="020B0604020202020204" pitchFamily="34" charset="0"/>
                    <a:cs typeface="Arial" panose="020B0604020202020204" pitchFamily="34" charset="0"/>
                  </a:rPr>
                  <a:t>or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rPr>
                          <m:t>𝑖</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+1</m:t>
                        </m:r>
                      </m:sub>
                    </m:sSub>
                    <m:r>
                      <a:rPr lang="en-US" altLang="zh-CN"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rPr>
                          <m:t>𝑖</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i="1">
                            <a:latin typeface="Cambria Math" panose="02040503050406030204" pitchFamily="18" charset="0"/>
                          </a:rPr>
                          <m:t>𝑁</m:t>
                        </m:r>
                      </m:sub>
                    </m:sSub>
                  </m:oMath>
                </a14:m>
                <a:r>
                  <a:rPr kumimoji="1" lang="en-US" altLang="zh-CN" sz="2000" dirty="0">
                    <a:latin typeface="Arial" panose="020B0604020202020204" pitchFamily="34" charset="0"/>
                    <a:cs typeface="Arial" panose="020B0604020202020204" pitchFamily="34" charset="0"/>
                  </a:rPr>
                  <a:t> </a:t>
                </a:r>
                <a:r>
                  <a:rPr kumimoji="1" lang="en-US" altLang="zh-CN" sz="2000" dirty="0" smtClean="0">
                    <a:latin typeface="Arial" panose="020B0604020202020204" pitchFamily="34" charset="0"/>
                    <a:cs typeface="Arial" panose="020B0604020202020204" pitchFamily="34" charset="0"/>
                  </a:rPr>
                  <a:t>for </a:t>
                </a:r>
                <a14:m>
                  <m:oMath xmlns:m="http://schemas.openxmlformats.org/officeDocument/2006/math">
                    <m:sSub>
                      <m:sSubPr>
                        <m:ctrlPr>
                          <a:rPr kumimoji="1" lang="en-US" altLang="zh-CN" sz="2000" i="1" smtClean="0">
                            <a:latin typeface="Cambria Math" panose="02040503050406030204" pitchFamily="18" charset="0"/>
                            <a:cs typeface="Arial" panose="020B0604020202020204" pitchFamily="34" charset="0"/>
                          </a:rPr>
                        </m:ctrlPr>
                      </m:sSubPr>
                      <m:e>
                        <m:r>
                          <a:rPr kumimoji="1" lang="zh-CN" altLang="en-US" sz="2000" i="1" smtClean="0">
                            <a:latin typeface="Cambria Math" panose="02040503050406030204" pitchFamily="18" charset="0"/>
                            <a:cs typeface="Arial" panose="020B0604020202020204" pitchFamily="34" charset="0"/>
                          </a:rPr>
                          <m:t>𝒳</m:t>
                        </m:r>
                      </m:e>
                      <m:sub>
                        <m:r>
                          <a:rPr kumimoji="1" lang="en-US" altLang="zh-CN" sz="2000" b="0" i="1" smtClean="0">
                            <a:latin typeface="Cambria Math" panose="02040503050406030204" pitchFamily="18" charset="0"/>
                            <a:cs typeface="Arial" panose="020B0604020202020204" pitchFamily="34" charset="0"/>
                          </a:rPr>
                          <m:t>𝑖</m:t>
                        </m:r>
                      </m:sub>
                    </m:sSub>
                    <m:d>
                      <m:dPr>
                        <m:ctrlPr>
                          <a:rPr kumimoji="1" lang="en-US" altLang="zh-CN" sz="2000" b="0" i="1" smtClean="0">
                            <a:latin typeface="Cambria Math" panose="02040503050406030204" pitchFamily="18" charset="0"/>
                            <a:cs typeface="Arial" panose="020B0604020202020204" pitchFamily="34"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+1</m:t>
                        </m:r>
                      </m:e>
                    </m:d>
                    <m:r>
                      <a:rPr kumimoji="1" lang="en-US" altLang="zh-CN" sz="2000" b="0" i="0" smtClean="0">
                        <a:latin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𝒳</m:t>
                        </m:r>
                      </m:e>
                      <m:sub>
                        <m:r>
                          <a:rPr kumimoji="1" lang="en-US" altLang="zh-CN" sz="2000" i="1">
                            <a:latin typeface="Cambria Math" panose="02040503050406030204" pitchFamily="18" charset="0"/>
                            <a:cs typeface="Arial" panose="020B0604020202020204" pitchFamily="34" charset="0"/>
                          </a:rPr>
                          <m:t>𝑖</m:t>
                        </m:r>
                      </m:sub>
                    </m:sSub>
                    <m:d>
                      <m:dPr>
                        <m:ctrlPr>
                          <a:rPr kumimoji="1" lang="en-US" altLang="zh-CN" sz="2000" i="1">
                            <a:latin typeface="Cambria Math" panose="02040503050406030204" pitchFamily="18" charset="0"/>
                            <a:cs typeface="Arial" panose="020B0604020202020204" pitchFamily="34"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𝑁</m:t>
                        </m:r>
                      </m:e>
                    </m:d>
                  </m:oMath>
                </a14:m>
                <a:r>
                  <a:rPr kumimoji="1" lang="en-US" altLang="zh-CN" sz="2000" dirty="0" smtClean="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When checking the </a:t>
                </a:r>
                <a:r>
                  <a:rPr kumimoji="1" lang="en-US" altLang="zh-CN" sz="2000" dirty="0" smtClean="0">
                    <a:latin typeface="Arial" panose="020B0604020202020204" pitchFamily="34" charset="0"/>
                    <a:cs typeface="Arial" panose="020B0604020202020204" pitchFamily="34" charset="0"/>
                  </a:rPr>
                  <a:t>satisfaction of </a:t>
                </a:r>
                <a:r>
                  <a:rPr kumimoji="1" lang="en-US" altLang="zh-CN" sz="2000" dirty="0">
                    <a:latin typeface="Arial" panose="020B0604020202020204" pitchFamily="34" charset="0"/>
                    <a:cs typeface="Arial" panose="020B0604020202020204" pitchFamily="34" charset="0"/>
                  </a:rPr>
                  <a:t>a requirement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𝑅</m:t>
                        </m:r>
                      </m:e>
                      <m:sub>
                        <m:r>
                          <a:rPr kumimoji="1" lang="en-US" altLang="zh-CN" sz="2000" b="0" i="1" smtClean="0">
                            <a:latin typeface="Cambria Math" panose="02040503050406030204" pitchFamily="18" charset="0"/>
                          </a:rPr>
                          <m:t>𝑗</m:t>
                        </m:r>
                      </m:sub>
                    </m:sSub>
                    <m:r>
                      <a:rPr kumimoji="1" lang="en-US" altLang="zh-CN" sz="2000" i="1">
                        <a:latin typeface="Cambria Math" panose="02040503050406030204" pitchFamily="18" charset="0"/>
                        <a:ea typeface="Cambria Math" panose="02040503050406030204" pitchFamily="18"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cs typeface="Arial" panose="020B0604020202020204" pitchFamily="34" charset="0"/>
                          </a:rPr>
                          <m:t>𝑹</m:t>
                        </m:r>
                      </m:e>
                      <m:sub>
                        <m:r>
                          <a:rPr kumimoji="1" lang="en-US" altLang="zh-CN" sz="2000" b="0" i="1" smtClean="0">
                            <a:latin typeface="Cambria Math" panose="02040503050406030204" pitchFamily="18" charset="0"/>
                            <a:cs typeface="Arial" panose="020B0604020202020204" pitchFamily="34" charset="0"/>
                          </a:rPr>
                          <m:t>𝐴</m:t>
                        </m:r>
                      </m:sub>
                    </m:sSub>
                  </m:oMath>
                </a14:m>
                <a:r>
                  <a:rPr kumimoji="1" lang="en-US" altLang="zh-CN" sz="2000" dirty="0">
                    <a:latin typeface="Arial" panose="020B0604020202020204" pitchFamily="34" charset="0"/>
                    <a:cs typeface="Arial" panose="020B0604020202020204" pitchFamily="34" charset="0"/>
                  </a:rPr>
                  <a:t>to be achieved at the end </a:t>
                </a:r>
                <a:r>
                  <a:rPr kumimoji="1" lang="en-US" altLang="zh-CN" sz="2000" dirty="0" smtClean="0">
                    <a:latin typeface="Arial" panose="020B0604020202020204" pitchFamily="34" charset="0"/>
                    <a:cs typeface="Arial" panose="020B0604020202020204" pitchFamily="34" charset="0"/>
                  </a:rPr>
                  <a:t>of mission </a:t>
                </a:r>
                <a:r>
                  <a:rPr kumimoji="1" lang="en-US" altLang="zh-CN" sz="2000" dirty="0">
                    <a:latin typeface="Arial" panose="020B0604020202020204" pitchFamily="34" charset="0"/>
                    <a:cs typeface="Arial" panose="020B0604020202020204" pitchFamily="34" charset="0"/>
                  </a:rPr>
                  <a:t>completion (e.g., timeliness), its QM is </a:t>
                </a:r>
                <a:r>
                  <a:rPr kumimoji="1" lang="en-US" altLang="zh-CN" sz="2000" dirty="0" smtClean="0">
                    <a:latin typeface="Arial" panose="020B0604020202020204" pitchFamily="34" charset="0"/>
                    <a:cs typeface="Arial" panose="020B0604020202020204" pitchFamily="34" charset="0"/>
                  </a:rPr>
                  <a:t>calculated based </a:t>
                </a:r>
                <a:r>
                  <a:rPr kumimoji="1" lang="en-US" altLang="zh-CN" sz="2000" dirty="0">
                    <a:latin typeface="Arial" panose="020B0604020202020204" pitchFamily="34" charset="0"/>
                    <a:cs typeface="Arial" panose="020B0604020202020204" pitchFamily="34" charset="0"/>
                  </a:rPr>
                  <a:t>on the assumption of the final state of the system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𝒔</m:t>
                        </m:r>
                      </m:e>
                      <m:sub>
                        <m:r>
                          <a:rPr kumimoji="1" lang="en-US" altLang="zh-CN" sz="2000" b="0" i="1" smtClean="0">
                            <a:latin typeface="Cambria Math" panose="02040503050406030204" pitchFamily="18" charset="0"/>
                            <a:cs typeface="Arial" panose="020B0604020202020204" pitchFamily="34" charset="0"/>
                          </a:rPr>
                          <m:t>𝑇</m:t>
                        </m:r>
                      </m:sub>
                    </m:sSub>
                  </m:oMath>
                </a14:m>
                <a:r>
                  <a:rPr kumimoji="1" lang="en-US" altLang="zh-CN" sz="2000" dirty="0">
                    <a:latin typeface="Arial" panose="020B0604020202020204" pitchFamily="34" charset="0"/>
                    <a:cs typeface="Arial" panose="020B0604020202020204" pitchFamily="34" charset="0"/>
                  </a:rPr>
                  <a:t>.</a:t>
                </a:r>
                <a:endParaRPr kumimoji="1" lang="en-US" altLang="zh-CN" sz="2000" dirty="0" smtClean="0">
                  <a:latin typeface="Arial" panose="020B0604020202020204" pitchFamily="34" charset="0"/>
                  <a:cs typeface="Arial" panose="020B0604020202020204" pitchFamily="34" charset="0"/>
                </a:endParaRPr>
              </a:p>
              <a:p>
                <a:pPr marL="0" indent="0">
                  <a:buNone/>
                </a:pPr>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743" t="-1374" r="-318"/>
                </a:stretch>
              </a:blipFill>
            </p:spPr>
            <p:txBody>
              <a:bodyPr/>
              <a:lstStyle/>
              <a:p>
                <a:r>
                  <a:rPr lang="zh-CN" altLang="en-US">
                    <a:noFill/>
                  </a:rPr>
                  <a:t> </a:t>
                </a:r>
              </a:p>
            </p:txBody>
          </p:sp>
        </mc:Fallback>
      </mc:AlternateContent>
      <p:sp>
        <p:nvSpPr>
          <p:cNvPr id="5" name="文本框 4"/>
          <p:cNvSpPr txBox="1"/>
          <p:nvPr/>
        </p:nvSpPr>
        <p:spPr>
          <a:xfrm>
            <a:off x="435551" y="213389"/>
            <a:ext cx="4554452"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Autonomous Planning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spTree>
    <p:extLst>
      <p:ext uri="{BB962C8B-B14F-4D97-AF65-F5344CB8AC3E}">
        <p14:creationId xmlns:p14="http://schemas.microsoft.com/office/powerpoint/2010/main" val="3858570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pPr>
                  <a:buFont typeface="Wingdings" panose="05000000000000000000" pitchFamily="2" charset="2"/>
                  <a:buChar char="Ø"/>
                </a:pPr>
                <a:r>
                  <a:rPr kumimoji="1" lang="en-US" altLang="zh-CN" sz="2400" dirty="0" smtClean="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Requirement Satisfaction Evaluation</a:t>
                </a:r>
              </a:p>
              <a:p>
                <a:r>
                  <a:rPr kumimoji="1" lang="en-US" altLang="zh-CN" sz="2000" dirty="0" smtClean="0">
                    <a:latin typeface="Arial" panose="020B0604020202020204" pitchFamily="34" charset="0"/>
                    <a:cs typeface="Arial" panose="020B0604020202020204" pitchFamily="34" charset="0"/>
                  </a:rPr>
                  <a:t>The </a:t>
                </a:r>
                <a:r>
                  <a:rPr kumimoji="1" lang="en-US" altLang="zh-CN" sz="2000" dirty="0">
                    <a:latin typeface="Arial" panose="020B0604020202020204" pitchFamily="34" charset="0"/>
                    <a:cs typeface="Arial" panose="020B0604020202020204" pitchFamily="34" charset="0"/>
                  </a:rPr>
                  <a:t>Requirement Satisfaction </a:t>
                </a:r>
                <a:r>
                  <a:rPr kumimoji="1" lang="en-US" altLang="zh-CN" sz="2000" dirty="0" smtClean="0">
                    <a:latin typeface="Arial" panose="020B0604020202020204" pitchFamily="34" charset="0"/>
                    <a:cs typeface="Arial" panose="020B0604020202020204" pitchFamily="34" charset="0"/>
                  </a:rPr>
                  <a:t>Checking step </a:t>
                </a:r>
                <a:r>
                  <a:rPr kumimoji="1" lang="en-US" altLang="zh-CN" sz="2000" dirty="0">
                    <a:latin typeface="Arial" panose="020B0604020202020204" pitchFamily="34" charset="0"/>
                    <a:cs typeface="Arial" panose="020B0604020202020204" pitchFamily="34" charset="0"/>
                  </a:rPr>
                  <a:t>is to find whether it is possible that all requirements </a:t>
                </a:r>
                <a:r>
                  <a:rPr kumimoji="1" lang="en-US" altLang="zh-CN" sz="2000" dirty="0" smtClean="0">
                    <a:latin typeface="Arial" panose="020B0604020202020204" pitchFamily="34" charset="0"/>
                    <a:cs typeface="Arial" panose="020B0604020202020204" pitchFamily="34" charset="0"/>
                  </a:rPr>
                  <a:t>are met</a:t>
                </a:r>
                <a:r>
                  <a:rPr kumimoji="1" lang="en-US" altLang="zh-CN" sz="2000" dirty="0">
                    <a:latin typeface="Arial" panose="020B0604020202020204" pitchFamily="34" charset="0"/>
                    <a:cs typeface="Arial" panose="020B0604020202020204" pitchFamily="34" charset="0"/>
                  </a:rPr>
                  <a:t>, i.e., the sum of slack variables is zero based on </a:t>
                </a:r>
                <a:r>
                  <a:rPr kumimoji="1" lang="en-US" altLang="zh-CN" sz="2000" dirty="0" smtClean="0">
                    <a:latin typeface="Arial" panose="020B0604020202020204" pitchFamily="34" charset="0"/>
                    <a:cs typeface="Arial" panose="020B0604020202020204" pitchFamily="34" charset="0"/>
                  </a:rPr>
                  <a:t>current predict </a:t>
                </a:r>
                <a:r>
                  <a:rPr kumimoji="1" lang="en-US" altLang="zh-CN" sz="2000" dirty="0">
                    <a:latin typeface="Arial" panose="020B0604020202020204" pitchFamily="34" charset="0"/>
                    <a:cs typeface="Arial" panose="020B0604020202020204" pitchFamily="34" charset="0"/>
                  </a:rPr>
                  <a:t>horizon. The resulting MPC optimization </a:t>
                </a:r>
                <a:r>
                  <a:rPr kumimoji="1" lang="en-US" altLang="zh-CN" sz="2000" dirty="0" smtClean="0">
                    <a:latin typeface="Arial" panose="020B0604020202020204" pitchFamily="34" charset="0"/>
                    <a:cs typeface="Arial" panose="020B0604020202020204" pitchFamily="34" charset="0"/>
                  </a:rPr>
                  <a:t>problem can </a:t>
                </a:r>
                <a:r>
                  <a:rPr kumimoji="1" lang="en-US" altLang="zh-CN" sz="2000" dirty="0">
                    <a:latin typeface="Arial" panose="020B0604020202020204" pitchFamily="34" charset="0"/>
                    <a:cs typeface="Arial" panose="020B0604020202020204" pitchFamily="34" charset="0"/>
                  </a:rPr>
                  <a:t>written as </a:t>
                </a:r>
                <a:r>
                  <a:rPr kumimoji="1" lang="en-US" altLang="zh-CN" sz="2000" dirty="0" smtClean="0">
                    <a:latin typeface="Arial" panose="020B0604020202020204" pitchFamily="34" charset="0"/>
                    <a:cs typeface="Arial" panose="020B0604020202020204" pitchFamily="34" charset="0"/>
                  </a:rPr>
                  <a:t>follows:</a:t>
                </a:r>
              </a:p>
              <a:p>
                <a:endParaRPr kumimoji="1" lang="en-US" altLang="zh-CN" sz="2000" dirty="0">
                  <a:latin typeface="Arial" panose="020B0604020202020204" pitchFamily="34" charset="0"/>
                  <a:cs typeface="Arial" panose="020B0604020202020204" pitchFamily="34" charset="0"/>
                </a:endParaRPr>
              </a:p>
              <a:p>
                <a:endParaRPr kumimoji="1" lang="en-US" altLang="zh-CN" sz="2000" dirty="0" smtClean="0">
                  <a:latin typeface="Arial" panose="020B0604020202020204" pitchFamily="34" charset="0"/>
                  <a:cs typeface="Arial" panose="020B0604020202020204" pitchFamily="34" charset="0"/>
                </a:endParaRPr>
              </a:p>
              <a:p>
                <a:endParaRPr kumimoji="1" lang="en-US" altLang="zh-CN" sz="2000" dirty="0">
                  <a:latin typeface="Arial" panose="020B0604020202020204" pitchFamily="34" charset="0"/>
                  <a:cs typeface="Arial" panose="020B0604020202020204" pitchFamily="34" charset="0"/>
                </a:endParaRPr>
              </a:p>
              <a:p>
                <a:endParaRPr kumimoji="1" lang="en-US" altLang="zh-CN" sz="2000" dirty="0" smtClean="0">
                  <a:latin typeface="Arial" panose="020B0604020202020204" pitchFamily="34" charset="0"/>
                  <a:cs typeface="Arial" panose="020B0604020202020204" pitchFamily="34" charset="0"/>
                </a:endParaRPr>
              </a:p>
              <a:p>
                <a:r>
                  <a:rPr kumimoji="1" lang="en-US" altLang="zh-CN" sz="2000" dirty="0">
                    <a:latin typeface="Arial" panose="020B0604020202020204" pitchFamily="34" charset="0"/>
                    <a:cs typeface="Arial" panose="020B0604020202020204" pitchFamily="34" charset="0"/>
                  </a:rPr>
                  <a:t>If the optimal </a:t>
                </a:r>
                <a:r>
                  <a:rPr kumimoji="1" lang="en-US" altLang="zh-CN" sz="2000" dirty="0" smtClean="0">
                    <a:latin typeface="Arial" panose="020B0604020202020204" pitchFamily="34" charset="0"/>
                    <a:cs typeface="Arial" panose="020B0604020202020204" pitchFamily="34" charset="0"/>
                  </a:rPr>
                  <a:t>value </a:t>
                </a:r>
                <a14:m>
                  <m:oMath xmlns:m="http://schemas.openxmlformats.org/officeDocument/2006/math">
                    <m:sSub>
                      <m:sSubPr>
                        <m:ctrlPr>
                          <a:rPr kumimoji="1" lang="en-US" altLang="zh-CN" sz="200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𝑓</m:t>
                        </m:r>
                      </m:e>
                      <m:sub>
                        <m:r>
                          <a:rPr kumimoji="1" lang="en-US" altLang="zh-CN" sz="2000" b="0" i="1" smtClean="0">
                            <a:latin typeface="Cambria Math" panose="02040503050406030204" pitchFamily="18" charset="0"/>
                            <a:cs typeface="Arial" panose="020B0604020202020204" pitchFamily="34" charset="0"/>
                          </a:rPr>
                          <m:t>𝑘</m:t>
                        </m:r>
                      </m:sub>
                    </m:sSub>
                    <m:d>
                      <m:dPr>
                        <m:ctrlPr>
                          <a:rPr kumimoji="1" lang="en-US" altLang="zh-CN" sz="2000" b="0" i="1" smtClean="0">
                            <a:latin typeface="Cambria Math" panose="02040503050406030204" pitchFamily="18" charset="0"/>
                            <a:cs typeface="Arial" panose="020B0604020202020204" pitchFamily="34" charset="0"/>
                          </a:rPr>
                        </m:ctrlPr>
                      </m:dPr>
                      <m:e>
                        <m:sSup>
                          <m:sSupPr>
                            <m:ctrlPr>
                              <a:rPr kumimoji="1" lang="en-US" altLang="zh-CN" sz="2000" b="0" i="1" smtClean="0">
                                <a:latin typeface="Cambria Math" panose="02040503050406030204" pitchFamily="18" charset="0"/>
                                <a:cs typeface="Arial" panose="020B0604020202020204" pitchFamily="34" charset="0"/>
                              </a:rPr>
                            </m:ctrlPr>
                          </m:sSupPr>
                          <m:e>
                            <m:r>
                              <a:rPr kumimoji="1" lang="zh-CN" altLang="en-US" sz="2000" b="1" i="1" smtClean="0">
                                <a:latin typeface="Cambria Math" panose="02040503050406030204" pitchFamily="18" charset="0"/>
                                <a:cs typeface="Arial" panose="020B0604020202020204" pitchFamily="34" charset="0"/>
                              </a:rPr>
                              <m:t>𝜹</m:t>
                            </m:r>
                          </m:e>
                          <m:sup>
                            <m:r>
                              <a:rPr kumimoji="1" lang="en-US" altLang="zh-CN" sz="2000" b="0" i="1" smtClean="0">
                                <a:latin typeface="Cambria Math" panose="02040503050406030204" pitchFamily="18" charset="0"/>
                                <a:cs typeface="Arial" panose="020B0604020202020204" pitchFamily="34" charset="0"/>
                              </a:rPr>
                              <m:t>∗</m:t>
                            </m:r>
                          </m:sup>
                        </m:sSup>
                        <m:r>
                          <a:rPr kumimoji="1" lang="en-US" altLang="zh-CN" sz="2000" b="0" i="1" smtClean="0">
                            <a:latin typeface="Cambria Math" panose="02040503050406030204" pitchFamily="18" charset="0"/>
                            <a:cs typeface="Arial" panose="020B0604020202020204" pitchFamily="34" charset="0"/>
                          </a:rPr>
                          <m:t>,</m:t>
                        </m:r>
                        <m:sSup>
                          <m:sSupPr>
                            <m:ctrlPr>
                              <a:rPr kumimoji="1" lang="en-US" altLang="zh-CN" sz="2000" b="0" i="1" smtClean="0">
                                <a:latin typeface="Cambria Math" panose="02040503050406030204" pitchFamily="18" charset="0"/>
                                <a:cs typeface="Arial" panose="020B0604020202020204" pitchFamily="34" charset="0"/>
                              </a:rPr>
                            </m:ctrlPr>
                          </m:sSupPr>
                          <m:e>
                            <m:r>
                              <a:rPr kumimoji="1" lang="zh-CN" altLang="en-US" sz="2000" b="1" i="1" smtClean="0">
                                <a:latin typeface="Cambria Math" panose="02040503050406030204" pitchFamily="18" charset="0"/>
                                <a:cs typeface="Arial" panose="020B0604020202020204" pitchFamily="34" charset="0"/>
                              </a:rPr>
                              <m:t>𝜺</m:t>
                            </m:r>
                          </m:e>
                          <m:sup>
                            <m:r>
                              <a:rPr kumimoji="1" lang="en-US" altLang="zh-CN" sz="2000" b="0" i="1" smtClean="0">
                                <a:latin typeface="Cambria Math" panose="02040503050406030204" pitchFamily="18" charset="0"/>
                                <a:cs typeface="Arial" panose="020B0604020202020204" pitchFamily="34" charset="0"/>
                              </a:rPr>
                              <m:t>∗</m:t>
                            </m:r>
                          </m:sup>
                        </m:sSup>
                      </m:e>
                    </m:d>
                    <m:r>
                      <a:rPr kumimoji="1" lang="en-US" altLang="zh-CN" sz="2000" b="0" i="1" smtClean="0">
                        <a:latin typeface="Cambria Math" panose="02040503050406030204" pitchFamily="18" charset="0"/>
                        <a:cs typeface="Arial" panose="020B0604020202020204" pitchFamily="34" charset="0"/>
                      </a:rPr>
                      <m:t>&gt;0</m:t>
                    </m:r>
                  </m:oMath>
                </a14:m>
                <a:r>
                  <a:rPr kumimoji="1" lang="en-US" altLang="zh-CN" sz="2000" dirty="0">
                    <a:latin typeface="Arial" panose="020B0604020202020204" pitchFamily="34" charset="0"/>
                    <a:cs typeface="Arial" panose="020B0604020202020204" pitchFamily="34" charset="0"/>
                  </a:rPr>
                  <a:t>, there theoretically exists unsatisfied requirements, i.e., requirements whose slack variables' values are positive, due to requirement violations</a:t>
                </a:r>
                <a:r>
                  <a:rPr kumimoji="1" lang="en-US" altLang="zh-CN" sz="2000" dirty="0" smtClean="0">
                    <a:latin typeface="Arial" panose="020B0604020202020204" pitchFamily="34" charset="0"/>
                    <a:cs typeface="Arial" panose="020B0604020202020204" pitchFamily="34" charset="0"/>
                  </a:rPr>
                  <a:t>. </a:t>
                </a:r>
                <a:endParaRPr kumimoji="1" lang="en-US" altLang="zh-CN" sz="2000" dirty="0">
                  <a:latin typeface="Arial" panose="020B0604020202020204" pitchFamily="34" charset="0"/>
                  <a:cs typeface="Arial" panose="020B0604020202020204" pitchFamily="34" charset="0"/>
                </a:endParaRPr>
              </a:p>
              <a:p>
                <a:pPr marL="0" indent="0">
                  <a:buNone/>
                </a:pPr>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743" t="-1374"/>
                </a:stretch>
              </a:blipFill>
            </p:spPr>
            <p:txBody>
              <a:bodyPr/>
              <a:lstStyle/>
              <a:p>
                <a:r>
                  <a:rPr lang="zh-CN" altLang="en-US">
                    <a:noFill/>
                  </a:rPr>
                  <a:t> </a:t>
                </a:r>
              </a:p>
            </p:txBody>
          </p:sp>
        </mc:Fallback>
      </mc:AlternateContent>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0559" y="2435469"/>
            <a:ext cx="4696480" cy="676369"/>
          </a:xfrm>
          <a:prstGeom prst="rect">
            <a:avLst/>
          </a:prstGeom>
        </p:spPr>
      </p:pic>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1559" y="3111838"/>
            <a:ext cx="4334480" cy="952633"/>
          </a:xfrm>
          <a:prstGeom prst="rect">
            <a:avLst/>
          </a:prstGeom>
        </p:spPr>
      </p:pic>
      <p:sp>
        <p:nvSpPr>
          <p:cNvPr id="9" name="圆角矩形 8"/>
          <p:cNvSpPr/>
          <p:nvPr/>
        </p:nvSpPr>
        <p:spPr>
          <a:xfrm>
            <a:off x="543755" y="5512777"/>
            <a:ext cx="11245294" cy="890312"/>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solidFill>
                  <a:schemeClr val="tx1"/>
                </a:solidFill>
              </a:rPr>
              <a:t>With the expectation of finding the </a:t>
            </a:r>
            <a:r>
              <a:rPr lang="en-US" altLang="zh-CN" i="1" dirty="0" smtClean="0">
                <a:solidFill>
                  <a:schemeClr val="tx1"/>
                </a:solidFill>
              </a:rPr>
              <a:t>minimum violation </a:t>
            </a:r>
            <a:r>
              <a:rPr lang="en-US" altLang="zh-CN" i="1" dirty="0">
                <a:solidFill>
                  <a:schemeClr val="tx1"/>
                </a:solidFill>
              </a:rPr>
              <a:t>for all requirements and the least </a:t>
            </a:r>
            <a:r>
              <a:rPr lang="en-US" altLang="zh-CN" i="1" dirty="0" smtClean="0">
                <a:solidFill>
                  <a:schemeClr val="tx1"/>
                </a:solidFill>
              </a:rPr>
              <a:t>adaptation effort </a:t>
            </a:r>
            <a:r>
              <a:rPr lang="en-US" altLang="zh-CN" i="1" dirty="0">
                <a:solidFill>
                  <a:schemeClr val="tx1"/>
                </a:solidFill>
              </a:rPr>
              <a:t>in some </a:t>
            </a:r>
            <a:r>
              <a:rPr lang="en-US" altLang="zh-CN" i="1" dirty="0" smtClean="0">
                <a:solidFill>
                  <a:schemeClr val="tx1"/>
                </a:solidFill>
              </a:rPr>
              <a:t>scenarios, </a:t>
            </a:r>
            <a:r>
              <a:rPr lang="en-US" altLang="zh-CN" i="1" dirty="0">
                <a:solidFill>
                  <a:schemeClr val="tx1"/>
                </a:solidFill>
              </a:rPr>
              <a:t>such a planning result </a:t>
            </a:r>
            <a:r>
              <a:rPr lang="en-US" altLang="zh-CN" i="1" dirty="0" smtClean="0">
                <a:solidFill>
                  <a:schemeClr val="tx1"/>
                </a:solidFill>
              </a:rPr>
              <a:t>could be </a:t>
            </a:r>
            <a:r>
              <a:rPr lang="en-US" altLang="zh-CN" i="1" dirty="0">
                <a:solidFill>
                  <a:schemeClr val="tx1"/>
                </a:solidFill>
              </a:rPr>
              <a:t>used directly. We also compare the results of this </a:t>
            </a:r>
            <a:r>
              <a:rPr lang="en-US" altLang="zh-CN" i="1" dirty="0" smtClean="0">
                <a:solidFill>
                  <a:schemeClr val="tx1"/>
                </a:solidFill>
              </a:rPr>
              <a:t>method (named </a:t>
            </a:r>
            <a:r>
              <a:rPr lang="en-US" altLang="zh-CN" i="1" dirty="0" err="1">
                <a:solidFill>
                  <a:schemeClr val="tx1"/>
                </a:solidFill>
              </a:rPr>
              <a:t>GSlack</a:t>
            </a:r>
            <a:r>
              <a:rPr lang="en-US" altLang="zh-CN" i="1" dirty="0">
                <a:solidFill>
                  <a:schemeClr val="tx1"/>
                </a:solidFill>
              </a:rPr>
              <a:t>) in simulations.</a:t>
            </a:r>
            <a:endParaRPr lang="zh-CN" altLang="en-US" i="1" dirty="0">
              <a:solidFill>
                <a:schemeClr val="tx1"/>
              </a:solidFill>
            </a:endParaRPr>
          </a:p>
        </p:txBody>
      </p:sp>
      <p:sp>
        <p:nvSpPr>
          <p:cNvPr id="11" name="文本框 10"/>
          <p:cNvSpPr txBox="1"/>
          <p:nvPr/>
        </p:nvSpPr>
        <p:spPr>
          <a:xfrm>
            <a:off x="435551" y="213389"/>
            <a:ext cx="4554452"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Autonomous Planning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spTree>
    <p:extLst>
      <p:ext uri="{BB962C8B-B14F-4D97-AF65-F5344CB8AC3E}">
        <p14:creationId xmlns:p14="http://schemas.microsoft.com/office/powerpoint/2010/main" val="1664183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pPr lvl="0">
                  <a:buFont typeface="Wingdings" panose="05000000000000000000" pitchFamily="2" charset="2"/>
                  <a:buChar char="Ø"/>
                </a:pPr>
                <a:r>
                  <a:rPr kumimoji="1" lang="en-US" altLang="zh-CN" sz="2400" dirty="0">
                    <a:solidFill>
                      <a:srgbClr val="000000"/>
                    </a:solidFill>
                    <a:latin typeface="Arial" panose="020B0604020202020204" pitchFamily="34" charset="0"/>
                    <a:cs typeface="Arial" panose="020B0604020202020204" pitchFamily="34" charset="0"/>
                  </a:rPr>
                  <a:t> Requirement Satisfaction </a:t>
                </a:r>
                <a:r>
                  <a:rPr kumimoji="1" lang="en-US" altLang="zh-CN" sz="2400" dirty="0" smtClean="0">
                    <a:solidFill>
                      <a:srgbClr val="000000"/>
                    </a:solidFill>
                    <a:latin typeface="Arial" panose="020B0604020202020204" pitchFamily="34" charset="0"/>
                    <a:cs typeface="Arial" panose="020B0604020202020204" pitchFamily="34" charset="0"/>
                  </a:rPr>
                  <a:t>Evaluation</a:t>
                </a:r>
                <a:endParaRPr kumimoji="1" lang="en-US" altLang="zh-CN" sz="2000" dirty="0" smtClean="0">
                  <a:latin typeface="Arial" panose="020B0604020202020204" pitchFamily="34" charset="0"/>
                  <a:cs typeface="Arial" panose="020B0604020202020204" pitchFamily="34" charset="0"/>
                </a:endParaRPr>
              </a:p>
              <a:p>
                <a:r>
                  <a:rPr kumimoji="1" lang="en-US" altLang="zh-CN" sz="2000" dirty="0" smtClean="0">
                    <a:latin typeface="Arial" panose="020B0604020202020204" pitchFamily="34" charset="0"/>
                    <a:cs typeface="Arial" panose="020B0604020202020204" pitchFamily="34" charset="0"/>
                  </a:rPr>
                  <a:t>To </a:t>
                </a:r>
                <a:r>
                  <a:rPr kumimoji="1" lang="en-US" altLang="zh-CN" sz="2000" dirty="0" smtClean="0">
                    <a:latin typeface="Arial" panose="020B0604020202020204" pitchFamily="34" charset="0"/>
                    <a:cs typeface="Arial" panose="020B0604020202020204" pitchFamily="34" charset="0"/>
                  </a:rPr>
                  <a:t>further identify the soft goals that should be adjusted at the next stage, we distinguish </a:t>
                </a:r>
                <a:r>
                  <a:rPr kumimoji="1" lang="en-US" altLang="zh-CN" sz="2000" b="1" i="1" dirty="0">
                    <a:latin typeface="Arial" panose="020B0604020202020204" pitchFamily="34" charset="0"/>
                    <a:cs typeface="Arial" panose="020B0604020202020204" pitchFamily="34" charset="0"/>
                  </a:rPr>
                  <a:t>unsatisfied </a:t>
                </a:r>
                <a:r>
                  <a:rPr kumimoji="1" lang="en-US" altLang="zh-CN" sz="2000" dirty="0">
                    <a:latin typeface="Arial" panose="020B0604020202020204" pitchFamily="34" charset="0"/>
                    <a:cs typeface="Arial" panose="020B0604020202020204" pitchFamily="34" charset="0"/>
                  </a:rPr>
                  <a:t>requirements</a:t>
                </a:r>
                <a:r>
                  <a:rPr kumimoji="1" lang="en-US" altLang="zh-CN" sz="2000" b="1" i="1"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in </a:t>
                </a:r>
                <a14:m>
                  <m:oMath xmlns:m="http://schemas.openxmlformats.org/officeDocument/2006/math">
                    <m:r>
                      <a:rPr kumimoji="1" lang="en-US" altLang="zh-CN" sz="2000" b="1" i="1" smtClean="0">
                        <a:latin typeface="Cambria Math" panose="02040503050406030204" pitchFamily="18" charset="0"/>
                        <a:cs typeface="Arial" panose="020B0604020202020204" pitchFamily="34" charset="0"/>
                      </a:rPr>
                      <m:t>𝑹</m:t>
                    </m:r>
                  </m:oMath>
                </a14:m>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from the </a:t>
                </a:r>
                <a:r>
                  <a:rPr kumimoji="1" lang="en-US" altLang="zh-CN" sz="2000" b="1" i="1" dirty="0">
                    <a:latin typeface="Arial" panose="020B0604020202020204" pitchFamily="34" charset="0"/>
                    <a:cs typeface="Arial" panose="020B0604020202020204" pitchFamily="34" charset="0"/>
                  </a:rPr>
                  <a:t>satisfied</a:t>
                </a:r>
                <a:r>
                  <a:rPr kumimoji="1" lang="en-US" altLang="zh-CN" sz="2000" dirty="0">
                    <a:latin typeface="Arial" panose="020B0604020202020204" pitchFamily="34" charset="0"/>
                    <a:cs typeface="Arial" panose="020B0604020202020204" pitchFamily="34" charset="0"/>
                  </a:rPr>
                  <a:t> ones based on the optimal solution solved from the previous step</a:t>
                </a:r>
                <a:r>
                  <a:rPr kumimoji="1" lang="en-US" altLang="zh-CN" sz="2000" dirty="0" smtClean="0">
                    <a:latin typeface="Arial" panose="020B0604020202020204" pitchFamily="34" charset="0"/>
                    <a:cs typeface="Arial" panose="020B0604020202020204" pitchFamily="34" charset="0"/>
                  </a:rPr>
                  <a:t>.</a:t>
                </a:r>
              </a:p>
              <a:p>
                <a:r>
                  <a:rPr kumimoji="1" lang="en-US" altLang="zh-CN" sz="2000" dirty="0" smtClean="0">
                    <a:latin typeface="Arial" panose="020B0604020202020204" pitchFamily="34" charset="0"/>
                    <a:ea typeface="Cambria Math" panose="02040503050406030204" pitchFamily="18" charset="0"/>
                    <a:cs typeface="Arial" panose="020B0604020202020204" pitchFamily="34" charset="0"/>
                  </a:rPr>
                  <a:t>In </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Captain, each requirement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𝑅</m:t>
                        </m:r>
                      </m:e>
                      <m:sub>
                        <m:r>
                          <a:rPr kumimoji="1" lang="en-US" altLang="zh-CN" sz="2000" i="1">
                            <a:latin typeface="Cambria Math" panose="02040503050406030204" pitchFamily="18" charset="0"/>
                            <a:cs typeface="Arial" panose="020B0604020202020204" pitchFamily="34" charset="0"/>
                          </a:rPr>
                          <m:t>𝑖</m:t>
                        </m:r>
                      </m:sub>
                    </m:sSub>
                  </m:oMath>
                </a14:m>
                <a:r>
                  <a:rPr kumimoji="1" lang="zh-CN" altLang="en-US" sz="2000" dirty="0">
                    <a:latin typeface="Arial" panose="020B0604020202020204" pitchFamily="34" charset="0"/>
                    <a:ea typeface="Cambria Math" panose="02040503050406030204" pitchFamily="18" charset="0"/>
                    <a:cs typeface="Arial" panose="020B0604020202020204" pitchFamily="34" charset="0"/>
                  </a:rPr>
                  <a:t> </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is associated with a requirement violation tolerance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m:rPr>
                            <m:nor/>
                          </m:rPr>
                          <a:rPr kumimoji="1" lang="zh-CN" altLang="en-US" sz="2000" dirty="0">
                            <a:latin typeface="Arial" panose="020B0604020202020204" pitchFamily="34" charset="0"/>
                            <a:ea typeface="Cambria Math" panose="02040503050406030204" pitchFamily="18" charset="0"/>
                            <a:cs typeface="Arial" panose="020B0604020202020204" pitchFamily="34" charset="0"/>
                          </a:rPr>
                          <m:t>𝜖</m:t>
                        </m:r>
                      </m:e>
                      <m:sub>
                        <m:r>
                          <a:rPr lang="en-US" altLang="zh-CN" sz="2000" i="1">
                            <a:latin typeface="Cambria Math" panose="02040503050406030204" pitchFamily="18" charset="0"/>
                            <a:ea typeface="Cambria Math" panose="02040503050406030204" pitchFamily="18" charset="0"/>
                          </a:rPr>
                          <m:t>𝑖</m:t>
                        </m:r>
                      </m:sub>
                    </m:sSub>
                  </m:oMath>
                </a14:m>
                <a:r>
                  <a:rPr kumimoji="1" lang="zh-CN" altLang="en-US" sz="2000" dirty="0">
                    <a:latin typeface="Arial" panose="020B0604020202020204" pitchFamily="34" charset="0"/>
                    <a:ea typeface="Cambria Math" panose="02040503050406030204" pitchFamily="18" charset="0"/>
                    <a:cs typeface="Arial" panose="020B0604020202020204" pitchFamily="34" charset="0"/>
                  </a:rPr>
                  <a:t> </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 the requirement needs to be adjusted only when its violation degree is greater than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m:rPr>
                            <m:nor/>
                          </m:rPr>
                          <a:rPr kumimoji="1" lang="zh-CN" altLang="en-US" sz="2000" dirty="0">
                            <a:latin typeface="Arial" panose="020B0604020202020204" pitchFamily="34" charset="0"/>
                            <a:ea typeface="Cambria Math" panose="02040503050406030204" pitchFamily="18" charset="0"/>
                            <a:cs typeface="Arial" panose="020B0604020202020204" pitchFamily="34" charset="0"/>
                          </a:rPr>
                          <m:t>𝜖</m:t>
                        </m:r>
                      </m:e>
                      <m:sub>
                        <m:r>
                          <a:rPr lang="en-US" altLang="zh-CN" sz="2000" i="1">
                            <a:latin typeface="Cambria Math" panose="02040503050406030204" pitchFamily="18" charset="0"/>
                            <a:ea typeface="Cambria Math" panose="02040503050406030204" pitchFamily="18" charset="0"/>
                          </a:rPr>
                          <m:t>𝑖</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The requirement violation degree of a requirement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𝑅</m:t>
                        </m:r>
                      </m:e>
                      <m:sub>
                        <m:r>
                          <a:rPr kumimoji="1" lang="en-US" altLang="zh-CN" sz="2000" i="1">
                            <a:latin typeface="Cambria Math" panose="02040503050406030204" pitchFamily="18" charset="0"/>
                            <a:cs typeface="Arial" panose="020B0604020202020204" pitchFamily="34" charset="0"/>
                          </a:rPr>
                          <m:t>𝑖</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is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𝑉</m:t>
                        </m:r>
                      </m:e>
                      <m:sub>
                        <m:r>
                          <a:rPr kumimoji="1" lang="en-US" altLang="zh-CN" sz="2000" i="1">
                            <a:latin typeface="Cambria Math" panose="02040503050406030204" pitchFamily="18" charset="0"/>
                            <a:cs typeface="Arial" panose="020B0604020202020204" pitchFamily="34" charset="0"/>
                          </a:rPr>
                          <m:t>𝑖</m:t>
                        </m:r>
                      </m:sub>
                    </m:sSub>
                    <m:r>
                      <a:rPr kumimoji="1" lang="en-US" altLang="zh-CN" sz="2000" b="0" i="1" smtClean="0">
                        <a:latin typeface="Cambria Math" panose="02040503050406030204" pitchFamily="18" charset="0"/>
                        <a:cs typeface="Arial" panose="020B0604020202020204" pitchFamily="34" charset="0"/>
                      </a:rPr>
                      <m:t>=</m:t>
                    </m:r>
                    <m:f>
                      <m:fPr>
                        <m:ctrlPr>
                          <a:rPr kumimoji="1" lang="en-US" altLang="zh-CN" sz="2000" b="0" i="1" smtClean="0">
                            <a:latin typeface="Cambria Math" panose="02040503050406030204" pitchFamily="18" charset="0"/>
                            <a:cs typeface="Arial" panose="020B0604020202020204" pitchFamily="34" charset="0"/>
                          </a:rPr>
                        </m:ctrlPr>
                      </m:fPr>
                      <m:num>
                        <m:sSubSup>
                          <m:sSubSupPr>
                            <m:ctrlPr>
                              <a:rPr kumimoji="1" lang="en-US" altLang="zh-CN" sz="2000" b="0" i="1" smtClean="0">
                                <a:latin typeface="Cambria Math" panose="02040503050406030204" pitchFamily="18" charset="0"/>
                                <a:cs typeface="Arial" panose="020B0604020202020204" pitchFamily="34" charset="0"/>
                              </a:rPr>
                            </m:ctrlPr>
                          </m:sSubSupPr>
                          <m:e>
                            <m:r>
                              <m:rPr>
                                <m:nor/>
                              </m:rPr>
                              <a:rPr kumimoji="1" lang="zh-CN" altLang="en-US" sz="2000" dirty="0">
                                <a:latin typeface="Arial" panose="020B0604020202020204" pitchFamily="34" charset="0"/>
                                <a:ea typeface="Cambria Math" panose="02040503050406030204" pitchFamily="18" charset="0"/>
                                <a:cs typeface="Arial" panose="020B0604020202020204" pitchFamily="34" charset="0"/>
                              </a:rPr>
                              <m:t>𝛿</m:t>
                            </m:r>
                          </m:e>
                          <m:sub>
                            <m:r>
                              <a:rPr kumimoji="1" lang="en-US" altLang="zh-CN" sz="2000" b="0" i="1" smtClean="0">
                                <a:latin typeface="Cambria Math" panose="02040503050406030204" pitchFamily="18" charset="0"/>
                                <a:cs typeface="Arial" panose="020B0604020202020204" pitchFamily="34" charset="0"/>
                              </a:rPr>
                              <m:t>𝑖</m:t>
                            </m:r>
                          </m:sub>
                          <m:sup>
                            <m:r>
                              <a:rPr kumimoji="1" lang="en-US" altLang="zh-CN" sz="2000" b="0" i="1" smtClean="0">
                                <a:latin typeface="Cambria Math" panose="02040503050406030204" pitchFamily="18" charset="0"/>
                                <a:cs typeface="Arial" panose="020B0604020202020204" pitchFamily="34" charset="0"/>
                              </a:rPr>
                              <m:t>∗</m:t>
                            </m:r>
                          </m:sup>
                        </m:sSubSup>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𝑢𝑏</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den>
                    </m:f>
                    <m:r>
                      <a:rPr kumimoji="1" lang="en-US" altLang="zh-CN" sz="2000" b="0" i="1" smtClean="0">
                        <a:latin typeface="Cambria Math" panose="02040503050406030204" pitchFamily="18" charset="0"/>
                        <a:cs typeface="Arial" panose="020B0604020202020204" pitchFamily="34" charset="0"/>
                      </a:rPr>
                      <m:t>+</m:t>
                    </m:r>
                    <m:f>
                      <m:fPr>
                        <m:ctrlPr>
                          <a:rPr kumimoji="1" lang="en-US" altLang="zh-CN" sz="2000" b="0" i="1" smtClean="0">
                            <a:latin typeface="Cambria Math" panose="02040503050406030204" pitchFamily="18" charset="0"/>
                            <a:cs typeface="Arial" panose="020B0604020202020204" pitchFamily="34" charset="0"/>
                          </a:rPr>
                        </m:ctrlPr>
                      </m:fPr>
                      <m:num>
                        <m:sSubSup>
                          <m:sSubSupPr>
                            <m:ctrlPr>
                              <a:rPr kumimoji="1" lang="en-US" altLang="zh-CN" sz="2000" i="1">
                                <a:latin typeface="Cambria Math" panose="02040503050406030204" pitchFamily="18" charset="0"/>
                                <a:cs typeface="Arial" panose="020B0604020202020204" pitchFamily="34" charset="0"/>
                              </a:rPr>
                            </m:ctrlPr>
                          </m:sSubSupPr>
                          <m:e>
                            <m:r>
                              <m:rPr>
                                <m:nor/>
                              </m:rPr>
                              <a:rPr kumimoji="1" lang="zh-CN" altLang="en-US" sz="2000" dirty="0">
                                <a:latin typeface="Arial" panose="020B0604020202020204" pitchFamily="34" charset="0"/>
                                <a:ea typeface="Cambria Math" panose="02040503050406030204" pitchFamily="18" charset="0"/>
                                <a:cs typeface="Arial" panose="020B0604020202020204" pitchFamily="34" charset="0"/>
                              </a:rPr>
                              <m:t>𝜀</m:t>
                            </m:r>
                          </m:e>
                          <m:sub>
                            <m:r>
                              <a:rPr kumimoji="1" lang="en-US" altLang="zh-CN" sz="2000" i="1">
                                <a:latin typeface="Cambria Math" panose="02040503050406030204" pitchFamily="18" charset="0"/>
                                <a:cs typeface="Arial" panose="020B0604020202020204" pitchFamily="34" charset="0"/>
                              </a:rPr>
                              <m:t>𝑖</m:t>
                            </m:r>
                          </m:sub>
                          <m:sup>
                            <m:r>
                              <a:rPr kumimoji="1" lang="en-US" altLang="zh-CN" sz="2000" i="1">
                                <a:latin typeface="Cambria Math" panose="02040503050406030204" pitchFamily="18" charset="0"/>
                                <a:cs typeface="Arial" panose="020B0604020202020204" pitchFamily="34" charset="0"/>
                              </a:rPr>
                              <m:t>∗</m:t>
                            </m:r>
                          </m:sup>
                        </m:sSubSup>
                      </m:num>
                      <m:den>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𝑙𝑏</m:t>
                            </m:r>
                          </m:e>
                          <m:sub>
                            <m:r>
                              <a:rPr lang="en-US" altLang="zh-CN" sz="2000" i="1">
                                <a:latin typeface="Cambria Math" panose="02040503050406030204" pitchFamily="18" charset="0"/>
                              </a:rPr>
                              <m:t>𝑖</m:t>
                            </m:r>
                          </m:sub>
                        </m:sSub>
                      </m:den>
                    </m:f>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Clearly,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𝑉</m:t>
                        </m:r>
                      </m:e>
                      <m:sub>
                        <m:r>
                          <a:rPr kumimoji="1" lang="en-US" altLang="zh-CN" sz="2000" i="1">
                            <a:latin typeface="Cambria Math" panose="02040503050406030204" pitchFamily="18" charset="0"/>
                            <a:cs typeface="Arial" panose="020B0604020202020204" pitchFamily="34" charset="0"/>
                          </a:rPr>
                          <m:t>𝑖</m:t>
                        </m:r>
                      </m:sub>
                    </m:sSub>
                  </m:oMath>
                </a14:m>
                <a:r>
                  <a:rPr kumimoji="1" lang="zh-CN" altLang="en-US" sz="2000" dirty="0">
                    <a:latin typeface="Arial" panose="020B0604020202020204" pitchFamily="34" charset="0"/>
                    <a:ea typeface="Cambria Math" panose="02040503050406030204" pitchFamily="18" charset="0"/>
                    <a:cs typeface="Arial" panose="020B0604020202020204" pitchFamily="34" charset="0"/>
                  </a:rPr>
                  <a:t> </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 0 for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𝑅</m:t>
                        </m:r>
                      </m:e>
                      <m:sub>
                        <m:r>
                          <a:rPr kumimoji="1" lang="en-US" altLang="zh-CN" sz="2000" i="1">
                            <a:latin typeface="Cambria Math" panose="02040503050406030204" pitchFamily="18" charset="0"/>
                            <a:cs typeface="Arial" panose="020B0604020202020204" pitchFamily="34" charset="0"/>
                          </a:rPr>
                          <m:t>𝑖</m:t>
                        </m:r>
                      </m:sub>
                    </m:s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𝐻𝐶</m:t>
                    </m:r>
                  </m:oMath>
                </a14:m>
                <a:r>
                  <a:rPr kumimoji="1" lang="en-US" altLang="zh-CN" sz="2000" dirty="0" smtClean="0">
                    <a:latin typeface="Arial" panose="020B0604020202020204" pitchFamily="34" charset="0"/>
                    <a:ea typeface="Cambria Math" panose="02040503050406030204" pitchFamily="18" charset="0"/>
                    <a:cs typeface="Arial" panose="020B0604020202020204" pitchFamily="34" charset="0"/>
                  </a:rPr>
                  <a:t>.</a:t>
                </a:r>
              </a:p>
              <a:p>
                <a:r>
                  <a:rPr kumimoji="1" lang="en-US" altLang="zh-CN" sz="2000" dirty="0" smtClean="0">
                    <a:latin typeface="Arial" panose="020B0604020202020204" pitchFamily="34" charset="0"/>
                    <a:cs typeface="Arial" panose="020B0604020202020204" pitchFamily="34" charset="0"/>
                  </a:rPr>
                  <a:t>If </a:t>
                </a:r>
                <a:r>
                  <a:rPr kumimoji="1" lang="en-US" altLang="zh-CN" sz="2000" dirty="0">
                    <a:latin typeface="Arial" panose="020B0604020202020204" pitchFamily="34" charset="0"/>
                    <a:cs typeface="Arial" panose="020B0604020202020204" pitchFamily="34" charset="0"/>
                  </a:rPr>
                  <a:t>a requirement, such as a “Maintain” requirement, is instantiated at each time instant </a:t>
                </a:r>
                <a:r>
                  <a:rPr kumimoji="1" lang="zh-CN" altLang="en-US" sz="2000" dirty="0">
                    <a:latin typeface="Arial" panose="020B0604020202020204" pitchFamily="34" charset="0"/>
                    <a:cs typeface="Arial" panose="020B0604020202020204" pitchFamily="34" charset="0"/>
                  </a:rPr>
                  <a:t>𝑘 </a:t>
                </a:r>
                <a:r>
                  <a:rPr kumimoji="1" lang="en-US" altLang="zh-CN" sz="2000" dirty="0">
                    <a:latin typeface="Arial" panose="020B0604020202020204" pitchFamily="34" charset="0"/>
                    <a:cs typeface="Arial" panose="020B0604020202020204" pitchFamily="34" charset="0"/>
                  </a:rPr>
                  <a:t>in the current time horizon, we define its requirement violation degree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𝑉</m:t>
                        </m:r>
                      </m:e>
                      <m:sub>
                        <m:r>
                          <a:rPr kumimoji="1" lang="en-US" altLang="zh-CN" sz="2000" i="1">
                            <a:latin typeface="Cambria Math" panose="02040503050406030204" pitchFamily="18" charset="0"/>
                            <a:cs typeface="Arial" panose="020B0604020202020204" pitchFamily="34" charset="0"/>
                          </a:rPr>
                          <m:t>𝑖</m:t>
                        </m:r>
                      </m:sub>
                    </m:sSub>
                  </m:oMath>
                </a14:m>
                <a:r>
                  <a:rPr kumimoji="1" lang="en-US" altLang="zh-CN" sz="2000" dirty="0">
                    <a:latin typeface="Arial" panose="020B0604020202020204" pitchFamily="34" charset="0"/>
                    <a:cs typeface="Arial" panose="020B0604020202020204" pitchFamily="34" charset="0"/>
                  </a:rPr>
                  <a:t> in the current time horizon as below:</a:t>
                </a: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743" t="-1374"/>
                </a:stretch>
              </a:blipFill>
            </p:spPr>
            <p:txBody>
              <a:bodyPr/>
              <a:lstStyle/>
              <a:p>
                <a:r>
                  <a:rPr lang="zh-CN" altLang="en-US">
                    <a:noFill/>
                  </a:rPr>
                  <a:t> </a:t>
                </a:r>
              </a:p>
            </p:txBody>
          </p:sp>
        </mc:Fallback>
      </mc:AlternateContent>
      <p:pic>
        <p:nvPicPr>
          <p:cNvPr id="2" name="图片 1"/>
          <p:cNvPicPr>
            <a:picLocks noChangeAspect="1"/>
          </p:cNvPicPr>
          <p:nvPr/>
        </p:nvPicPr>
        <p:blipFill rotWithShape="1">
          <a:blip r:embed="rId6">
            <a:extLst>
              <a:ext uri="{28A0092B-C50C-407E-A947-70E740481C1C}">
                <a14:useLocalDpi xmlns:a14="http://schemas.microsoft.com/office/drawing/2010/main" val="0"/>
              </a:ext>
            </a:extLst>
          </a:blip>
          <a:srcRect r="1283" b="53484"/>
          <a:stretch/>
        </p:blipFill>
        <p:spPr>
          <a:xfrm>
            <a:off x="3685857" y="4655224"/>
            <a:ext cx="4683227" cy="1249631"/>
          </a:xfrm>
          <a:prstGeom prst="rect">
            <a:avLst/>
          </a:prstGeom>
        </p:spPr>
      </p:pic>
      <p:sp>
        <p:nvSpPr>
          <p:cNvPr id="7" name="文本框 6"/>
          <p:cNvSpPr txBox="1"/>
          <p:nvPr/>
        </p:nvSpPr>
        <p:spPr>
          <a:xfrm>
            <a:off x="435551" y="213389"/>
            <a:ext cx="4554452"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Autonomous Planning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spTree>
    <p:extLst>
      <p:ext uri="{BB962C8B-B14F-4D97-AF65-F5344CB8AC3E}">
        <p14:creationId xmlns:p14="http://schemas.microsoft.com/office/powerpoint/2010/main" val="1927991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091" y="510987"/>
            <a:ext cx="3523130" cy="5836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4114800" y="510987"/>
            <a:ext cx="45719" cy="583602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64299" y="1237129"/>
            <a:ext cx="1129553" cy="2800767"/>
          </a:xfrm>
          <a:prstGeom prst="rect">
            <a:avLst/>
          </a:prstGeom>
          <a:noFill/>
        </p:spPr>
        <p:txBody>
          <a:bodyPr wrap="square" rtlCol="0">
            <a:spAutoFit/>
          </a:bodyPr>
          <a:lstStyle/>
          <a:p>
            <a:r>
              <a:rPr lang="zh-CN" altLang="en-US" sz="8800" b="1" dirty="0">
                <a:solidFill>
                  <a:schemeClr val="bg1"/>
                </a:solidFill>
                <a:latin typeface="华文中宋" panose="02010600040101010101" pitchFamily="2" charset="-122"/>
                <a:ea typeface="华文中宋" panose="02010600040101010101" pitchFamily="2" charset="-122"/>
              </a:rPr>
              <a:t>目录</a:t>
            </a:r>
          </a:p>
        </p:txBody>
      </p:sp>
      <p:sp>
        <p:nvSpPr>
          <p:cNvPr id="7" name="等腰三角形 6"/>
          <p:cNvSpPr/>
          <p:nvPr/>
        </p:nvSpPr>
        <p:spPr>
          <a:xfrm flipV="1">
            <a:off x="3287805" y="1532965"/>
            <a:ext cx="144000" cy="144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8039" y="565851"/>
            <a:ext cx="1538883" cy="6064626"/>
          </a:xfrm>
          <a:prstGeom prst="rect">
            <a:avLst/>
          </a:prstGeom>
          <a:noFill/>
        </p:spPr>
        <p:txBody>
          <a:bodyPr vert="eaVert" wrap="square" rtlCol="0">
            <a:spAutoFit/>
          </a:bodyPr>
          <a:lstStyle/>
          <a:p>
            <a:r>
              <a:rPr lang="en-US" altLang="zh-CN" sz="8800" b="1" dirty="0">
                <a:solidFill>
                  <a:schemeClr val="bg1">
                    <a:lumMod val="95000"/>
                    <a:alpha val="50000"/>
                  </a:schemeClr>
                </a:solidFill>
                <a:latin typeface="华文中宋" panose="02010600040101010101" pitchFamily="2" charset="-122"/>
                <a:ea typeface="华文中宋" panose="02010600040101010101" pitchFamily="2" charset="-122"/>
                <a:cs typeface="Arial Unicode MS" panose="020B0604020202020204" pitchFamily="34" charset="-122"/>
              </a:rPr>
              <a:t>CONTENT</a:t>
            </a:r>
            <a:endParaRPr lang="zh-CN" altLang="en-US" sz="8800" b="1" dirty="0">
              <a:solidFill>
                <a:schemeClr val="bg1">
                  <a:lumMod val="95000"/>
                  <a:alpha val="50000"/>
                </a:schemeClr>
              </a:solidFill>
              <a:latin typeface="华文中宋" panose="02010600040101010101" pitchFamily="2" charset="-122"/>
              <a:ea typeface="华文中宋" panose="02010600040101010101" pitchFamily="2" charset="-122"/>
              <a:cs typeface="Arial Unicode MS" panose="020B0604020202020204" pitchFamily="34" charset="-122"/>
            </a:endParaRPr>
          </a:p>
        </p:txBody>
      </p:sp>
      <p:sp>
        <p:nvSpPr>
          <p:cNvPr id="10" name="文本框 9"/>
          <p:cNvSpPr txBox="1"/>
          <p:nvPr/>
        </p:nvSpPr>
        <p:spPr>
          <a:xfrm>
            <a:off x="4498517" y="5622835"/>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7</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1" name="文本框 10"/>
          <p:cNvSpPr txBox="1"/>
          <p:nvPr/>
        </p:nvSpPr>
        <p:spPr>
          <a:xfrm>
            <a:off x="4498519" y="1270542"/>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2</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2" name="文本框 11"/>
          <p:cNvSpPr txBox="1"/>
          <p:nvPr/>
        </p:nvSpPr>
        <p:spPr>
          <a:xfrm>
            <a:off x="4498519" y="2137681"/>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3</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3" name="文本框 12"/>
          <p:cNvSpPr txBox="1"/>
          <p:nvPr/>
        </p:nvSpPr>
        <p:spPr>
          <a:xfrm>
            <a:off x="4498518" y="3881529"/>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5</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4498517" y="4775099"/>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6</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5" name="文本框 14"/>
          <p:cNvSpPr txBox="1"/>
          <p:nvPr/>
        </p:nvSpPr>
        <p:spPr>
          <a:xfrm>
            <a:off x="4498517" y="406132"/>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1</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6" name="文本框 15"/>
          <p:cNvSpPr txBox="1"/>
          <p:nvPr/>
        </p:nvSpPr>
        <p:spPr>
          <a:xfrm>
            <a:off x="5322277" y="570520"/>
            <a:ext cx="2066591"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Introduction</a:t>
            </a:r>
            <a:endParaRPr lang="zh-CN" altLang="en-US" sz="2400" b="1" dirty="0">
              <a:latin typeface="华文中宋" panose="02010600040101010101" pitchFamily="2" charset="-122"/>
              <a:ea typeface="华文中宋" panose="02010600040101010101" pitchFamily="2" charset="-122"/>
            </a:endParaRPr>
          </a:p>
        </p:txBody>
      </p:sp>
      <p:sp>
        <p:nvSpPr>
          <p:cNvPr id="18" name="文本框 17"/>
          <p:cNvSpPr txBox="1"/>
          <p:nvPr/>
        </p:nvSpPr>
        <p:spPr>
          <a:xfrm>
            <a:off x="5322276" y="1455207"/>
            <a:ext cx="7048500" cy="461665"/>
          </a:xfrm>
          <a:prstGeom prst="rect">
            <a:avLst/>
          </a:prstGeom>
          <a:noFill/>
        </p:spPr>
        <p:txBody>
          <a:bodyPr wrap="square" rtlCol="0">
            <a:spAutoFit/>
          </a:bodyPr>
          <a:lstStyle/>
          <a:p>
            <a:r>
              <a:rPr lang="en-US" altLang="zh-CN" sz="2400" b="1" dirty="0">
                <a:latin typeface="华文中宋" panose="02010600040101010101" pitchFamily="2" charset="-122"/>
                <a:ea typeface="华文中宋" panose="02010600040101010101" pitchFamily="2" charset="-122"/>
              </a:rPr>
              <a:t>Motivating Scenario and Problem Statement</a:t>
            </a:r>
            <a:endParaRPr lang="zh-CN" altLang="en-US" sz="2400" b="1" dirty="0">
              <a:latin typeface="华文中宋" panose="02010600040101010101" pitchFamily="2" charset="-122"/>
              <a:ea typeface="华文中宋" panose="02010600040101010101" pitchFamily="2" charset="-122"/>
            </a:endParaRPr>
          </a:p>
        </p:txBody>
      </p:sp>
      <p:sp>
        <p:nvSpPr>
          <p:cNvPr id="20" name="文本框 19"/>
          <p:cNvSpPr txBox="1"/>
          <p:nvPr/>
        </p:nvSpPr>
        <p:spPr>
          <a:xfrm>
            <a:off x="5322277" y="2293503"/>
            <a:ext cx="1628972"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Approach</a:t>
            </a:r>
            <a:endParaRPr lang="zh-CN" altLang="en-US" sz="2400" b="1" dirty="0">
              <a:latin typeface="华文中宋" panose="02010600040101010101" pitchFamily="2" charset="-122"/>
              <a:ea typeface="华文中宋" panose="02010600040101010101" pitchFamily="2" charset="-122"/>
            </a:endParaRPr>
          </a:p>
        </p:txBody>
      </p:sp>
      <p:sp>
        <p:nvSpPr>
          <p:cNvPr id="22" name="文本框 21"/>
          <p:cNvSpPr txBox="1"/>
          <p:nvPr/>
        </p:nvSpPr>
        <p:spPr>
          <a:xfrm>
            <a:off x="5322277" y="4066194"/>
            <a:ext cx="3932487"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Experimental Evaluation</a:t>
            </a:r>
            <a:endParaRPr lang="zh-CN" altLang="en-US" sz="2400" b="1" dirty="0">
              <a:latin typeface="华文中宋" panose="02010600040101010101" pitchFamily="2" charset="-122"/>
              <a:ea typeface="华文中宋" panose="02010600040101010101" pitchFamily="2" charset="-122"/>
            </a:endParaRPr>
          </a:p>
        </p:txBody>
      </p:sp>
      <p:sp>
        <p:nvSpPr>
          <p:cNvPr id="26" name="文本框 25"/>
          <p:cNvSpPr txBox="1"/>
          <p:nvPr/>
        </p:nvSpPr>
        <p:spPr>
          <a:xfrm>
            <a:off x="5322277" y="4924485"/>
            <a:ext cx="2202847"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Related Work</a:t>
            </a:r>
            <a:endParaRPr lang="zh-CN" altLang="en-US" sz="2400" b="1" dirty="0">
              <a:latin typeface="华文中宋" panose="02010600040101010101" pitchFamily="2" charset="-122"/>
              <a:ea typeface="华文中宋" panose="02010600040101010101" pitchFamily="2" charset="-122"/>
            </a:endParaRPr>
          </a:p>
        </p:txBody>
      </p:sp>
      <p:sp>
        <p:nvSpPr>
          <p:cNvPr id="19" name="文本框 18"/>
          <p:cNvSpPr txBox="1"/>
          <p:nvPr/>
        </p:nvSpPr>
        <p:spPr>
          <a:xfrm>
            <a:off x="5263766" y="5807500"/>
            <a:ext cx="4685898"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Conclusions and Future work</a:t>
            </a:r>
            <a:endParaRPr lang="zh-CN" altLang="en-US" sz="2400" b="1" dirty="0">
              <a:latin typeface="华文中宋" panose="02010600040101010101" pitchFamily="2" charset="-122"/>
              <a:ea typeface="华文中宋" panose="02010600040101010101" pitchFamily="2" charset="-122"/>
            </a:endParaRPr>
          </a:p>
        </p:txBody>
      </p:sp>
      <p:sp>
        <p:nvSpPr>
          <p:cNvPr id="21" name="文本框 20"/>
          <p:cNvSpPr txBox="1"/>
          <p:nvPr/>
        </p:nvSpPr>
        <p:spPr>
          <a:xfrm>
            <a:off x="4498517" y="3048246"/>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4</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23" name="文本框 22"/>
          <p:cNvSpPr txBox="1"/>
          <p:nvPr/>
        </p:nvSpPr>
        <p:spPr>
          <a:xfrm>
            <a:off x="5322276" y="3232911"/>
            <a:ext cx="6348213"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Implementation in UAV delivery scenario</a:t>
            </a:r>
            <a:endParaRPr lang="zh-CN" altLang="en-US" sz="2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43208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8" grpId="0"/>
      <p:bldP spid="20" grpId="0"/>
      <p:bldP spid="22" grpId="0"/>
      <p:bldP spid="26" grpId="0"/>
      <p:bldP spid="19" grpId="0"/>
      <p:bldP spid="21"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35551" y="3242863"/>
            <a:ext cx="11494604" cy="5769401"/>
          </a:xfrm>
        </p:spPr>
        <p:txBody>
          <a:bodyPr>
            <a:normAutofit/>
          </a:bodyPr>
          <a:lstStyle/>
          <a:p>
            <a:r>
              <a:rPr kumimoji="1" lang="en-US" altLang="zh-CN" sz="2000" dirty="0" smtClean="0">
                <a:latin typeface="Arial" panose="020B0604020202020204" pitchFamily="34" charset="0"/>
                <a:cs typeface="Arial" panose="020B0604020202020204" pitchFamily="34" charset="0"/>
              </a:rPr>
              <a:t>Based </a:t>
            </a:r>
            <a:r>
              <a:rPr kumimoji="1" lang="en-US" altLang="zh-CN" sz="2000" dirty="0">
                <a:latin typeface="Arial" panose="020B0604020202020204" pitchFamily="34" charset="0"/>
                <a:cs typeface="Arial" panose="020B0604020202020204" pitchFamily="34" charset="0"/>
              </a:rPr>
              <a:t>on Definition 2, all of the hard constraints </a:t>
            </a:r>
            <a:r>
              <a:rPr kumimoji="1" lang="en-US" altLang="zh-CN" sz="2000" dirty="0" smtClean="0">
                <a:latin typeface="Arial" panose="020B0604020202020204" pitchFamily="34" charset="0"/>
                <a:cs typeface="Arial" panose="020B0604020202020204" pitchFamily="34" charset="0"/>
              </a:rPr>
              <a:t>should belong </a:t>
            </a:r>
            <a:r>
              <a:rPr kumimoji="1" lang="en-US" altLang="zh-CN" sz="2000" dirty="0">
                <a:latin typeface="Arial" panose="020B0604020202020204" pitchFamily="34" charset="0"/>
                <a:cs typeface="Arial" panose="020B0604020202020204" pitchFamily="34" charset="0"/>
              </a:rPr>
              <a:t>to the satisfied requirement set, otherwise, there </a:t>
            </a:r>
            <a:r>
              <a:rPr kumimoji="1" lang="en-US" altLang="zh-CN" sz="2000" dirty="0" smtClean="0">
                <a:latin typeface="Arial" panose="020B0604020202020204" pitchFamily="34" charset="0"/>
                <a:cs typeface="Arial" panose="020B0604020202020204" pitchFamily="34" charset="0"/>
              </a:rPr>
              <a:t>is a </a:t>
            </a:r>
            <a:r>
              <a:rPr kumimoji="1" lang="en-US" altLang="zh-CN" sz="2000" dirty="0">
                <a:latin typeface="Arial" panose="020B0604020202020204" pitchFamily="34" charset="0"/>
                <a:cs typeface="Arial" panose="020B0604020202020204" pitchFamily="34" charset="0"/>
              </a:rPr>
              <a:t>failure. The selection of unsatisfied requirements </a:t>
            </a:r>
            <a:r>
              <a:rPr kumimoji="1" lang="en-US" altLang="zh-CN" sz="2000" dirty="0" smtClean="0">
                <a:latin typeface="Arial" panose="020B0604020202020204" pitchFamily="34" charset="0"/>
                <a:cs typeface="Arial" panose="020B0604020202020204" pitchFamily="34" charset="0"/>
              </a:rPr>
              <a:t>depends on </a:t>
            </a:r>
            <a:r>
              <a:rPr kumimoji="1" lang="en-US" altLang="zh-CN" sz="2000" dirty="0">
                <a:latin typeface="Arial" panose="020B0604020202020204" pitchFamily="34" charset="0"/>
                <a:cs typeface="Arial" panose="020B0604020202020204" pitchFamily="34" charset="0"/>
              </a:rPr>
              <a:t>violation tolerances. The tolerances can be decided </a:t>
            </a:r>
            <a:r>
              <a:rPr kumimoji="1" lang="en-US" altLang="zh-CN" sz="2000" dirty="0" smtClean="0">
                <a:latin typeface="Arial" panose="020B0604020202020204" pitchFamily="34" charset="0"/>
                <a:cs typeface="Arial" panose="020B0604020202020204" pitchFamily="34" charset="0"/>
              </a:rPr>
              <a:t>based on </a:t>
            </a:r>
            <a:r>
              <a:rPr kumimoji="1" lang="en-US" altLang="zh-CN" sz="2000" dirty="0">
                <a:latin typeface="Arial" panose="020B0604020202020204" pitchFamily="34" charset="0"/>
                <a:cs typeface="Arial" panose="020B0604020202020204" pitchFamily="34" charset="0"/>
              </a:rPr>
              <a:t>user preference or experimental trials.</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4982" y="1626099"/>
            <a:ext cx="4725059" cy="1362265"/>
          </a:xfrm>
          <a:prstGeom prst="rect">
            <a:avLst/>
          </a:prstGeom>
        </p:spPr>
      </p:pic>
      <p:sp>
        <p:nvSpPr>
          <p:cNvPr id="7" name="文本框 6"/>
          <p:cNvSpPr txBox="1"/>
          <p:nvPr/>
        </p:nvSpPr>
        <p:spPr>
          <a:xfrm>
            <a:off x="435551" y="213389"/>
            <a:ext cx="4554452"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Autonomous Planning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spTree>
    <p:extLst>
      <p:ext uri="{BB962C8B-B14F-4D97-AF65-F5344CB8AC3E}">
        <p14:creationId xmlns:p14="http://schemas.microsoft.com/office/powerpoint/2010/main" val="2846205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9"/>
                <a:ext cx="11494604" cy="4699642"/>
              </a:xfrm>
            </p:spPr>
            <p:txBody>
              <a:bodyPr>
                <a:normAutofit/>
              </a:bodyPr>
              <a:lstStyle/>
              <a:p>
                <a:pPr lvl="0">
                  <a:buFont typeface="Wingdings" panose="05000000000000000000" pitchFamily="2" charset="2"/>
                  <a:buChar char="Ø"/>
                </a:pPr>
                <a:r>
                  <a:rPr kumimoji="1" lang="en-US" altLang="zh-CN" sz="2400" dirty="0">
                    <a:solidFill>
                      <a:srgbClr val="000000"/>
                    </a:solidFill>
                    <a:latin typeface="Arial" panose="020B0604020202020204" pitchFamily="34" charset="0"/>
                    <a:cs typeface="Arial" panose="020B0604020202020204" pitchFamily="34" charset="0"/>
                  </a:rPr>
                  <a:t> Requirement Satisfaction </a:t>
                </a:r>
                <a:r>
                  <a:rPr kumimoji="1" lang="en-US" altLang="zh-CN" sz="2400" dirty="0" smtClean="0">
                    <a:solidFill>
                      <a:srgbClr val="000000"/>
                    </a:solidFill>
                    <a:latin typeface="Arial" panose="020B0604020202020204" pitchFamily="34" charset="0"/>
                    <a:cs typeface="Arial" panose="020B0604020202020204" pitchFamily="34" charset="0"/>
                  </a:rPr>
                  <a:t>Optimization</a:t>
                </a:r>
                <a:endParaRPr kumimoji="1" lang="en-US" altLang="zh-CN" sz="2000" dirty="0" smtClean="0">
                  <a:latin typeface="Arial" panose="020B0604020202020204" pitchFamily="34" charset="0"/>
                  <a:cs typeface="Arial" panose="020B0604020202020204" pitchFamily="34" charset="0"/>
                </a:endParaRPr>
              </a:p>
              <a:p>
                <a:r>
                  <a:rPr kumimoji="1" lang="en-US" altLang="zh-CN" sz="2000" dirty="0" smtClean="0">
                    <a:latin typeface="Arial" panose="020B0604020202020204" pitchFamily="34" charset="0"/>
                    <a:cs typeface="Arial" panose="020B0604020202020204" pitchFamily="34" charset="0"/>
                  </a:rPr>
                  <a:t>With </a:t>
                </a:r>
                <a:r>
                  <a:rPr kumimoji="1" lang="en-US" altLang="zh-CN" sz="2000" dirty="0">
                    <a:latin typeface="Arial" panose="020B0604020202020204" pitchFamily="34" charset="0"/>
                    <a:cs typeface="Arial" panose="020B0604020202020204" pitchFamily="34" charset="0"/>
                  </a:rPr>
                  <a:t>analyzing results, requirements in the unsatisfied requirement set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𝑅</m:t>
                        </m:r>
                      </m:e>
                      <m:sub>
                        <m:r>
                          <a:rPr kumimoji="1" lang="en-US" altLang="zh-CN" sz="2000" b="0" i="1" smtClean="0">
                            <a:latin typeface="Cambria Math" panose="02040503050406030204" pitchFamily="18" charset="0"/>
                            <a:cs typeface="Arial" panose="020B0604020202020204" pitchFamily="34" charset="0"/>
                          </a:rPr>
                          <m:t>𝑛𝑠</m:t>
                        </m:r>
                      </m:sub>
                    </m:sSub>
                  </m:oMath>
                </a14:m>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cannot be fully satisfied at their expected level under the current situation.</a:t>
                </a:r>
              </a:p>
              <a:p>
                <a:r>
                  <a:rPr kumimoji="1" lang="en-US" altLang="zh-CN" sz="2000" dirty="0">
                    <a:latin typeface="Arial" panose="020B0604020202020204" pitchFamily="34" charset="0"/>
                    <a:cs typeface="Arial" panose="020B0604020202020204" pitchFamily="34" charset="0"/>
                  </a:rPr>
                  <a:t>Thus, it is required to increase their satisfaction degree as much as possible, with the guaranteed satisfaction of other requirements. </a:t>
                </a:r>
                <a:r>
                  <a:rPr kumimoji="1" lang="en-US" altLang="zh-CN" sz="2000" dirty="0" smtClean="0">
                    <a:latin typeface="Arial" panose="020B0604020202020204" pitchFamily="34" charset="0"/>
                    <a:cs typeface="Arial" panose="020B0604020202020204" pitchFamily="34" charset="0"/>
                  </a:rPr>
                  <a:t>Unsatisfied soft </a:t>
                </a:r>
                <a:r>
                  <a:rPr kumimoji="1" lang="en-US" altLang="zh-CN" sz="2000" dirty="0">
                    <a:latin typeface="Arial" panose="020B0604020202020204" pitchFamily="34" charset="0"/>
                    <a:cs typeface="Arial" panose="020B0604020202020204" pitchFamily="34" charset="0"/>
                  </a:rPr>
                  <a:t>goals are allowed relaxed to boundaries and </a:t>
                </a:r>
                <a:r>
                  <a:rPr kumimoji="1" lang="en-US" altLang="zh-CN" sz="2000" dirty="0" smtClean="0">
                    <a:latin typeface="Arial" panose="020B0604020202020204" pitchFamily="34" charset="0"/>
                    <a:cs typeface="Arial" panose="020B0604020202020204" pitchFamily="34" charset="0"/>
                  </a:rPr>
                  <a:t>removed from </a:t>
                </a:r>
                <a:r>
                  <a:rPr kumimoji="1" lang="en-US" altLang="zh-CN" sz="2000" dirty="0">
                    <a:latin typeface="Arial" panose="020B0604020202020204" pitchFamily="34" charset="0"/>
                    <a:cs typeface="Arial" panose="020B0604020202020204" pitchFamily="34" charset="0"/>
                  </a:rPr>
                  <a:t>constraints, while still maintaining the satisfaction </a:t>
                </a:r>
                <a:r>
                  <a:rPr kumimoji="1" lang="en-US" altLang="zh-CN" sz="2000" dirty="0" smtClean="0">
                    <a:latin typeface="Arial" panose="020B0604020202020204" pitchFamily="34" charset="0"/>
                    <a:cs typeface="Arial" panose="020B0604020202020204" pitchFamily="34" charset="0"/>
                  </a:rPr>
                  <a:t>of requirements.</a:t>
                </a:r>
              </a:p>
              <a:p>
                <a:endParaRPr kumimoji="1" lang="en-US" altLang="zh-CN" sz="2000" i="1" dirty="0">
                  <a:latin typeface="Arial" panose="020B0604020202020204" pitchFamily="34" charset="0"/>
                  <a:cs typeface="Arial" panose="020B0604020202020204" pitchFamily="34" charset="0"/>
                </a:endParaRPr>
              </a:p>
              <a:p>
                <a:endParaRPr kumimoji="1" lang="en-US" altLang="zh-CN" sz="2000" i="1" dirty="0" smtClean="0">
                  <a:latin typeface="Arial" panose="020B0604020202020204" pitchFamily="34" charset="0"/>
                  <a:cs typeface="Arial" panose="020B0604020202020204" pitchFamily="34" charset="0"/>
                </a:endParaRPr>
              </a:p>
              <a:p>
                <a:endParaRPr kumimoji="1" lang="en-US" altLang="zh-CN" sz="2000" i="1"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Combined with a sum of the satisfaction degrees of unsatisfied soft goals, the objective function is more comprehensible. It aims to find an optimal solution with higher overall requirement satisfaction.</a:t>
                </a:r>
                <a:endParaRPr lang="zh-CN" altLang="en-US" sz="2000" dirty="0">
                  <a:latin typeface="Arial" panose="020B0604020202020204" pitchFamily="34" charset="0"/>
                  <a:cs typeface="Arial" panose="020B0604020202020204" pitchFamily="34" charset="0"/>
                </a:endParaRPr>
              </a:p>
              <a:p>
                <a:endParaRPr kumimoji="1" lang="en-US" altLang="zh-CN" sz="2000" i="1" dirty="0">
                  <a:latin typeface="Cambria Math" panose="02040503050406030204" pitchFamily="18" charset="0"/>
                </a:endParaRPr>
              </a:p>
            </p:txBody>
          </p:sp>
        </mc:Choice>
        <mc:Fallback>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9"/>
                <a:ext cx="11494604" cy="4699642"/>
              </a:xfrm>
              <a:blipFill>
                <a:blip r:embed="rId5"/>
                <a:stretch>
                  <a:fillRect l="-743" t="-1686" r="-1008"/>
                </a:stretch>
              </a:blipFill>
            </p:spPr>
            <p:txBody>
              <a:bodyPr/>
              <a:lstStyle/>
              <a:p>
                <a:r>
                  <a:rPr lang="zh-CN" altLang="en-US">
                    <a:noFill/>
                  </a:rPr>
                  <a:t> </a:t>
                </a:r>
              </a:p>
            </p:txBody>
          </p:sp>
        </mc:Fallback>
      </mc:AlternateContent>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0109" y="2842290"/>
            <a:ext cx="4372585" cy="838317"/>
          </a:xfrm>
          <a:prstGeom prst="rect">
            <a:avLst/>
          </a:prstGeom>
        </p:spPr>
      </p:pic>
      <p:sp>
        <p:nvSpPr>
          <p:cNvPr id="7" name="文本框 6"/>
          <p:cNvSpPr txBox="1"/>
          <p:nvPr/>
        </p:nvSpPr>
        <p:spPr>
          <a:xfrm>
            <a:off x="435551" y="213389"/>
            <a:ext cx="4554452"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Autonomous Planning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spTree>
    <p:extLst>
      <p:ext uri="{BB962C8B-B14F-4D97-AF65-F5344CB8AC3E}">
        <p14:creationId xmlns:p14="http://schemas.microsoft.com/office/powerpoint/2010/main" val="3113263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2121093"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Algorithm</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C9C96FDA-2B56-44CE-8E50-3B3207F9A346}"/>
                  </a:ext>
                </a:extLst>
              </p:cNvPr>
              <p:cNvSpPr txBox="1">
                <a:spLocks/>
              </p:cNvSpPr>
              <p:nvPr/>
            </p:nvSpPr>
            <p:spPr>
              <a:xfrm>
                <a:off x="435551" y="961297"/>
                <a:ext cx="5174669" cy="5907467"/>
              </a:xfrm>
              <a:prstGeom prst="rect">
                <a:avLst/>
              </a:prstGeom>
            </p:spPr>
            <p:txBody>
              <a:bodyPr>
                <a:normAutofit lnSpcReduction="10000"/>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000" dirty="0">
                    <a:latin typeface="Arial" panose="020B0604020202020204" pitchFamily="34" charset="0"/>
                    <a:ea typeface="+mj-ea"/>
                    <a:cs typeface="Arial" panose="020B0604020202020204" pitchFamily="34" charset="0"/>
                  </a:rPr>
                  <a:t>The two optimization problems are solved by Sequential Quadratic Programming (SQP) methods represent the state of the art in nonlinear programming methods</a:t>
                </a:r>
              </a:p>
              <a:p>
                <a:pPr>
                  <a:lnSpc>
                    <a:spcPct val="100000"/>
                  </a:lnSpc>
                </a:pPr>
                <a:r>
                  <a:rPr kumimoji="1" lang="en-US" altLang="zh-CN" sz="2000" dirty="0">
                    <a:latin typeface="Arial" panose="020B0604020202020204" pitchFamily="34" charset="0"/>
                    <a:ea typeface="+mj-ea"/>
                    <a:cs typeface="Arial" panose="020B0604020202020204" pitchFamily="34" charset="0"/>
                  </a:rPr>
                  <a:t>If there is no feasible solution in requirement Satisfaction Checking, meaning that the hard constraints or task completion cannot be guaranteed, the AUS should report the failure and take some emergency actions (line 7) like landing or surrendering the control to the human pilot.</a:t>
                </a:r>
              </a:p>
              <a:p>
                <a:pPr>
                  <a:lnSpc>
                    <a:spcPct val="100000"/>
                  </a:lnSpc>
                </a:pPr>
                <a:r>
                  <a:rPr kumimoji="1" lang="en-US" altLang="zh-CN" sz="2000" dirty="0">
                    <a:latin typeface="Arial" panose="020B0604020202020204" pitchFamily="34" charset="0"/>
                    <a:ea typeface="+mj-ea"/>
                    <a:cs typeface="Arial" panose="020B0604020202020204" pitchFamily="34" charset="0"/>
                  </a:rPr>
                  <a:t>In case that the adjustment of requirements in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𝑅</m:t>
                        </m:r>
                      </m:e>
                      <m:sub>
                        <m:r>
                          <a:rPr kumimoji="1" lang="en-US" altLang="zh-CN" sz="2000" b="0" i="1" smtClean="0">
                            <a:latin typeface="Cambria Math" panose="02040503050406030204" pitchFamily="18" charset="0"/>
                            <a:cs typeface="Arial" panose="020B0604020202020204" pitchFamily="34" charset="0"/>
                          </a:rPr>
                          <m:t>𝑛𝑠</m:t>
                        </m:r>
                      </m:sub>
                    </m:sSub>
                  </m:oMath>
                </a14:m>
                <a:r>
                  <a:rPr kumimoji="1" lang="zh-CN" altLang="en-US" sz="2000" dirty="0">
                    <a:latin typeface="Arial" panose="020B0604020202020204" pitchFamily="34" charset="0"/>
                    <a:ea typeface="+mj-ea"/>
                    <a:cs typeface="Arial" panose="020B0604020202020204" pitchFamily="34" charset="0"/>
                  </a:rPr>
                  <a:t> </a:t>
                </a:r>
                <a:r>
                  <a:rPr kumimoji="1" lang="en-US" altLang="zh-CN" sz="2000" dirty="0">
                    <a:latin typeface="Arial" panose="020B0604020202020204" pitchFamily="34" charset="0"/>
                    <a:ea typeface="+mj-ea"/>
                    <a:cs typeface="Arial" panose="020B0604020202020204" pitchFamily="34" charset="0"/>
                  </a:rPr>
                  <a:t>still cannot generate feasible solutions, one possible way is to add new requirements into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𝑅</m:t>
                        </m:r>
                      </m:e>
                      <m:sub>
                        <m:r>
                          <a:rPr kumimoji="1" lang="en-US" altLang="zh-CN" sz="2000" b="0" i="1" smtClean="0">
                            <a:latin typeface="Cambria Math" panose="02040503050406030204" pitchFamily="18" charset="0"/>
                            <a:cs typeface="Arial" panose="020B0604020202020204" pitchFamily="34" charset="0"/>
                          </a:rPr>
                          <m:t>𝑠</m:t>
                        </m:r>
                      </m:sub>
                    </m:sSub>
                  </m:oMath>
                </a14:m>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mj-ea"/>
                    <a:cs typeface="Arial" panose="020B0604020202020204" pitchFamily="34" charset="0"/>
                  </a:rPr>
                  <a:t>if additional computation time is available. However, in the worst case, we can directly leverage the planning results at the requirement satisfaction checking step.</a:t>
                </a:r>
              </a:p>
            </p:txBody>
          </p:sp>
        </mc:Choice>
        <mc:Fallback xmlns="">
          <p:sp>
            <p:nvSpPr>
              <p:cNvPr id="10" name="内容占位符 2">
                <a:extLst>
                  <a:ext uri="{FF2B5EF4-FFF2-40B4-BE49-F238E27FC236}">
                    <a16:creationId xmlns:a16="http://schemas.microsoft.com/office/drawing/2014/main" id="{C9C96FDA-2B56-44CE-8E50-3B3207F9A346}"/>
                  </a:ext>
                </a:extLst>
              </p:cNvPr>
              <p:cNvSpPr txBox="1">
                <a:spLocks noRot="1" noChangeAspect="1" noMove="1" noResize="1" noEditPoints="1" noAdjustHandles="1" noChangeArrowheads="1" noChangeShapeType="1" noTextEdit="1"/>
              </p:cNvSpPr>
              <p:nvPr/>
            </p:nvSpPr>
            <p:spPr>
              <a:xfrm>
                <a:off x="435551" y="961297"/>
                <a:ext cx="5174669" cy="5907467"/>
              </a:xfrm>
              <a:prstGeom prst="rect">
                <a:avLst/>
              </a:prstGeom>
              <a:blipFill>
                <a:blip r:embed="rId5"/>
                <a:stretch>
                  <a:fillRect l="-1060" t="-1548" r="-2002"/>
                </a:stretch>
              </a:blipFill>
            </p:spPr>
            <p:txBody>
              <a:bodyPr/>
              <a:lstStyle/>
              <a:p>
                <a:r>
                  <a:rPr lang="zh-CN" altLang="en-US">
                    <a:noFill/>
                  </a:rPr>
                  <a:t> </a:t>
                </a:r>
              </a:p>
            </p:txBody>
          </p:sp>
        </mc:Fallback>
      </mc:AlternateContent>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7809" y="961297"/>
            <a:ext cx="5663871" cy="5820971"/>
          </a:xfrm>
          <a:prstGeom prst="rect">
            <a:avLst/>
          </a:prstGeom>
        </p:spPr>
      </p:pic>
    </p:spTree>
    <p:extLst>
      <p:ext uri="{BB962C8B-B14F-4D97-AF65-F5344CB8AC3E}">
        <p14:creationId xmlns:p14="http://schemas.microsoft.com/office/powerpoint/2010/main" val="4000992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681" y="600383"/>
            <a:ext cx="4668425" cy="3339559"/>
          </a:xfrm>
          <a:prstGeom prst="rect">
            <a:avLst/>
          </a:prstGeom>
        </p:spPr>
      </p:pic>
      <p:sp>
        <p:nvSpPr>
          <p:cNvPr id="6" name="文本框 5"/>
          <p:cNvSpPr txBox="1"/>
          <p:nvPr/>
        </p:nvSpPr>
        <p:spPr>
          <a:xfrm>
            <a:off x="435551" y="213389"/>
            <a:ext cx="4007828"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Features </a:t>
            </a:r>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of Captain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296939" y="3939942"/>
            <a:ext cx="11262457" cy="2825070"/>
          </a:xfrm>
        </p:spPr>
        <p:txBody>
          <a:bodyPr>
            <a:noAutofit/>
          </a:bodyPr>
          <a:lstStyle/>
          <a:p>
            <a:r>
              <a:rPr lang="en-US" sz="2000" dirty="0">
                <a:latin typeface="Arial" panose="020B0604020202020204" pitchFamily="34" charset="0"/>
                <a:cs typeface="Arial" panose="020B0604020202020204" pitchFamily="34" charset="0"/>
              </a:rPr>
              <a:t>Optimality: Captain achieves a balance between flexibility and satisfactory by selecting violated soft goals to be optimized while keeping the other satisfied requirements in their original formulation.</a:t>
            </a:r>
          </a:p>
          <a:p>
            <a:r>
              <a:rPr kumimoji="1" lang="en-US" altLang="zh-CN" sz="2000" dirty="0">
                <a:latin typeface="Arial" panose="020B0604020202020204" pitchFamily="34" charset="0"/>
                <a:cs typeface="Arial" panose="020B0604020202020204" pitchFamily="34" charset="0"/>
              </a:rPr>
              <a:t>Flexibility: Captain is flexible to be compatible with other control-based methods. Such flexibility ensures the applicability of Captain in more situations with multiple requirements.</a:t>
            </a:r>
          </a:p>
          <a:p>
            <a:r>
              <a:rPr kumimoji="1" lang="en-US" altLang="zh-CN" sz="2000" dirty="0">
                <a:latin typeface="Arial" panose="020B0604020202020204" pitchFamily="34" charset="0"/>
                <a:cs typeface="Arial" panose="020B0604020202020204" pitchFamily="34" charset="0"/>
              </a:rPr>
              <a:t>Proactive detection of requirement violations: Infeasibility of Eq. 5 implies violation of hard constraints or task failures. </a:t>
            </a:r>
          </a:p>
          <a:p>
            <a:r>
              <a:rPr kumimoji="1" lang="en-US" altLang="zh-CN" sz="2000" dirty="0">
                <a:latin typeface="Arial" panose="020B0604020202020204" pitchFamily="34" charset="0"/>
                <a:cs typeface="Arial" panose="020B0604020202020204" pitchFamily="34" charset="0"/>
              </a:rPr>
              <a:t>Guaranteed real-time performance: The prediction horizon can be tuned according to the computational capability of the system.</a:t>
            </a:r>
          </a:p>
        </p:txBody>
      </p:sp>
    </p:spTree>
    <p:extLst>
      <p:ext uri="{BB962C8B-B14F-4D97-AF65-F5344CB8AC3E}">
        <p14:creationId xmlns:p14="http://schemas.microsoft.com/office/powerpoint/2010/main" val="3303222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noProof="0" dirty="0">
                <a:solidFill>
                  <a:srgbClr val="000F4C"/>
                </a:solidFill>
                <a:latin typeface="华文中宋" panose="02010600040101010101" pitchFamily="2" charset="-122"/>
                <a:ea typeface="华文中宋" panose="02010600040101010101" pitchFamily="2" charset="-122"/>
              </a:rPr>
              <a:t>4</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2324190" y="3566206"/>
            <a:ext cx="7582525" cy="1754326"/>
          </a:xfrm>
          <a:prstGeom prst="rect">
            <a:avLst/>
          </a:prstGeom>
          <a:noFill/>
        </p:spPr>
        <p:txBody>
          <a:bodyPr wrap="none" rtlCol="0">
            <a:spAutoFit/>
          </a:bodyPr>
          <a:lstStyle/>
          <a:p>
            <a:pPr algn="ctr"/>
            <a:r>
              <a:rPr lang="en-US" altLang="zh-CN" sz="5400" b="1" dirty="0">
                <a:latin typeface="华文中宋" panose="02010600040101010101" pitchFamily="2" charset="-122"/>
                <a:ea typeface="华文中宋" panose="02010600040101010101" pitchFamily="2" charset="-122"/>
              </a:rPr>
              <a:t>Implementation in </a:t>
            </a:r>
          </a:p>
          <a:p>
            <a:pPr algn="ctr"/>
            <a:r>
              <a:rPr lang="en-US" altLang="zh-CN" sz="5400" b="1" dirty="0">
                <a:latin typeface="华文中宋" panose="02010600040101010101" pitchFamily="2" charset="-122"/>
                <a:ea typeface="华文中宋" panose="02010600040101010101" pitchFamily="2" charset="-122"/>
              </a:rPr>
              <a:t>UAV delivery scenario</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17574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2007281"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Overview</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5127" y="1442760"/>
            <a:ext cx="6601746" cy="3972479"/>
          </a:xfrm>
          <a:prstGeom prst="rect">
            <a:avLst/>
          </a:prstGeom>
        </p:spPr>
      </p:pic>
    </p:spTree>
    <p:extLst>
      <p:ext uri="{BB962C8B-B14F-4D97-AF65-F5344CB8AC3E}">
        <p14:creationId xmlns:p14="http://schemas.microsoft.com/office/powerpoint/2010/main" val="1316276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600940"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Requirement Modeling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fontScale="92500" lnSpcReduction="10000"/>
              </a:bodyPr>
              <a:lstStyle/>
              <a:p>
                <a:r>
                  <a:rPr kumimoji="1" lang="en-US" altLang="zh-CN" sz="2200" dirty="0" smtClean="0">
                    <a:latin typeface="Arial" panose="020B0604020202020204" pitchFamily="34" charset="0"/>
                    <a:cs typeface="Arial" panose="020B0604020202020204" pitchFamily="34" charset="0"/>
                  </a:rPr>
                  <a:t>The </a:t>
                </a:r>
                <a:r>
                  <a:rPr kumimoji="1" lang="en-US" altLang="zh-CN" sz="2200" dirty="0">
                    <a:latin typeface="Arial" panose="020B0604020202020204" pitchFamily="34" charset="0"/>
                    <a:cs typeface="Arial" panose="020B0604020202020204" pitchFamily="34" charset="0"/>
                  </a:rPr>
                  <a:t>UAV delivery scenario is based on Amazon </a:t>
                </a:r>
                <a:r>
                  <a:rPr kumimoji="1" lang="en-US" altLang="zh-CN" sz="2200" dirty="0" smtClean="0">
                    <a:latin typeface="Arial" panose="020B0604020202020204" pitchFamily="34" charset="0"/>
                    <a:cs typeface="Arial" panose="020B0604020202020204" pitchFamily="34" charset="0"/>
                  </a:rPr>
                  <a:t>Prime Air, </a:t>
                </a:r>
                <a:r>
                  <a:rPr kumimoji="1" lang="en-US" altLang="zh-CN" sz="2200" dirty="0">
                    <a:latin typeface="Arial" panose="020B0604020202020204" pitchFamily="34" charset="0"/>
                    <a:cs typeface="Arial" panose="020B0604020202020204" pitchFamily="34" charset="0"/>
                  </a:rPr>
                  <a:t>and requirements are elicited from a </a:t>
                </a:r>
                <a:r>
                  <a:rPr kumimoji="1" lang="en-US" altLang="zh-CN" sz="2200" dirty="0" smtClean="0">
                    <a:latin typeface="Arial" panose="020B0604020202020204" pitchFamily="34" charset="0"/>
                    <a:cs typeface="Arial" panose="020B0604020202020204" pitchFamily="34" charset="0"/>
                  </a:rPr>
                  <a:t>Technology Roadmap </a:t>
                </a:r>
                <a:r>
                  <a:rPr kumimoji="1" lang="en-US" altLang="zh-CN" sz="2200" dirty="0">
                    <a:latin typeface="Arial" panose="020B0604020202020204" pitchFamily="34" charset="0"/>
                    <a:cs typeface="Arial" panose="020B0604020202020204" pitchFamily="34" charset="0"/>
                  </a:rPr>
                  <a:t>for Drone </a:t>
                </a:r>
                <a:r>
                  <a:rPr kumimoji="1" lang="en-US" altLang="zh-CN" sz="2200" dirty="0" smtClean="0">
                    <a:latin typeface="Arial" panose="020B0604020202020204" pitchFamily="34" charset="0"/>
                    <a:cs typeface="Arial" panose="020B0604020202020204" pitchFamily="34" charset="0"/>
                  </a:rPr>
                  <a:t>Delivery</a:t>
                </a:r>
              </a:p>
              <a:p>
                <a:pPr marL="0" indent="0">
                  <a:buNone/>
                </a:pPr>
                <a:r>
                  <a:rPr kumimoji="1" lang="en-US" altLang="zh-CN" sz="2200" dirty="0">
                    <a:latin typeface="Arial" panose="020B0604020202020204" pitchFamily="34" charset="0"/>
                    <a:ea typeface="Cambria Math" panose="02040503050406030204" pitchFamily="18" charset="0"/>
                    <a:cs typeface="Arial" panose="020B0604020202020204" pitchFamily="34" charset="0"/>
                  </a:rPr>
                  <a:t>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1). Safety (</a:t>
                </a:r>
                <a14:m>
                  <m:oMath xmlns:m="http://schemas.openxmlformats.org/officeDocument/2006/math">
                    <m:sSub>
                      <m:sSubPr>
                        <m:ctrlPr>
                          <a:rPr kumimoji="1" lang="en-US" altLang="zh-CN" sz="220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𝑆</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To guarantee safety, the AUS needs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to avoid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collisions with obstacles. At the time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instant </a:t>
                </a:r>
                <a14:m>
                  <m:oMath xmlns:m="http://schemas.openxmlformats.org/officeDocument/2006/math">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𝑘</m:t>
                    </m:r>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the AUS detects the environment and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updates the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set of obstacles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200" i="1" smtClean="0">
                            <a:latin typeface="Cambria Math" panose="02040503050406030204" pitchFamily="18" charset="0"/>
                            <a:ea typeface="Cambria Math" panose="02040503050406030204" pitchFamily="18" charset="0"/>
                            <a:cs typeface="Arial" panose="020B0604020202020204" pitchFamily="34" charset="0"/>
                          </a:rPr>
                          <m:t>𝒪</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𝑘</m:t>
                        </m:r>
                      </m:sub>
                    </m:sSub>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An obstacle </a:t>
                </a:r>
                <a14:m>
                  <m:oMath xmlns:m="http://schemas.openxmlformats.org/officeDocument/2006/math">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𝑜</m:t>
                    </m:r>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smtClean="0">
                            <a:latin typeface="Cambria Math" panose="02040503050406030204" pitchFamily="18" charset="0"/>
                            <a:ea typeface="Cambria Math" panose="02040503050406030204" pitchFamily="18" charset="0"/>
                            <a:cs typeface="Arial" panose="020B0604020202020204" pitchFamily="34" charset="0"/>
                          </a:rPr>
                          <m:t>∈</m:t>
                        </m:r>
                        <m:r>
                          <a:rPr kumimoji="1" lang="zh-CN" altLang="en-US" sz="2200" i="1">
                            <a:latin typeface="Cambria Math" panose="02040503050406030204" pitchFamily="18" charset="0"/>
                            <a:ea typeface="Cambria Math" panose="02040503050406030204" pitchFamily="18" charset="0"/>
                            <a:cs typeface="Arial" panose="020B0604020202020204" pitchFamily="34" charset="0"/>
                          </a:rPr>
                          <m:t>𝒪</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𝑘</m:t>
                        </m:r>
                      </m:sub>
                    </m:sSub>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is modeled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as a sphere with a radius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𝑟</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𝑜</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and a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center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1" i="1" smtClean="0">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𝑜</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Then the safety constraint at </a:t>
                </a:r>
                <a14:m>
                  <m:oMath xmlns:m="http://schemas.openxmlformats.org/officeDocument/2006/math">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𝑘</m:t>
                    </m:r>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is </a:t>
                </a:r>
                <a14:m>
                  <m:oMath xmlns:m="http://schemas.openxmlformats.org/officeDocument/2006/math">
                    <m:sSub>
                      <m:sSubPr>
                        <m:ctrlPr>
                          <a:rPr kumimoji="1" lang="en-US" altLang="zh-CN" sz="2200" i="1" smtClean="0">
                            <a:latin typeface="Cambria Math" panose="02040503050406030204" pitchFamily="18" charset="0"/>
                            <a:ea typeface="Cambria Math" panose="02040503050406030204" pitchFamily="18" charset="0"/>
                            <a:cs typeface="Arial" panose="020B0604020202020204" pitchFamily="34" charset="0"/>
                          </a:rPr>
                        </m:ctrlPr>
                      </m:sSubPr>
                      <m:e>
                        <m:d>
                          <m:dPr>
                            <m:begChr m:val="‖"/>
                            <m:endChr m:val="‖"/>
                            <m:ctrlPr>
                              <a:rPr kumimoji="1" lang="en-US" altLang="zh-CN" sz="220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1" i="1">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𝑘</m:t>
                                    </m:r>
                                  </m:sub>
                                </m:s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200" b="1" i="1">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𝑜</m:t>
                                </m:r>
                              </m:sub>
                            </m:sSub>
                          </m:e>
                        </m:d>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2</m:t>
                        </m:r>
                      </m:sub>
                    </m:sSub>
                    <m:r>
                      <a:rPr kumimoji="1" lang="en-US" altLang="zh-CN" sz="220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𝑟</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𝑜</m:t>
                        </m:r>
                      </m:sub>
                    </m:s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𝑟</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𝑎</m:t>
                        </m:r>
                      </m:sub>
                    </m:sSub>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The AUS is expected to keep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an additional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distance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𝐷</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𝑜</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from an obstacle </a:t>
                </a:r>
                <a14:m>
                  <m:oMath xmlns:m="http://schemas.openxmlformats.org/officeDocument/2006/math">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𝑜</m:t>
                    </m:r>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in order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to deal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with motion disturbances.</a:t>
                </a:r>
                <a:endParaRPr kumimoji="1" lang="en-US" altLang="zh-CN" sz="2200" dirty="0" smtClean="0">
                  <a:latin typeface="Arial" panose="020B0604020202020204" pitchFamily="34" charset="0"/>
                  <a:ea typeface="Cambria Math" panose="02040503050406030204" pitchFamily="18" charset="0"/>
                  <a:cs typeface="Arial" panose="020B0604020202020204" pitchFamily="34" charset="0"/>
                </a:endParaRPr>
              </a:p>
              <a:p>
                <a:pPr marL="0" indent="0">
                  <a:buNone/>
                </a:pPr>
                <a:r>
                  <a:rPr kumimoji="1" lang="en-US" altLang="zh-CN" sz="2200" dirty="0">
                    <a:latin typeface="Arial" panose="020B0604020202020204" pitchFamily="34" charset="0"/>
                    <a:ea typeface="Cambria Math" panose="02040503050406030204" pitchFamily="18" charset="0"/>
                    <a:cs typeface="Arial" panose="020B0604020202020204" pitchFamily="34" charset="0"/>
                  </a:rPr>
                  <a:t>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2). Privacy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𝑃</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To guarantee privacy-preservation,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the AUS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cannot intrude into private regions. The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satisfaction of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this goal is similar to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𝑆</m:t>
                        </m:r>
                      </m:sub>
                    </m:sSub>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At the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time instant </a:t>
                </a:r>
                <a14:m>
                  <m:oMath xmlns:m="http://schemas.openxmlformats.org/officeDocument/2006/math">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𝑘</m:t>
                    </m:r>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the AUS updates the private regions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𝐶</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𝑘</m:t>
                        </m:r>
                      </m:sub>
                    </m:sSub>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Each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region </a:t>
                </a:r>
                <a14:m>
                  <m:oMath xmlns:m="http://schemas.openxmlformats.org/officeDocument/2006/math">
                    <m:r>
                      <m:rPr>
                        <m:sty m:val="p"/>
                      </m:rPr>
                      <a:rPr kumimoji="1" lang="en-US" altLang="zh-CN" sz="2200" b="0" i="0" smtClean="0">
                        <a:latin typeface="Cambria Math" panose="02040503050406030204" pitchFamily="18" charset="0"/>
                        <a:ea typeface="Cambria Math" panose="02040503050406030204" pitchFamily="18" charset="0"/>
                        <a:cs typeface="Arial" panose="020B0604020202020204" pitchFamily="34" charset="0"/>
                      </a:rPr>
                      <m:t>c</m:t>
                    </m:r>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𝐶</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𝑘</m:t>
                        </m:r>
                      </m:sub>
                    </m:sSub>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is modeled as a sphere with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a radius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𝑟</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𝑐</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and a center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1" i="1">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𝑐</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The AUS should keep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an additional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distance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𝐷</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𝑐</m:t>
                        </m:r>
                      </m:sub>
                    </m:s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 </m:t>
                    </m:r>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(usually larger than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𝐷</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𝑜</m:t>
                        </m:r>
                      </m:sub>
                    </m:sSub>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from the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private region.</a:t>
                </a:r>
                <a:endParaRPr kumimoji="1" lang="en-US" altLang="zh-CN" sz="2200" dirty="0" smtClean="0">
                  <a:latin typeface="Arial" panose="020B0604020202020204" pitchFamily="34" charset="0"/>
                  <a:ea typeface="Cambria Math" panose="02040503050406030204" pitchFamily="18" charset="0"/>
                  <a:cs typeface="Arial" panose="020B0604020202020204" pitchFamily="34" charset="0"/>
                </a:endParaRPr>
              </a:p>
              <a:p>
                <a:pPr marL="0" indent="0">
                  <a:buNone/>
                </a:pP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3). Timeliness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𝑅</m:t>
                        </m:r>
                      </m:e>
                      <m:sub>
                        <m:r>
                          <a:rPr kumimoji="1" lang="zh-CN" altLang="en-US" sz="2200" i="1" smtClean="0">
                            <a:latin typeface="Cambria Math" panose="02040503050406030204" pitchFamily="18" charset="0"/>
                            <a:ea typeface="Cambria Math" panose="02040503050406030204" pitchFamily="18" charset="0"/>
                            <a:cs typeface="Arial" panose="020B0604020202020204" pitchFamily="34" charset="0"/>
                          </a:rPr>
                          <m:t>𝜉</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This requirement is related to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the motion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time: </a:t>
                </a:r>
                <a14:m>
                  <m:oMath xmlns:m="http://schemas.openxmlformats.org/officeDocument/2006/math">
                    <m:r>
                      <m:rPr>
                        <m:sty m:val="p"/>
                      </m:rPr>
                      <a:rPr kumimoji="1" lang="el-GR" altLang="zh-CN" sz="2200" i="1" smtClean="0">
                        <a:latin typeface="Cambria Math" panose="02040503050406030204" pitchFamily="18" charset="0"/>
                        <a:ea typeface="Cambria Math" panose="02040503050406030204" pitchFamily="18" charset="0"/>
                        <a:cs typeface="Arial" panose="020B0604020202020204" pitchFamily="34" charset="0"/>
                      </a:rPr>
                      <m:t>Δ</m:t>
                    </m:r>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is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the deadline to finish the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mission, while </a:t>
                </a:r>
                <a14:m>
                  <m:oMath xmlns:m="http://schemas.openxmlformats.org/officeDocument/2006/math">
                    <m:sSub>
                      <m:sSubPr>
                        <m:ctrlPr>
                          <a:rPr kumimoji="1" lang="en-US" altLang="zh-CN" sz="22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kumimoji="1" lang="el-GR" altLang="zh-CN" sz="2200" i="1">
                            <a:latin typeface="Cambria Math" panose="02040503050406030204" pitchFamily="18" charset="0"/>
                            <a:ea typeface="Cambria Math" panose="02040503050406030204" pitchFamily="18" charset="0"/>
                            <a:cs typeface="Arial" panose="020B0604020202020204" pitchFamily="34" charset="0"/>
                          </a:rPr>
                          <m:t>Δ</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𝑡</m:t>
                        </m:r>
                      </m:sub>
                    </m:sSub>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is the time that an AUS is expected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to complete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the mission before this deadline.</a:t>
                </a:r>
                <a:endParaRPr kumimoji="1" lang="en-US" altLang="zh-CN" sz="2200" dirty="0" smtClean="0">
                  <a:latin typeface="Arial" panose="020B0604020202020204" pitchFamily="34" charset="0"/>
                  <a:ea typeface="Cambria Math" panose="02040503050406030204" pitchFamily="18" charset="0"/>
                  <a:cs typeface="Arial" panose="020B0604020202020204" pitchFamily="34" charset="0"/>
                </a:endParaRPr>
              </a:p>
              <a:p>
                <a:pPr marL="0" indent="0">
                  <a:buNone/>
                </a:pP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4). Accuracy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𝑅</m:t>
                        </m:r>
                      </m:e>
                      <m:sub>
                        <m:r>
                          <a:rPr kumimoji="1" lang="zh-CN" altLang="en-US" sz="2200" i="1" smtClean="0">
                            <a:latin typeface="Cambria Math" panose="02040503050406030204" pitchFamily="18" charset="0"/>
                            <a:ea typeface="Cambria Math" panose="02040503050406030204" pitchFamily="18" charset="0"/>
                            <a:cs typeface="Arial" panose="020B0604020202020204" pitchFamily="34" charset="0"/>
                          </a:rPr>
                          <m:t>𝜑</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To ensure the quality of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information collected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by the onboard sensors, there is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a basic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requirement for the accuracy of information </a:t>
                </a:r>
                <a14:m>
                  <m:oMath xmlns:m="http://schemas.openxmlformats.org/officeDocument/2006/math">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𝐴</m:t>
                    </m:r>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For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some particular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missions, such as surveillance or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robotics navigation,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the accuracy requirement should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be higher</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 say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𝐴</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𝑡</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a:t>
                </a:r>
                <a:endParaRPr kumimoji="1" lang="en-US" altLang="zh-CN" sz="2200" dirty="0" smtClean="0">
                  <a:latin typeface="Arial" panose="020B0604020202020204" pitchFamily="34" charset="0"/>
                  <a:ea typeface="Cambria Math" panose="02040503050406030204" pitchFamily="18" charset="0"/>
                  <a:cs typeface="Arial" panose="020B0604020202020204" pitchFamily="34" charset="0"/>
                </a:endParaRPr>
              </a:p>
              <a:p>
                <a:pPr marL="0" indent="0">
                  <a:buNone/>
                </a:pPr>
                <a:r>
                  <a:rPr kumimoji="1" lang="en-US" altLang="zh-CN" sz="2200" dirty="0">
                    <a:latin typeface="Arial" panose="020B0604020202020204" pitchFamily="34" charset="0"/>
                    <a:ea typeface="Cambria Math" panose="02040503050406030204" pitchFamily="18" charset="0"/>
                    <a:cs typeface="Arial" panose="020B0604020202020204" pitchFamily="34" charset="0"/>
                  </a:rPr>
                  <a:t>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5).  Energy-saving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𝑒</m:t>
                        </m:r>
                      </m:sub>
                    </m:sSub>
                  </m:oMath>
                </a14:m>
                <a:r>
                  <a:rPr kumimoji="1" lang="en-US" altLang="zh-CN" sz="2200" dirty="0">
                    <a:latin typeface="Arial" panose="020B0604020202020204" pitchFamily="34" charset="0"/>
                    <a:ea typeface="Cambria Math" panose="02040503050406030204" pitchFamily="18" charset="0"/>
                    <a:cs typeface="Arial" panose="020B0604020202020204" pitchFamily="34" charset="0"/>
                  </a:rPr>
                  <a:t>): This is related to the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power capacity</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𝐸</m:t>
                    </m:r>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is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the total capacity of the energy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module, and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𝐸</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𝑡</m:t>
                        </m:r>
                      </m:sub>
                    </m:sSub>
                  </m:oMath>
                </a14:m>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is the energy expected to be consumed.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The actual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energy consumption is not only affected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by the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traveled distance and control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effort, but also </a:t>
                </a:r>
                <a:r>
                  <a:rPr kumimoji="1" lang="en-US" altLang="zh-CN" sz="2200" dirty="0">
                    <a:latin typeface="Arial" panose="020B0604020202020204" pitchFamily="34" charset="0"/>
                    <a:ea typeface="Cambria Math" panose="02040503050406030204" pitchFamily="18" charset="0"/>
                    <a:cs typeface="Arial" panose="020B0604020202020204" pitchFamily="34" charset="0"/>
                  </a:rPr>
                  <a:t>related to sensor </a:t>
                </a:r>
                <a:r>
                  <a:rPr kumimoji="1" lang="en-US" altLang="zh-CN" sz="2200" dirty="0" smtClean="0">
                    <a:latin typeface="Arial" panose="020B0604020202020204" pitchFamily="34" charset="0"/>
                    <a:ea typeface="Cambria Math" panose="02040503050406030204" pitchFamily="18" charset="0"/>
                    <a:cs typeface="Arial" panose="020B0604020202020204" pitchFamily="34" charset="0"/>
                  </a:rPr>
                  <a:t>usage: </a:t>
                </a:r>
                <a14:m>
                  <m:oMath xmlns:m="http://schemas.openxmlformats.org/officeDocument/2006/math">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𝐸</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𝑘</m:t>
                        </m:r>
                      </m:sub>
                    </m:s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d>
                          <m:dPr>
                            <m:begChr m:val="‖"/>
                            <m:endChr m:val="‖"/>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1" i="1">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𝑘</m:t>
                                    </m:r>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+1</m:t>
                                    </m:r>
                                  </m:sub>
                                </m:s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200" b="1" i="1">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𝑘</m:t>
                                </m:r>
                              </m:sub>
                            </m:sSub>
                          </m:e>
                        </m:d>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2</m:t>
                        </m:r>
                      </m:sub>
                    </m:s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200" b="0" i="1" smtClean="0">
                            <a:latin typeface="Cambria Math" panose="02040503050406030204" pitchFamily="18" charset="0"/>
                            <a:ea typeface="Cambria Math" panose="02040503050406030204" pitchFamily="18" charset="0"/>
                            <a:cs typeface="Arial" panose="020B0604020202020204" pitchFamily="34" charset="0"/>
                          </a:rPr>
                          <m:t>𝜂</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1</m:t>
                        </m:r>
                      </m:sub>
                    </m:sSub>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d>
                          <m:dPr>
                            <m:begChr m:val="‖"/>
                            <m:endChr m:val="‖"/>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200" b="1" i="1" smtClean="0">
                                        <a:latin typeface="Cambria Math" panose="02040503050406030204" pitchFamily="18" charset="0"/>
                                        <a:ea typeface="Cambria Math" panose="02040503050406030204" pitchFamily="18" charset="0"/>
                                        <a:cs typeface="Arial" panose="020B0604020202020204" pitchFamily="34" charset="0"/>
                                      </a:rPr>
                                      <m:t>𝒗</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𝑘</m:t>
                                    </m:r>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+1</m:t>
                                    </m:r>
                                  </m:sub>
                                </m:s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200" b="1" i="1" smtClean="0">
                                    <a:latin typeface="Cambria Math" panose="02040503050406030204" pitchFamily="18" charset="0"/>
                                    <a:ea typeface="Cambria Math" panose="02040503050406030204" pitchFamily="18" charset="0"/>
                                    <a:cs typeface="Arial" panose="020B0604020202020204" pitchFamily="34" charset="0"/>
                                  </a:rPr>
                                  <m:t>𝒗</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𝑘</m:t>
                                </m:r>
                              </m:sub>
                            </m:sSub>
                          </m:e>
                        </m:d>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2</m:t>
                        </m:r>
                      </m:sub>
                    </m:s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200" i="1">
                            <a:latin typeface="Cambria Math" panose="02040503050406030204" pitchFamily="18" charset="0"/>
                            <a:ea typeface="Cambria Math" panose="02040503050406030204" pitchFamily="18" charset="0"/>
                            <a:cs typeface="Arial" panose="020B0604020202020204" pitchFamily="34" charset="0"/>
                          </a:rPr>
                          <m:t>𝜂</m:t>
                        </m:r>
                      </m:e>
                      <m:sub>
                        <m:r>
                          <a:rPr kumimoji="1" lang="en-US" altLang="zh-CN" sz="2200" b="0" i="1" smtClean="0">
                            <a:latin typeface="Cambria Math" panose="02040503050406030204" pitchFamily="18" charset="0"/>
                            <a:ea typeface="Cambria Math" panose="02040503050406030204" pitchFamily="18" charset="0"/>
                            <a:cs typeface="Arial" panose="020B0604020202020204" pitchFamily="34" charset="0"/>
                          </a:rPr>
                          <m:t>2</m:t>
                        </m:r>
                      </m:sub>
                    </m:sSub>
                    <m:d>
                      <m:dPr>
                        <m:begChr m:val="‖"/>
                        <m:endChr m:val="‖"/>
                        <m:ctrlPr>
                          <a:rPr kumimoji="1" lang="en-US" altLang="zh-CN" sz="220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200" i="1">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200" i="1" smtClean="0">
                                <a:latin typeface="Cambria Math" panose="02040503050406030204" pitchFamily="18" charset="0"/>
                                <a:ea typeface="Cambria Math" panose="02040503050406030204" pitchFamily="18" charset="0"/>
                                <a:cs typeface="Arial" panose="020B0604020202020204" pitchFamily="34" charset="0"/>
                              </a:rPr>
                              <m:t>𝝎</m:t>
                            </m:r>
                          </m:e>
                          <m:sub>
                            <m:r>
                              <a:rPr kumimoji="1" lang="en-US" altLang="zh-CN" sz="2200" i="1">
                                <a:latin typeface="Cambria Math" panose="02040503050406030204" pitchFamily="18" charset="0"/>
                                <a:ea typeface="Cambria Math" panose="02040503050406030204" pitchFamily="18" charset="0"/>
                                <a:cs typeface="Arial" panose="020B0604020202020204" pitchFamily="34" charset="0"/>
                              </a:rPr>
                              <m:t>𝑘</m:t>
                            </m:r>
                          </m:sub>
                        </m:sSub>
                      </m:e>
                    </m:d>
                    <m:r>
                      <a:rPr kumimoji="1" lang="zh-CN" altLang="en-US" sz="2200" i="1" smtClean="0">
                        <a:latin typeface="Cambria Math" panose="02040503050406030204" pitchFamily="18" charset="0"/>
                        <a:ea typeface="Cambria Math" panose="02040503050406030204" pitchFamily="18" charset="0"/>
                        <a:cs typeface="Arial" panose="020B0604020202020204" pitchFamily="34" charset="0"/>
                      </a:rPr>
                      <m:t>𝜏</m:t>
                    </m:r>
                  </m:oMath>
                </a14:m>
                <a:endParaRPr kumimoji="1" lang="en-US" altLang="zh-CN" sz="2200" dirty="0">
                  <a:latin typeface="Arial" panose="020B0604020202020204" pitchFamily="34" charset="0"/>
                  <a:ea typeface="Cambria Math" panose="02040503050406030204" pitchFamily="18" charset="0"/>
                  <a:cs typeface="Arial" panose="020B0604020202020204" pitchFamily="34" charset="0"/>
                </a:endParaRP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xmlns="">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584" t="-1586" r="-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6157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992" y="1922679"/>
            <a:ext cx="10515600" cy="2574615"/>
          </a:xfrm>
        </p:spPr>
      </p:pic>
      <p:sp>
        <p:nvSpPr>
          <p:cNvPr id="5" name="文本框 4"/>
          <p:cNvSpPr txBox="1"/>
          <p:nvPr/>
        </p:nvSpPr>
        <p:spPr>
          <a:xfrm>
            <a:off x="435551" y="213389"/>
            <a:ext cx="4600940"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Requirement Modeling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618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7035900"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Requirement Satisfaction Modeling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r>
                  <a:rPr kumimoji="1" lang="en-US" altLang="zh-CN" sz="2000" dirty="0" smtClean="0">
                    <a:latin typeface="Arial" panose="020B0604020202020204" pitchFamily="34" charset="0"/>
                    <a:cs typeface="Arial" panose="020B0604020202020204" pitchFamily="34" charset="0"/>
                  </a:rPr>
                  <a:t>Taking the privacy preservation requirement as an example, the QM of privacy is defined as </a:t>
                </a:r>
                <a14:m>
                  <m:oMath xmlns:m="http://schemas.openxmlformats.org/officeDocument/2006/math">
                    <m:sSub>
                      <m:sSubPr>
                        <m:ctrlPr>
                          <a:rPr kumimoji="1" lang="en-US" altLang="zh-CN" sz="2000" i="1" smtClean="0">
                            <a:latin typeface="Cambria Math" panose="02040503050406030204" pitchFamily="18" charset="0"/>
                            <a:cs typeface="Arial" panose="020B0604020202020204" pitchFamily="34" charset="0"/>
                          </a:rPr>
                        </m:ctrlPr>
                      </m:sSubPr>
                      <m:e>
                        <m:r>
                          <a:rPr kumimoji="1" lang="zh-CN" altLang="en-US" sz="2000" i="1" smtClean="0">
                            <a:latin typeface="Cambria Math" panose="02040503050406030204" pitchFamily="18" charset="0"/>
                            <a:cs typeface="Arial" panose="020B0604020202020204" pitchFamily="34" charset="0"/>
                          </a:rPr>
                          <m:t>𝜒</m:t>
                        </m:r>
                      </m:e>
                      <m:sub>
                        <m:sSub>
                          <m:sSubPr>
                            <m:ctrlPr>
                              <a:rPr kumimoji="1" lang="en-US" altLang="zh-CN" sz="200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𝑃</m:t>
                            </m:r>
                          </m:e>
                          <m:sub>
                            <m:r>
                              <a:rPr kumimoji="1" lang="en-US" altLang="zh-CN" sz="2000" b="0" i="1" smtClean="0">
                                <a:latin typeface="Cambria Math" panose="02040503050406030204" pitchFamily="18" charset="0"/>
                                <a:cs typeface="Arial" panose="020B0604020202020204" pitchFamily="34" charset="0"/>
                              </a:rPr>
                              <m:t>𝑐</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𝑘</m:t>
                            </m:r>
                          </m:sub>
                        </m:sSub>
                      </m:sub>
                    </m:sSub>
                    <m:r>
                      <a:rPr kumimoji="1" lang="en-US" altLang="zh-CN" sz="2000" b="0" i="1" smtClean="0">
                        <a:latin typeface="Cambria Math" panose="02040503050406030204" pitchFamily="18" charset="0"/>
                        <a:cs typeface="Arial" panose="020B0604020202020204" pitchFamily="34" charset="0"/>
                      </a:rPr>
                      <m:t>=1−</m:t>
                    </m:r>
                    <m:d>
                      <m:dPr>
                        <m:begChr m:val="‖"/>
                        <m:endChr m:val="‖"/>
                        <m:ctrlPr>
                          <a:rPr kumimoji="1" lang="en-US" altLang="zh-CN" sz="2000" b="0" i="1" smtClean="0">
                            <a:latin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cs typeface="Arial" panose="020B0604020202020204" pitchFamily="34" charset="0"/>
                              </a:rPr>
                            </m:ctrlPr>
                          </m:sSubPr>
                          <m:e>
                            <m:r>
                              <a:rPr kumimoji="1" lang="zh-CN" altLang="en-US" sz="2000" b="0" i="1" smtClean="0">
                                <a:latin typeface="Cambria Math" panose="02040503050406030204" pitchFamily="18" charset="0"/>
                                <a:cs typeface="Arial" panose="020B0604020202020204" pitchFamily="34" charset="0"/>
                              </a:rPr>
                              <m:t>𝜔</m:t>
                            </m:r>
                          </m:e>
                          <m:sub>
                            <m:r>
                              <a:rPr kumimoji="1" lang="en-US" altLang="zh-CN" sz="2000" b="0" i="1" smtClean="0">
                                <a:latin typeface="Cambria Math" panose="02040503050406030204" pitchFamily="18" charset="0"/>
                                <a:cs typeface="Arial" panose="020B0604020202020204" pitchFamily="34" charset="0"/>
                              </a:rPr>
                              <m:t>𝑘</m:t>
                            </m:r>
                          </m:sub>
                        </m:sSub>
                      </m:e>
                    </m:d>
                    <m:f>
                      <m:fPr>
                        <m:ctrlPr>
                          <a:rPr kumimoji="1" lang="en-US" altLang="zh-CN" sz="2000" b="0" i="1" smtClean="0">
                            <a:latin typeface="Cambria Math" panose="02040503050406030204" pitchFamily="18" charset="0"/>
                            <a:cs typeface="Arial" panose="020B0604020202020204" pitchFamily="34" charset="0"/>
                          </a:rPr>
                        </m:ctrlPr>
                      </m:fPr>
                      <m:num>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𝑟</m:t>
                            </m:r>
                          </m:e>
                          <m:sub>
                            <m:r>
                              <a:rPr kumimoji="1" lang="en-US" altLang="zh-CN" sz="2000" b="0" i="1" smtClean="0">
                                <a:latin typeface="Cambria Math" panose="02040503050406030204" pitchFamily="18" charset="0"/>
                                <a:cs typeface="Arial" panose="020B0604020202020204" pitchFamily="34" charset="0"/>
                              </a:rPr>
                              <m:t>𝑎</m:t>
                            </m:r>
                          </m:sub>
                        </m:sSub>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𝑟</m:t>
                            </m:r>
                          </m:e>
                          <m:sub>
                            <m:r>
                              <a:rPr kumimoji="1" lang="en-US" altLang="zh-CN" sz="2000" b="0" i="1" smtClean="0">
                                <a:latin typeface="Cambria Math" panose="02040503050406030204" pitchFamily="18" charset="0"/>
                                <a:cs typeface="Arial" panose="020B0604020202020204" pitchFamily="34" charset="0"/>
                              </a:rPr>
                              <m:t>𝑐</m:t>
                            </m:r>
                          </m:sub>
                        </m:sSub>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𝐷</m:t>
                            </m:r>
                          </m:e>
                          <m:sub>
                            <m:r>
                              <a:rPr kumimoji="1" lang="en-US" altLang="zh-CN" sz="2000" b="0" i="1" smtClean="0">
                                <a:latin typeface="Cambria Math" panose="02040503050406030204" pitchFamily="18" charset="0"/>
                                <a:cs typeface="Arial" panose="020B0604020202020204" pitchFamily="34" charset="0"/>
                              </a:rPr>
                              <m:t>𝑐</m:t>
                            </m:r>
                          </m:sub>
                        </m:sSub>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d>
                              <m:dPr>
                                <m:begChr m:val="‖"/>
                                <m:endChr m:val="‖"/>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𝑘</m:t>
                                        </m:r>
                                      </m:sub>
                                    </m:s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1" i="1">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𝑐</m:t>
                                    </m:r>
                                  </m:sub>
                                </m:sSub>
                              </m:e>
                            </m:d>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2</m:t>
                            </m:r>
                          </m:sub>
                        </m:sSub>
                      </m:num>
                      <m:den>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𝐷</m:t>
                            </m:r>
                          </m:e>
                          <m:sub>
                            <m:r>
                              <a:rPr kumimoji="1" lang="en-US" altLang="zh-CN" sz="2000" b="0" i="1" smtClean="0">
                                <a:latin typeface="Cambria Math" panose="02040503050406030204" pitchFamily="18" charset="0"/>
                                <a:cs typeface="Arial" panose="020B0604020202020204" pitchFamily="34" charset="0"/>
                              </a:rPr>
                              <m:t>𝑐</m:t>
                            </m:r>
                          </m:sub>
                        </m:sSub>
                      </m:den>
                    </m:f>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𝑐</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000" b="0" i="1" smtClean="0">
                            <a:latin typeface="Cambria Math" panose="02040503050406030204" pitchFamily="18" charset="0"/>
                            <a:ea typeface="Cambria Math" panose="02040503050406030204" pitchFamily="18" charset="0"/>
                            <a:cs typeface="Arial" panose="020B0604020202020204" pitchFamily="34" charset="0"/>
                          </a:rPr>
                          <m:t>𝒞</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𝑘</m:t>
                        </m:r>
                      </m:sub>
                    </m:sSub>
                  </m:oMath>
                </a14:m>
                <a:endParaRPr kumimoji="1" lang="en-US" altLang="zh-CN" sz="2000" dirty="0" smtClean="0">
                  <a:latin typeface="Arial" panose="020B0604020202020204" pitchFamily="34" charset="0"/>
                  <a:cs typeface="Arial" panose="020B0604020202020204" pitchFamily="34" charset="0"/>
                </a:endParaRPr>
              </a:p>
              <a:p>
                <a:endParaRPr kumimoji="1" lang="en-US" altLang="zh-CN" sz="2200" dirty="0">
                  <a:latin typeface="Arial" panose="020B0604020202020204" pitchFamily="34" charset="0"/>
                  <a:cs typeface="Arial" panose="020B0604020202020204" pitchFamily="34" charset="0"/>
                </a:endParaRPr>
              </a:p>
              <a:p>
                <a:endParaRPr kumimoji="1" lang="en-US" altLang="zh-CN" sz="2200" dirty="0" smtClean="0">
                  <a:latin typeface="Arial" panose="020B0604020202020204" pitchFamily="34" charset="0"/>
                  <a:cs typeface="Arial" panose="020B0604020202020204" pitchFamily="34" charset="0"/>
                </a:endParaRPr>
              </a:p>
              <a:p>
                <a:endParaRPr kumimoji="1" lang="en-US" altLang="zh-CN" sz="2200" dirty="0">
                  <a:latin typeface="Arial" panose="020B0604020202020204" pitchFamily="34" charset="0"/>
                  <a:cs typeface="Arial" panose="020B0604020202020204" pitchFamily="34" charset="0"/>
                </a:endParaRPr>
              </a:p>
              <a:p>
                <a:r>
                  <a:rPr kumimoji="1" lang="en-US" altLang="zh-CN" sz="2000" dirty="0">
                    <a:latin typeface="Arial" panose="020B0604020202020204" pitchFamily="34" charset="0"/>
                    <a:cs typeface="Arial" panose="020B0604020202020204" pitchFamily="34" charset="0"/>
                  </a:rPr>
                  <a:t>Similarly, we can model other soft goal satisfaction functions of safety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b="0" i="1" smtClean="0">
                            <a:latin typeface="Cambria Math" panose="02040503050406030204" pitchFamily="18" charset="0"/>
                            <a:cs typeface="Arial" panose="020B0604020202020204" pitchFamily="34" charset="0"/>
                          </a:rPr>
                          <m:t>𝑆</m:t>
                        </m:r>
                      </m:sub>
                    </m:sSub>
                  </m:oMath>
                </a14:m>
                <a:r>
                  <a:rPr kumimoji="1" lang="en-US" altLang="zh-CN" sz="2000" dirty="0" smtClean="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timeliness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zh-CN" altLang="en-US" sz="2000" i="1">
                            <a:latin typeface="Cambria Math" panose="02040503050406030204" pitchFamily="18" charset="0"/>
                            <a:ea typeface="Cambria Math" panose="02040503050406030204" pitchFamily="18" charset="0"/>
                            <a:cs typeface="Arial" panose="020B0604020202020204" pitchFamily="34" charset="0"/>
                          </a:rPr>
                          <m:t>𝜉</m:t>
                        </m:r>
                      </m:sub>
                    </m:sSub>
                  </m:oMath>
                </a14:m>
                <a:r>
                  <a:rPr kumimoji="1" lang="en-US" altLang="zh-CN" sz="2000" dirty="0">
                    <a:latin typeface="Arial" panose="020B0604020202020204" pitchFamily="34" charset="0"/>
                    <a:cs typeface="Arial" panose="020B0604020202020204" pitchFamily="34" charset="0"/>
                  </a:rPr>
                  <a:t>, energy-saving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𝑒</m:t>
                        </m:r>
                      </m:sub>
                    </m:sSub>
                  </m:oMath>
                </a14:m>
                <a:r>
                  <a:rPr kumimoji="1" lang="en-US" altLang="zh-CN" sz="2000" dirty="0">
                    <a:latin typeface="Arial" panose="020B0604020202020204" pitchFamily="34" charset="0"/>
                    <a:cs typeface="Arial" panose="020B0604020202020204" pitchFamily="34" charset="0"/>
                  </a:rPr>
                  <a:t> and </a:t>
                </a:r>
                <a:r>
                  <a:rPr kumimoji="1" lang="en-GB" altLang="zh-CN" sz="2000" dirty="0">
                    <a:latin typeface="Arial" panose="020B0604020202020204" pitchFamily="34" charset="0"/>
                    <a:cs typeface="Arial" panose="020B0604020202020204" pitchFamily="34" charset="0"/>
                  </a:rPr>
                  <a:t>accuracy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zh-CN" altLang="en-US" sz="2000" i="1">
                            <a:latin typeface="Cambria Math" panose="02040503050406030204" pitchFamily="18" charset="0"/>
                            <a:ea typeface="Cambria Math" panose="02040503050406030204" pitchFamily="18" charset="0"/>
                            <a:cs typeface="Arial" panose="020B0604020202020204" pitchFamily="34" charset="0"/>
                          </a:rPr>
                          <m:t>𝜑</m:t>
                        </m:r>
                      </m:sub>
                    </m:sSub>
                  </m:oMath>
                </a14:m>
                <a:r>
                  <a:rPr kumimoji="1" lang="en-US" altLang="zh-CN" sz="2000" dirty="0" smtClean="0">
                    <a:latin typeface="Arial" panose="020B0604020202020204" pitchFamily="34" charset="0"/>
                    <a:cs typeface="Arial" panose="020B0604020202020204" pitchFamily="34" charset="0"/>
                  </a:rPr>
                  <a:t>. The requirement satisfaction model in this scenario can be </a:t>
                </a:r>
                <a14:m>
                  <m:oMath xmlns:m="http://schemas.openxmlformats.org/officeDocument/2006/math">
                    <m:sSup>
                      <m:sSupPr>
                        <m:ctrlPr>
                          <a:rPr kumimoji="1" lang="en-US" altLang="zh-CN" sz="2000" b="1" i="1" smtClean="0">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b="0" i="1" smtClean="0">
                            <a:latin typeface="Cambria Math" panose="02040503050406030204" pitchFamily="18" charset="0"/>
                          </a:rPr>
                          <m:t>1</m:t>
                        </m:r>
                      </m:sup>
                    </m:sSup>
                    <m:r>
                      <a:rPr kumimoji="1" lang="en-US" altLang="zh-CN" sz="2000" i="1">
                        <a:latin typeface="Cambria Math" panose="02040503050406030204" pitchFamily="18" charset="0"/>
                      </a:rPr>
                      <m:t>={</m:t>
                    </m:r>
                    <m:sSup>
                      <m:sSupPr>
                        <m:ctrlPr>
                          <a:rPr kumimoji="1" lang="en-US" altLang="zh-CN" sz="2000" i="1" smtClean="0">
                            <a:latin typeface="Cambria Math" panose="02040503050406030204" pitchFamily="18" charset="0"/>
                          </a:rPr>
                        </m:ctrlPr>
                      </m:sSupPr>
                      <m:e>
                        <m:r>
                          <a:rPr kumimoji="1" lang="en-US" altLang="zh-CN" sz="2000" b="0" i="1" smtClean="0">
                            <a:latin typeface="Cambria Math" panose="02040503050406030204" pitchFamily="18" charset="0"/>
                          </a:rPr>
                          <m:t>𝐷𝑆</m:t>
                        </m:r>
                      </m:e>
                      <m:sup>
                        <m:r>
                          <a:rPr kumimoji="1" lang="en-US" altLang="zh-CN" sz="2000" b="0" i="1" smtClean="0">
                            <a:latin typeface="Cambria Math" panose="02040503050406030204" pitchFamily="18" charset="0"/>
                          </a:rPr>
                          <m:t>1</m:t>
                        </m:r>
                      </m:sup>
                    </m:sSup>
                    <m:r>
                      <a:rPr kumimoji="1" lang="en-US" altLang="zh-CN" sz="2000" b="0" i="1" smtClean="0">
                        <a:latin typeface="Cambria Math" panose="02040503050406030204" pitchFamily="18"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zh-CN" altLang="en-US" sz="2000" i="1">
                            <a:latin typeface="Cambria Math" panose="02040503050406030204" pitchFamily="18" charset="0"/>
                            <a:ea typeface="Cambria Math" panose="02040503050406030204" pitchFamily="18" charset="0"/>
                            <a:cs typeface="Arial" panose="020B0604020202020204" pitchFamily="34" charset="0"/>
                          </a:rPr>
                          <m:t>𝜉</m:t>
                        </m:r>
                      </m:sub>
                    </m:sSub>
                    <m:r>
                      <a:rPr kumimoji="1" lang="en-US" altLang="zh-CN" sz="2000" b="0" i="1" smtClean="0">
                        <a:latin typeface="Cambria Math" panose="02040503050406030204" pitchFamily="18" charset="0"/>
                      </a:rPr>
                      <m:t>)</m:t>
                    </m:r>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i="1">
                            <a:latin typeface="Cambria Math" panose="02040503050406030204" pitchFamily="18" charset="0"/>
                          </a:rPr>
                          <m:t>1</m:t>
                        </m:r>
                      </m:sup>
                    </m:sSup>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𝑒</m:t>
                        </m:r>
                      </m:sub>
                    </m:sSub>
                    <m:r>
                      <a:rPr kumimoji="1" lang="en-US" altLang="zh-CN" sz="2000" i="1">
                        <a:latin typeface="Cambria Math" panose="02040503050406030204" pitchFamily="18" charset="0"/>
                      </a:rPr>
                      <m:t>)</m:t>
                    </m:r>
                    <m:r>
                      <a:rPr kumimoji="1" lang="en-US" altLang="zh-CN" sz="2000" i="1" smtClean="0">
                        <a:latin typeface="Cambria Math" panose="02040503050406030204" pitchFamily="18" charset="0"/>
                      </a:rPr>
                      <m:t>}</m:t>
                    </m:r>
                  </m:oMath>
                </a14:m>
                <a:r>
                  <a:rPr kumimoji="1" lang="en-US" altLang="zh-CN" sz="2000" dirty="0" smtClean="0">
                    <a:latin typeface="Arial" panose="020B0604020202020204" pitchFamily="34" charset="0"/>
                    <a:cs typeface="Arial" panose="020B0604020202020204" pitchFamily="34" charset="0"/>
                  </a:rPr>
                  <a:t>, </a:t>
                </a:r>
                <a14:m>
                  <m:oMath xmlns:m="http://schemas.openxmlformats.org/officeDocument/2006/math">
                    <m:sSup>
                      <m:sSupPr>
                        <m:ctrlPr>
                          <a:rPr kumimoji="1" lang="en-US" altLang="zh-CN" sz="2000" b="1" i="1">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b="0" i="1" smtClean="0">
                            <a:latin typeface="Cambria Math" panose="02040503050406030204" pitchFamily="18" charset="0"/>
                          </a:rPr>
                          <m:t>2</m:t>
                        </m:r>
                      </m:sup>
                    </m:sSup>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b="0" i="1" smtClean="0">
                            <a:latin typeface="Cambria Math" panose="02040503050406030204" pitchFamily="18" charset="0"/>
                          </a:rPr>
                          <m:t>2</m:t>
                        </m:r>
                      </m:sup>
                    </m:sSup>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𝑆</m:t>
                        </m:r>
                      </m:sub>
                    </m:sSub>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i="1">
                            <a:latin typeface="Cambria Math" panose="02040503050406030204" pitchFamily="18" charset="0"/>
                          </a:rPr>
                          <m:t>2</m:t>
                        </m:r>
                      </m:sup>
                    </m:sSup>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b="0" i="1" smtClean="0">
                            <a:latin typeface="Cambria Math" panose="02040503050406030204" pitchFamily="18" charset="0"/>
                            <a:cs typeface="Arial" panose="020B0604020202020204" pitchFamily="34" charset="0"/>
                          </a:rPr>
                          <m:t>𝑃</m:t>
                        </m:r>
                      </m:sub>
                    </m:sSub>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b="0" i="1" smtClean="0">
                            <a:latin typeface="Cambria Math" panose="02040503050406030204" pitchFamily="18" charset="0"/>
                          </a:rPr>
                          <m:t>2</m:t>
                        </m:r>
                      </m:sup>
                    </m:sSup>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zh-CN" altLang="en-US" sz="2000" i="1">
                            <a:latin typeface="Cambria Math" panose="02040503050406030204" pitchFamily="18" charset="0"/>
                            <a:ea typeface="Cambria Math" panose="02040503050406030204" pitchFamily="18" charset="0"/>
                            <a:cs typeface="Arial" panose="020B0604020202020204" pitchFamily="34" charset="0"/>
                          </a:rPr>
                          <m:t>𝜑</m:t>
                        </m:r>
                      </m:sub>
                    </m:sSub>
                    <m:r>
                      <a:rPr kumimoji="1" lang="en-US" altLang="zh-CN" sz="2000" i="1">
                        <a:latin typeface="Cambria Math" panose="02040503050406030204" pitchFamily="18" charset="0"/>
                      </a:rPr>
                      <m:t>)}</m:t>
                    </m:r>
                  </m:oMath>
                </a14:m>
                <a:endParaRPr kumimoji="1" lang="en-US" altLang="zh-CN" sz="2000" dirty="0" smtClean="0">
                  <a:latin typeface="Arial" panose="020B0604020202020204" pitchFamily="34" charset="0"/>
                  <a:cs typeface="Arial" panose="020B0604020202020204" pitchFamily="34" charset="0"/>
                </a:endParaRPr>
              </a:p>
              <a:p>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ea typeface="Cambria Math" panose="02040503050406030204" pitchFamily="18" charset="0"/>
                            <a:cs typeface="Arial" panose="020B0604020202020204" pitchFamily="34" charset="0"/>
                          </a:rPr>
                          <m:t>𝑹</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𝑀</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𝑆</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sz="2000" dirty="0">
                    <a:ea typeface="Cambria Math" panose="02040503050406030204" pitchFamily="18" charset="0"/>
                    <a:cs typeface="Arial" panose="020B0604020202020204" pitchFamily="34" charset="0"/>
                  </a:rPr>
                  <a:t>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𝑃</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sz="2000" dirty="0" smtClean="0">
                    <a:latin typeface="Arial" panose="020B0604020202020204" pitchFamily="34" charset="0"/>
                    <a:cs typeface="Arial" panose="020B0604020202020204" pitchFamily="34" charset="0"/>
                  </a:rPr>
                  <a:t>,</a:t>
                </a:r>
                <a:r>
                  <a:rPr kumimoji="1" lang="en-US" altLang="zh-CN" sz="2000" dirty="0">
                    <a:ea typeface="Cambria Math" panose="02040503050406030204" pitchFamily="18" charset="0"/>
                    <a:cs typeface="Arial" panose="020B0604020202020204" pitchFamily="34" charset="0"/>
                  </a:rPr>
                  <a:t>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ea typeface="Cambria Math" panose="02040503050406030204" pitchFamily="18" charset="0"/>
                            <a:cs typeface="Arial" panose="020B0604020202020204" pitchFamily="34" charset="0"/>
                          </a:rPr>
                          <m:t>𝑹</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𝐴</m:t>
                        </m:r>
                      </m:sub>
                    </m:s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zh-CN" altLang="en-US" sz="2000" i="1">
                            <a:latin typeface="Cambria Math" panose="02040503050406030204" pitchFamily="18" charset="0"/>
                            <a:ea typeface="Cambria Math" panose="02040503050406030204" pitchFamily="18" charset="0"/>
                            <a:cs typeface="Arial" panose="020B0604020202020204" pitchFamily="34" charset="0"/>
                          </a:rPr>
                          <m:t>𝜉</m:t>
                        </m:r>
                      </m:sub>
                    </m:s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zh-CN" altLang="en-US" sz="2000" i="1">
                            <a:latin typeface="Cambria Math" panose="02040503050406030204" pitchFamily="18" charset="0"/>
                            <a:ea typeface="Cambria Math" panose="02040503050406030204" pitchFamily="18" charset="0"/>
                            <a:cs typeface="Arial" panose="020B0604020202020204" pitchFamily="34" charset="0"/>
                          </a:rPr>
                          <m:t>𝜑</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𝑒</m:t>
                        </m:r>
                      </m:sub>
                    </m:s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m:t>
                    </m:r>
                  </m:oMath>
                </a14:m>
                <a:endParaRPr kumimoji="1" lang="en-US" altLang="zh-CN" sz="2000" dirty="0">
                  <a:latin typeface="Arial" panose="020B0604020202020204" pitchFamily="34" charset="0"/>
                  <a:cs typeface="Arial" panose="020B0604020202020204" pitchFamily="34" charset="0"/>
                </a:endParaRP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xmlns="">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477" t="-1057"/>
                </a:stretch>
              </a:blipFill>
            </p:spPr>
            <p:txBody>
              <a:bodyPr/>
              <a:lstStyle/>
              <a:p>
                <a:r>
                  <a:rPr lang="zh-CN" altLang="en-US">
                    <a:noFill/>
                  </a:rPr>
                  <a:t> </a:t>
                </a:r>
              </a:p>
            </p:txBody>
          </p:sp>
        </mc:Fallback>
      </mc:AlternateContent>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9583" y="2056199"/>
            <a:ext cx="4753638" cy="1009791"/>
          </a:xfrm>
          <a:prstGeom prst="rect">
            <a:avLst/>
          </a:prstGeom>
        </p:spPr>
      </p:pic>
    </p:spTree>
    <p:extLst>
      <p:ext uri="{BB962C8B-B14F-4D97-AF65-F5344CB8AC3E}">
        <p14:creationId xmlns:p14="http://schemas.microsoft.com/office/powerpoint/2010/main" val="273638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7310014"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Requirement </a:t>
            </a:r>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S</a:t>
            </a:r>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atisfaction </a:t>
            </a:r>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Evaluation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r>
                  <a:rPr kumimoji="1" lang="en-US" altLang="zh-CN" sz="2000" dirty="0" smtClean="0">
                    <a:latin typeface="Arial" panose="020B0604020202020204" pitchFamily="34" charset="0"/>
                    <a:cs typeface="Arial" panose="020B0604020202020204" pitchFamily="34" charset="0"/>
                  </a:rPr>
                  <a:t>Suppose </a:t>
                </a:r>
                <a:r>
                  <a:rPr kumimoji="1" lang="en-US" altLang="zh-CN" sz="2000" dirty="0">
                    <a:latin typeface="Arial" panose="020B0604020202020204" pitchFamily="34" charset="0"/>
                    <a:cs typeface="Arial" panose="020B0604020202020204" pitchFamily="34" charset="0"/>
                  </a:rPr>
                  <a:t>the sensing range is </a:t>
                </a:r>
                <a:r>
                  <a:rPr kumimoji="1" lang="zh-CN" altLang="en-US" sz="2000" dirty="0">
                    <a:latin typeface="Arial" panose="020B0604020202020204" pitchFamily="34" charset="0"/>
                    <a:cs typeface="Arial" panose="020B0604020202020204" pitchFamily="34" charset="0"/>
                  </a:rPr>
                  <a:t>𝑙 </a:t>
                </a:r>
                <a:r>
                  <a:rPr kumimoji="1" lang="en-US" altLang="zh-CN" sz="2000" dirty="0">
                    <a:latin typeface="Arial" panose="020B0604020202020204" pitchFamily="34" charset="0"/>
                    <a:cs typeface="Arial" panose="020B0604020202020204" pitchFamily="34" charset="0"/>
                  </a:rPr>
                  <a:t>in the sense that only the obstacles and private regions whose distances to the UAV are not larger than </a:t>
                </a:r>
                <a:r>
                  <a:rPr kumimoji="1" lang="zh-CN" altLang="en-US" sz="2000" dirty="0">
                    <a:latin typeface="Arial" panose="020B0604020202020204" pitchFamily="34" charset="0"/>
                    <a:cs typeface="Arial" panose="020B0604020202020204" pitchFamily="34" charset="0"/>
                  </a:rPr>
                  <a:t>𝑙 </a:t>
                </a:r>
                <a:r>
                  <a:rPr kumimoji="1" lang="en-US" altLang="zh-CN" sz="2000" dirty="0">
                    <a:latin typeface="Arial" panose="020B0604020202020204" pitchFamily="34" charset="0"/>
                    <a:cs typeface="Arial" panose="020B0604020202020204" pitchFamily="34" charset="0"/>
                  </a:rPr>
                  <a:t>can be detected. At the current instant </a:t>
                </a:r>
                <a14:m>
                  <m:oMath xmlns:m="http://schemas.openxmlformats.org/officeDocument/2006/math">
                    <m:sSub>
                      <m:sSubPr>
                        <m:ctrlPr>
                          <a:rPr kumimoji="1" lang="en-US" altLang="zh-CN" sz="2000" i="1" dirty="0" smtClean="0">
                            <a:latin typeface="Cambria Math" panose="02040503050406030204" pitchFamily="18" charset="0"/>
                            <a:cs typeface="Arial" panose="020B0604020202020204" pitchFamily="34" charset="0"/>
                          </a:rPr>
                        </m:ctrlPr>
                      </m:sSubPr>
                      <m:e>
                        <m:r>
                          <a:rPr kumimoji="1" lang="en-US" altLang="zh-CN" sz="2000" b="0" i="1" dirty="0" smtClean="0">
                            <a:latin typeface="Cambria Math" panose="02040503050406030204" pitchFamily="18" charset="0"/>
                            <a:cs typeface="Arial" panose="020B0604020202020204" pitchFamily="34" charset="0"/>
                          </a:rPr>
                          <m:t>𝑘</m:t>
                        </m:r>
                      </m:e>
                      <m:sub>
                        <m:r>
                          <a:rPr kumimoji="1" lang="en-US" altLang="zh-CN" sz="2000" b="0" i="1" dirty="0" smtClean="0">
                            <a:latin typeface="Cambria Math" panose="02040503050406030204" pitchFamily="18" charset="0"/>
                            <a:cs typeface="Arial" panose="020B0604020202020204" pitchFamily="34" charset="0"/>
                          </a:rPr>
                          <m:t>0</m:t>
                        </m:r>
                      </m:sub>
                    </m:sSub>
                  </m:oMath>
                </a14:m>
                <a:r>
                  <a:rPr kumimoji="1" lang="en-US" altLang="zh-CN" sz="2000" dirty="0">
                    <a:latin typeface="Arial" panose="020B0604020202020204" pitchFamily="34" charset="0"/>
                    <a:cs typeface="Arial" panose="020B0604020202020204" pitchFamily="34" charset="0"/>
                  </a:rPr>
                  <a:t>, the UAV </a:t>
                </a:r>
                <a:r>
                  <a:rPr kumimoji="1" lang="en-US" altLang="zh-CN" sz="2000" dirty="0" smtClean="0">
                    <a:latin typeface="Arial" panose="020B0604020202020204" pitchFamily="34" charset="0"/>
                    <a:cs typeface="Arial" panose="020B0604020202020204" pitchFamily="34" charset="0"/>
                  </a:rPr>
                  <a:t>needs to </a:t>
                </a:r>
                <a:r>
                  <a:rPr kumimoji="1" lang="en-US" altLang="zh-CN" sz="2000" dirty="0">
                    <a:latin typeface="Arial" panose="020B0604020202020204" pitchFamily="34" charset="0"/>
                    <a:cs typeface="Arial" panose="020B0604020202020204" pitchFamily="34" charset="0"/>
                  </a:rPr>
                  <a:t>plan its motions </a:t>
                </a:r>
                <a:r>
                  <a:rPr kumimoji="1" lang="zh-CN" altLang="en-US" sz="2000" dirty="0">
                    <a:latin typeface="Arial" panose="020B0604020202020204" pitchFamily="34" charset="0"/>
                    <a:cs typeface="Arial" panose="020B0604020202020204" pitchFamily="34" charset="0"/>
                  </a:rPr>
                  <a:t>𝒎 </a:t>
                </a:r>
                <a:r>
                  <a:rPr kumimoji="1" lang="en-US" altLang="zh-CN" sz="2000" dirty="0">
                    <a:latin typeface="Arial" panose="020B0604020202020204" pitchFamily="34" charset="0"/>
                    <a:cs typeface="Arial" panose="020B0604020202020204" pitchFamily="34" charset="0"/>
                  </a:rPr>
                  <a:t>and sensor configuration </a:t>
                </a:r>
                <a:r>
                  <a:rPr kumimoji="1" lang="zh-CN" altLang="en-US" sz="2000" dirty="0">
                    <a:latin typeface="Arial" panose="020B0604020202020204" pitchFamily="34" charset="0"/>
                    <a:cs typeface="Arial" panose="020B0604020202020204" pitchFamily="34" charset="0"/>
                  </a:rPr>
                  <a:t>𝝎 </a:t>
                </a:r>
                <a:r>
                  <a:rPr kumimoji="1" lang="en-US" altLang="zh-CN" sz="2000" dirty="0">
                    <a:latin typeface="Arial" panose="020B0604020202020204" pitchFamily="34" charset="0"/>
                    <a:cs typeface="Arial" panose="020B0604020202020204" pitchFamily="34" charset="0"/>
                  </a:rPr>
                  <a:t>for the following consecutive </a:t>
                </a:r>
                <a:r>
                  <a:rPr kumimoji="1" lang="zh-CN" altLang="en-US" sz="2000" dirty="0">
                    <a:latin typeface="Arial" panose="020B0604020202020204" pitchFamily="34" charset="0"/>
                    <a:cs typeface="Arial" panose="020B0604020202020204" pitchFamily="34" charset="0"/>
                  </a:rPr>
                  <a:t>𝑁 </a:t>
                </a:r>
                <a:r>
                  <a:rPr kumimoji="1" lang="en-US" altLang="zh-CN" sz="2000" dirty="0">
                    <a:latin typeface="Arial" panose="020B0604020202020204" pitchFamily="34" charset="0"/>
                    <a:cs typeface="Arial" panose="020B0604020202020204" pitchFamily="34" charset="0"/>
                  </a:rPr>
                  <a:t>time steps, where </a:t>
                </a:r>
                <a14:m>
                  <m:oMath xmlns:m="http://schemas.openxmlformats.org/officeDocument/2006/math">
                    <m:r>
                      <a:rPr kumimoji="1" lang="en-US" altLang="zh-CN" sz="2000" b="0" i="1" dirty="0" smtClean="0">
                        <a:latin typeface="Cambria Math" panose="02040503050406030204" pitchFamily="18" charset="0"/>
                        <a:cs typeface="Arial" panose="020B0604020202020204" pitchFamily="34" charset="0"/>
                      </a:rPr>
                      <m:t>𝑁</m:t>
                    </m:r>
                    <m: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ctrlPr>
                      </m:dPr>
                      <m:e>
                        <m:f>
                          <m:fPr>
                            <m:ctrlP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ctrlPr>
                          </m:fPr>
                          <m:num>
                            <m: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𝑙</m:t>
                            </m:r>
                          </m:num>
                          <m:den>
                            <m:sSub>
                              <m:sSubPr>
                                <m:ctrlP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𝑣</m:t>
                                </m:r>
                              </m:e>
                              <m:sub>
                                <m: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𝑚𝑎𝑥</m:t>
                                </m:r>
                              </m:sub>
                            </m:sSub>
                            <m:r>
                              <a:rPr kumimoji="1" lang="zh-CN" altLang="en-US" sz="2000" b="0" i="1" dirty="0" smtClean="0">
                                <a:latin typeface="Cambria Math" panose="02040503050406030204" pitchFamily="18" charset="0"/>
                                <a:ea typeface="Cambria Math" panose="02040503050406030204" pitchFamily="18" charset="0"/>
                                <a:cs typeface="Arial" panose="020B0604020202020204" pitchFamily="34" charset="0"/>
                              </a:rPr>
                              <m:t>𝜏</m:t>
                            </m:r>
                          </m:den>
                        </m:f>
                      </m:e>
                    </m:d>
                  </m:oMath>
                </a14:m>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xmlns="">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477" t="-1163" r="-849"/>
                </a:stretch>
              </a:blipFill>
            </p:spPr>
            <p:txBody>
              <a:bodyPr/>
              <a:lstStyle/>
              <a:p>
                <a:r>
                  <a:rPr lang="zh-CN" altLang="en-US">
                    <a:noFill/>
                  </a:rPr>
                  <a:t> </a:t>
                </a:r>
              </a:p>
            </p:txBody>
          </p:sp>
        </mc:Fallback>
      </mc:AlternateContent>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3391" y="3000315"/>
            <a:ext cx="5325218" cy="857370"/>
          </a:xfrm>
          <a:prstGeom prst="rect">
            <a:avLst/>
          </a:prstGeom>
        </p:spPr>
      </p:pic>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9366" y="3857685"/>
            <a:ext cx="3353268" cy="1400370"/>
          </a:xfrm>
          <a:prstGeom prst="rect">
            <a:avLst/>
          </a:prstGeom>
        </p:spPr>
      </p:pic>
    </p:spTree>
    <p:extLst>
      <p:ext uri="{BB962C8B-B14F-4D97-AF65-F5344CB8AC3E}">
        <p14:creationId xmlns:p14="http://schemas.microsoft.com/office/powerpoint/2010/main" val="2468690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r>
              <a:rPr lang="en-US" altLang="zh-CN" sz="11500" b="1" dirty="0">
                <a:solidFill>
                  <a:srgbClr val="000F4C"/>
                </a:solidFill>
                <a:latin typeface="华文中宋" panose="02010600040101010101" pitchFamily="2" charset="-122"/>
                <a:ea typeface="华文中宋" panose="02010600040101010101" pitchFamily="2" charset="-122"/>
              </a:rPr>
              <a:t>1</a:t>
            </a:r>
            <a:endParaRPr lang="zh-CN" altLang="en-US" sz="11500" b="1" dirty="0">
              <a:solidFill>
                <a:srgbClr val="000F4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3733853" y="3814248"/>
            <a:ext cx="4418197" cy="923330"/>
          </a:xfrm>
          <a:prstGeom prst="rect">
            <a:avLst/>
          </a:prstGeom>
          <a:noFill/>
        </p:spPr>
        <p:txBody>
          <a:bodyPr wrap="none" rtlCol="0">
            <a:spAutoFit/>
          </a:bodyPr>
          <a:lstStyle/>
          <a:p>
            <a:r>
              <a:rPr lang="en-US" altLang="zh-CN" sz="5400" b="1" dirty="0">
                <a:latin typeface="华文中宋" panose="02010600040101010101" pitchFamily="2" charset="-122"/>
                <a:ea typeface="华文中宋" panose="02010600040101010101" pitchFamily="2" charset="-122"/>
              </a:rPr>
              <a:t>Introduction</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93076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7310014"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a:t>
            </a:r>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equirement Satisfaction </a:t>
            </a:r>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Evaluation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r>
                  <a:rPr kumimoji="1" lang="en-US" altLang="zh-CN" sz="2000" dirty="0" smtClean="0">
                    <a:latin typeface="Arial" panose="020B0604020202020204" pitchFamily="34" charset="0"/>
                    <a:cs typeface="Arial" panose="020B0604020202020204" pitchFamily="34" charset="0"/>
                  </a:rPr>
                  <a:t>After the above step, we get the planning results, i.e., vectors </a:t>
                </a:r>
                <a:r>
                  <a:rPr kumimoji="1" lang="en-US" altLang="zh-CN" sz="2000" dirty="0">
                    <a:latin typeface="Arial" panose="020B0604020202020204" pitchFamily="34" charset="0"/>
                    <a:cs typeface="Arial" panose="020B0604020202020204" pitchFamily="34" charset="0"/>
                  </a:rPr>
                  <a:t>for all slack variables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m:t>
                    </m:r>
                    <m:sSup>
                      <m:sSupPr>
                        <m:ctrlPr>
                          <a:rPr kumimoji="1" lang="en-US" altLang="zh-CN" sz="2000" b="0" i="1" smtClean="0">
                            <a:latin typeface="Cambria Math" panose="02040503050406030204" pitchFamily="18" charset="0"/>
                            <a:cs typeface="Arial" panose="020B0604020202020204" pitchFamily="34" charset="0"/>
                          </a:rPr>
                        </m:ctrlPr>
                      </m:sSupPr>
                      <m:e>
                        <m:r>
                          <a:rPr kumimoji="1" lang="zh-CN" altLang="en-US" sz="2000" b="1" i="1" smtClean="0">
                            <a:latin typeface="Cambria Math" panose="02040503050406030204" pitchFamily="18" charset="0"/>
                            <a:cs typeface="Arial" panose="020B0604020202020204" pitchFamily="34" charset="0"/>
                          </a:rPr>
                          <m:t>𝜹</m:t>
                        </m:r>
                      </m:e>
                      <m:sup>
                        <m:r>
                          <a:rPr kumimoji="1" lang="en-US" altLang="zh-CN" sz="2000" b="0" i="1" smtClean="0">
                            <a:latin typeface="Cambria Math" panose="02040503050406030204" pitchFamily="18" charset="0"/>
                            <a:cs typeface="Arial" panose="020B0604020202020204" pitchFamily="34" charset="0"/>
                          </a:rPr>
                          <m:t>∗</m:t>
                        </m:r>
                      </m:sup>
                    </m:sSup>
                    <m:r>
                      <a:rPr kumimoji="1" lang="en-US" altLang="zh-CN" sz="2000" b="0" i="1" smtClean="0">
                        <a:latin typeface="Cambria Math" panose="02040503050406030204" pitchFamily="18" charset="0"/>
                        <a:cs typeface="Arial" panose="020B0604020202020204" pitchFamily="34" charset="0"/>
                      </a:rPr>
                      <m:t>,</m:t>
                    </m:r>
                    <m:sSup>
                      <m:sSupPr>
                        <m:ctrlPr>
                          <a:rPr kumimoji="1" lang="en-US" altLang="zh-CN" sz="2000" b="0" i="1" smtClean="0">
                            <a:latin typeface="Cambria Math" panose="02040503050406030204" pitchFamily="18" charset="0"/>
                            <a:cs typeface="Arial" panose="020B0604020202020204" pitchFamily="34" charset="0"/>
                          </a:rPr>
                        </m:ctrlPr>
                      </m:sSupPr>
                      <m:e>
                        <m:r>
                          <a:rPr kumimoji="1" lang="zh-CN" altLang="en-US" sz="2000" b="1" i="1" smtClean="0">
                            <a:latin typeface="Cambria Math" panose="02040503050406030204" pitchFamily="18" charset="0"/>
                            <a:cs typeface="Arial" panose="020B0604020202020204" pitchFamily="34" charset="0"/>
                          </a:rPr>
                          <m:t>𝜺</m:t>
                        </m:r>
                      </m:e>
                      <m:sup>
                        <m:r>
                          <a:rPr kumimoji="1" lang="en-US" altLang="zh-CN" sz="2000" b="0" i="1" smtClean="0">
                            <a:latin typeface="Cambria Math" panose="02040503050406030204" pitchFamily="18" charset="0"/>
                            <a:cs typeface="Arial" panose="020B0604020202020204" pitchFamily="34" charset="0"/>
                          </a:rPr>
                          <m:t>∗</m:t>
                        </m:r>
                      </m:sup>
                    </m:sSup>
                    <m:r>
                      <a:rPr kumimoji="1" lang="en-US" altLang="zh-CN" sz="2000" b="0" i="1" smtClean="0">
                        <a:latin typeface="Cambria Math" panose="02040503050406030204" pitchFamily="18" charset="0"/>
                        <a:cs typeface="Arial" panose="020B0604020202020204" pitchFamily="34" charset="0"/>
                      </a:rPr>
                      <m:t>)</m:t>
                    </m:r>
                  </m:oMath>
                </a14:m>
                <a:r>
                  <a:rPr kumimoji="1" lang="en-US" altLang="zh-CN" sz="2000" dirty="0" smtClean="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Then the </a:t>
                </a:r>
                <a:r>
                  <a:rPr kumimoji="1" lang="en-US" altLang="zh-CN" sz="2000" dirty="0" smtClean="0">
                    <a:latin typeface="Arial" panose="020B0604020202020204" pitchFamily="34" charset="0"/>
                    <a:cs typeface="Arial" panose="020B0604020202020204" pitchFamily="34" charset="0"/>
                  </a:rPr>
                  <a:t>calculations of </a:t>
                </a:r>
                <a:r>
                  <a:rPr kumimoji="1" lang="en-US" altLang="zh-CN" sz="2000" dirty="0">
                    <a:latin typeface="Arial" panose="020B0604020202020204" pitchFamily="34" charset="0"/>
                    <a:cs typeface="Arial" panose="020B0604020202020204" pitchFamily="34" charset="0"/>
                  </a:rPr>
                  <a:t>violation degree for safety, privacy, timeliness, </a:t>
                </a:r>
                <a:r>
                  <a:rPr kumimoji="1" lang="en-US" altLang="zh-CN" sz="2000" dirty="0" smtClean="0">
                    <a:latin typeface="Arial" panose="020B0604020202020204" pitchFamily="34" charset="0"/>
                    <a:cs typeface="Arial" panose="020B0604020202020204" pitchFamily="34" charset="0"/>
                  </a:rPr>
                  <a:t>accuracy and </a:t>
                </a:r>
                <a:r>
                  <a:rPr kumimoji="1" lang="en-US" altLang="zh-CN" sz="2000" dirty="0">
                    <a:latin typeface="Arial" panose="020B0604020202020204" pitchFamily="34" charset="0"/>
                    <a:cs typeface="Arial" panose="020B0604020202020204" pitchFamily="34" charset="0"/>
                  </a:rPr>
                  <a:t>energy-saving are: In this scenario, the </a:t>
                </a:r>
                <a:r>
                  <a:rPr kumimoji="1" lang="en-US" altLang="zh-CN" sz="2000" dirty="0" smtClean="0">
                    <a:latin typeface="Arial" panose="020B0604020202020204" pitchFamily="34" charset="0"/>
                    <a:cs typeface="Arial" panose="020B0604020202020204" pitchFamily="34" charset="0"/>
                  </a:rPr>
                  <a:t>calculations of </a:t>
                </a:r>
                <a:r>
                  <a:rPr kumimoji="1" lang="en-US" altLang="zh-CN" sz="2000" dirty="0">
                    <a:latin typeface="Arial" panose="020B0604020202020204" pitchFamily="34" charset="0"/>
                    <a:cs typeface="Arial" panose="020B0604020202020204" pitchFamily="34" charset="0"/>
                  </a:rPr>
                  <a:t>violation degree for different requirements are listed </a:t>
                </a:r>
                <a:r>
                  <a:rPr kumimoji="1" lang="en-US" altLang="zh-CN" sz="2000" dirty="0" smtClean="0">
                    <a:latin typeface="Arial" panose="020B0604020202020204" pitchFamily="34" charset="0"/>
                    <a:cs typeface="Arial" panose="020B0604020202020204" pitchFamily="34" charset="0"/>
                  </a:rPr>
                  <a:t>as follows</a:t>
                </a:r>
                <a:r>
                  <a:rPr kumimoji="1" lang="en-US" altLang="zh-CN" sz="2000" dirty="0">
                    <a:latin typeface="Arial" panose="020B0604020202020204" pitchFamily="34" charset="0"/>
                    <a:cs typeface="Arial" panose="020B0604020202020204" pitchFamily="34" charset="0"/>
                  </a:rPr>
                  <a:t>:</a:t>
                </a: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xmlns="">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477" t="-1057" r="-531"/>
                </a:stretch>
              </a:blipFill>
            </p:spPr>
            <p:txBody>
              <a:bodyPr/>
              <a:lstStyle/>
              <a:p>
                <a:r>
                  <a:rPr lang="zh-CN" altLang="en-US">
                    <a:noFill/>
                  </a:rPr>
                  <a:t> </a:t>
                </a:r>
              </a:p>
            </p:txBody>
          </p:sp>
        </mc:Fallback>
      </mc:AlternateContent>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0234" y="2504946"/>
            <a:ext cx="3991532" cy="1848108"/>
          </a:xfrm>
          <a:prstGeom prst="rect">
            <a:avLst/>
          </a:prstGeom>
        </p:spPr>
      </p:pic>
    </p:spTree>
    <p:extLst>
      <p:ext uri="{BB962C8B-B14F-4D97-AF65-F5344CB8AC3E}">
        <p14:creationId xmlns:p14="http://schemas.microsoft.com/office/powerpoint/2010/main" val="2067916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7720383"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a:t>
            </a:r>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equirement Satisfaction Optimization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pPr>
                  <a:lnSpc>
                    <a:spcPct val="100000"/>
                  </a:lnSpc>
                  <a:spcBef>
                    <a:spcPts val="0"/>
                  </a:spcBef>
                </a:pPr>
                <a:r>
                  <a:rPr kumimoji="1" lang="en-US" altLang="zh-CN" sz="2000" dirty="0" smtClean="0">
                    <a:latin typeface="Arial" panose="020B0604020202020204" pitchFamily="34" charset="0"/>
                    <a:cs typeface="Arial" panose="020B0604020202020204" pitchFamily="34" charset="0"/>
                  </a:rPr>
                  <a:t>Supposing that only the timeliness requirement cannot </a:t>
                </a:r>
                <a:r>
                  <a:rPr kumimoji="1" lang="en-US" altLang="zh-CN" sz="2000" dirty="0">
                    <a:latin typeface="Arial" panose="020B0604020202020204" pitchFamily="34" charset="0"/>
                    <a:cs typeface="Arial" panose="020B0604020202020204" pitchFamily="34" charset="0"/>
                  </a:rPr>
                  <a:t>be satisfied at current step, i.e.,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ea typeface="Cambria Math" panose="02040503050406030204" pitchFamily="18" charset="0"/>
                            <a:cs typeface="Arial" panose="020B0604020202020204" pitchFamily="34" charset="0"/>
                          </a:rPr>
                          <m:t>𝑹</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𝑛𝑠</m:t>
                        </m:r>
                      </m:sub>
                    </m:s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zh-CN" altLang="en-US" sz="2000" i="1">
                                <a:latin typeface="Cambria Math" panose="02040503050406030204" pitchFamily="18" charset="0"/>
                                <a:ea typeface="Cambria Math" panose="02040503050406030204" pitchFamily="18" charset="0"/>
                                <a:cs typeface="Arial" panose="020B0604020202020204" pitchFamily="34" charset="0"/>
                              </a:rPr>
                              <m:t>𝜉</m:t>
                            </m:r>
                          </m:sub>
                        </m:s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𝑒</m:t>
                            </m:r>
                          </m:sub>
                        </m:sSub>
                      </m:e>
                    </m:d>
                    <m: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ea typeface="Cambria Math" panose="02040503050406030204" pitchFamily="18" charset="0"/>
                            <a:cs typeface="Arial" panose="020B0604020202020204" pitchFamily="34" charset="0"/>
                          </a:rPr>
                          <m:t>𝑹</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𝑛𝑠</m:t>
                        </m:r>
                      </m:sub>
                    </m:sSub>
                  </m:oMath>
                </a14:m>
                <a:r>
                  <a:rPr kumimoji="1" lang="en-US" altLang="zh-CN" sz="2000" dirty="0" smtClean="0">
                    <a:latin typeface="Arial" panose="020B0604020202020204" pitchFamily="34" charset="0"/>
                    <a:cs typeface="Arial" panose="020B0604020202020204" pitchFamily="34" charset="0"/>
                  </a:rPr>
                  <a:t>={</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𝑆</m:t>
                        </m:r>
                      </m:sub>
                    </m:s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sz="2000" dirty="0">
                    <a:ea typeface="Cambria Math" panose="02040503050406030204" pitchFamily="18" charset="0"/>
                    <a:cs typeface="Arial" panose="020B0604020202020204" pitchFamily="34" charset="0"/>
                  </a:rPr>
                  <a:t>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𝑃</m:t>
                        </m:r>
                      </m:sub>
                    </m:sSub>
                    <m: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𝑅</m:t>
                        </m:r>
                      </m:e>
                      <m:sub>
                        <m:r>
                          <a:rPr kumimoji="1" lang="zh-CN" altLang="en-US" sz="2000" i="1">
                            <a:latin typeface="Cambria Math" panose="02040503050406030204" pitchFamily="18" charset="0"/>
                            <a:ea typeface="Cambria Math" panose="02040503050406030204" pitchFamily="18" charset="0"/>
                            <a:cs typeface="Arial" panose="020B0604020202020204" pitchFamily="34" charset="0"/>
                          </a:rPr>
                          <m:t>𝜑</m:t>
                        </m:r>
                      </m:sub>
                    </m:sSub>
                  </m:oMath>
                </a14:m>
                <a:r>
                  <a:rPr kumimoji="1" lang="en-US" altLang="zh-CN" sz="2000" dirty="0" smtClean="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Thus, the target delivery time budget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kumimoji="1" lang="el-GR" altLang="zh-CN" sz="2000" i="1">
                            <a:latin typeface="Cambria Math" panose="02040503050406030204" pitchFamily="18" charset="0"/>
                            <a:ea typeface="Cambria Math" panose="02040503050406030204" pitchFamily="18" charset="0"/>
                            <a:cs typeface="Arial" panose="020B0604020202020204" pitchFamily="34" charset="0"/>
                          </a:rPr>
                          <m:t>Δ</m:t>
                        </m:r>
                      </m:e>
                      <m: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𝑡</m:t>
                        </m:r>
                      </m:sub>
                    </m:sSub>
                  </m:oMath>
                </a14:m>
                <a:r>
                  <a:rPr kumimoji="1" lang="en-US" altLang="zh-CN" sz="2000" dirty="0" smtClean="0">
                    <a:latin typeface="Arial" panose="020B0604020202020204" pitchFamily="34" charset="0"/>
                    <a:cs typeface="Arial" panose="020B0604020202020204" pitchFamily="34" charset="0"/>
                  </a:rPr>
                  <a:t> is relaxed to </a:t>
                </a:r>
                <a14:m>
                  <m:oMath xmlns:m="http://schemas.openxmlformats.org/officeDocument/2006/math">
                    <m:r>
                      <m:rPr>
                        <m:sty m:val="p"/>
                      </m:rPr>
                      <a:rPr kumimoji="1" lang="el-GR" altLang="zh-CN" sz="2000" i="1">
                        <a:latin typeface="Cambria Math" panose="02040503050406030204" pitchFamily="18" charset="0"/>
                        <a:ea typeface="Cambria Math" panose="02040503050406030204" pitchFamily="18" charset="0"/>
                        <a:cs typeface="Arial" panose="020B0604020202020204" pitchFamily="34" charset="0"/>
                      </a:rPr>
                      <m:t>Δ</m:t>
                    </m:r>
                  </m:oMath>
                </a14:m>
                <a:r>
                  <a:rPr kumimoji="1" lang="en-US" altLang="zh-CN" sz="2000" dirty="0" smtClean="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to enlarge </a:t>
                </a:r>
                <a:r>
                  <a:rPr kumimoji="1" lang="en-US" altLang="zh-CN" sz="2000" dirty="0" smtClean="0">
                    <a:latin typeface="Arial" panose="020B0604020202020204" pitchFamily="34" charset="0"/>
                    <a:cs typeface="Arial" panose="020B0604020202020204" pitchFamily="34" charset="0"/>
                  </a:rPr>
                  <a:t>the adaptation </a:t>
                </a:r>
                <a:r>
                  <a:rPr kumimoji="1" lang="en-US" altLang="zh-CN" sz="2000" dirty="0">
                    <a:latin typeface="Arial" panose="020B0604020202020204" pitchFamily="34" charset="0"/>
                    <a:cs typeface="Arial" panose="020B0604020202020204" pitchFamily="34" charset="0"/>
                  </a:rPr>
                  <a:t>space. In this </a:t>
                </a:r>
                <a:r>
                  <a:rPr kumimoji="1" lang="en-US" altLang="zh-CN" sz="2000" dirty="0" smtClean="0">
                    <a:latin typeface="Arial" panose="020B0604020202020204" pitchFamily="34" charset="0"/>
                    <a:cs typeface="Arial" panose="020B0604020202020204" pitchFamily="34" charset="0"/>
                  </a:rPr>
                  <a:t>case, the </a:t>
                </a:r>
                <a:r>
                  <a:rPr kumimoji="1" lang="en-US" altLang="zh-CN" sz="2000" dirty="0">
                    <a:latin typeface="Arial" panose="020B0604020202020204" pitchFamily="34" charset="0"/>
                    <a:cs typeface="Arial" panose="020B0604020202020204" pitchFamily="34" charset="0"/>
                  </a:rPr>
                  <a:t>requirement optimization problem can be formulated </a:t>
                </a:r>
                <a:r>
                  <a:rPr kumimoji="1" lang="en-US" altLang="zh-CN" sz="2000" dirty="0" smtClean="0">
                    <a:latin typeface="Arial" panose="020B0604020202020204" pitchFamily="34" charset="0"/>
                    <a:cs typeface="Arial" panose="020B0604020202020204" pitchFamily="34" charset="0"/>
                  </a:rPr>
                  <a:t>as follows:</a:t>
                </a:r>
              </a:p>
              <a:p>
                <a:pPr>
                  <a:lnSpc>
                    <a:spcPct val="100000"/>
                  </a:lnSpc>
                  <a:spcBef>
                    <a:spcPts val="0"/>
                  </a:spcBef>
                </a:pPr>
                <a:endParaRPr kumimoji="1" lang="en-US" altLang="zh-CN" sz="2000" dirty="0">
                  <a:latin typeface="Arial" panose="020B0604020202020204" pitchFamily="34" charset="0"/>
                  <a:cs typeface="Arial" panose="020B0604020202020204" pitchFamily="34" charset="0"/>
                </a:endParaRPr>
              </a:p>
              <a:p>
                <a:pPr>
                  <a:lnSpc>
                    <a:spcPct val="100000"/>
                  </a:lnSpc>
                  <a:spcBef>
                    <a:spcPts val="0"/>
                  </a:spcBef>
                </a:pPr>
                <a:endParaRPr kumimoji="1" lang="en-US" altLang="zh-CN" sz="2000" dirty="0" smtClean="0">
                  <a:latin typeface="Arial" panose="020B0604020202020204" pitchFamily="34" charset="0"/>
                  <a:cs typeface="Arial" panose="020B0604020202020204" pitchFamily="34" charset="0"/>
                </a:endParaRPr>
              </a:p>
              <a:p>
                <a:pPr>
                  <a:lnSpc>
                    <a:spcPct val="100000"/>
                  </a:lnSpc>
                  <a:spcBef>
                    <a:spcPts val="0"/>
                  </a:spcBef>
                </a:pPr>
                <a:endParaRPr kumimoji="1" lang="en-US" altLang="zh-CN" sz="2000" dirty="0">
                  <a:latin typeface="Arial" panose="020B0604020202020204" pitchFamily="34" charset="0"/>
                  <a:cs typeface="Arial" panose="020B0604020202020204" pitchFamily="34" charset="0"/>
                </a:endParaRPr>
              </a:p>
              <a:p>
                <a:pPr>
                  <a:lnSpc>
                    <a:spcPct val="100000"/>
                  </a:lnSpc>
                  <a:spcBef>
                    <a:spcPts val="0"/>
                  </a:spcBef>
                </a:pPr>
                <a:endParaRPr kumimoji="1" lang="en-US" altLang="zh-CN" sz="2000" dirty="0" smtClean="0">
                  <a:latin typeface="Arial" panose="020B0604020202020204" pitchFamily="34" charset="0"/>
                  <a:cs typeface="Arial" panose="020B0604020202020204" pitchFamily="34" charset="0"/>
                </a:endParaRPr>
              </a:p>
              <a:p>
                <a:pPr>
                  <a:lnSpc>
                    <a:spcPct val="100000"/>
                  </a:lnSpc>
                  <a:spcBef>
                    <a:spcPts val="0"/>
                  </a:spcBef>
                </a:pPr>
                <a:endParaRPr kumimoji="1" lang="en-US" altLang="zh-CN" sz="2000" dirty="0">
                  <a:latin typeface="Arial" panose="020B0604020202020204" pitchFamily="34" charset="0"/>
                  <a:cs typeface="Arial" panose="020B0604020202020204" pitchFamily="34" charset="0"/>
                </a:endParaRPr>
              </a:p>
              <a:p>
                <a:pPr>
                  <a:lnSpc>
                    <a:spcPct val="100000"/>
                  </a:lnSpc>
                  <a:spcBef>
                    <a:spcPts val="0"/>
                  </a:spcBef>
                </a:pPr>
                <a:endParaRPr kumimoji="1" lang="en-US" altLang="zh-CN" sz="2000" dirty="0" smtClean="0">
                  <a:latin typeface="Arial" panose="020B0604020202020204" pitchFamily="34" charset="0"/>
                  <a:cs typeface="Arial" panose="020B0604020202020204" pitchFamily="34" charset="0"/>
                </a:endParaRPr>
              </a:p>
              <a:p>
                <a:pPr>
                  <a:lnSpc>
                    <a:spcPct val="100000"/>
                  </a:lnSpc>
                  <a:spcBef>
                    <a:spcPts val="0"/>
                  </a:spcBef>
                </a:pPr>
                <a:endParaRPr kumimoji="1" lang="en-US" altLang="zh-CN" sz="2000" dirty="0">
                  <a:latin typeface="Arial" panose="020B0604020202020204" pitchFamily="34" charset="0"/>
                  <a:cs typeface="Arial" panose="020B0604020202020204" pitchFamily="34" charset="0"/>
                </a:endParaRPr>
              </a:p>
              <a:p>
                <a:pPr>
                  <a:lnSpc>
                    <a:spcPct val="100000"/>
                  </a:lnSpc>
                  <a:spcBef>
                    <a:spcPts val="0"/>
                  </a:spcBef>
                </a:pPr>
                <a:r>
                  <a:rPr kumimoji="1" lang="en-US" altLang="zh-CN" sz="2000" dirty="0">
                    <a:latin typeface="Arial" panose="020B0604020202020204" pitchFamily="34" charset="0"/>
                    <a:cs typeface="Arial" panose="020B0604020202020204" pitchFamily="34" charset="0"/>
                  </a:rPr>
                  <a:t>After solving this optimization problem, the optimal behavior of UAV including motion plan and sensor </a:t>
                </a:r>
                <a:r>
                  <a:rPr kumimoji="1" lang="en-US" altLang="zh-CN" sz="2000" dirty="0" smtClean="0">
                    <a:latin typeface="Arial" panose="020B0604020202020204" pitchFamily="34" charset="0"/>
                    <a:cs typeface="Arial" panose="020B0604020202020204" pitchFamily="34" charset="0"/>
                  </a:rPr>
                  <a:t>configurations are </a:t>
                </a:r>
                <a:r>
                  <a:rPr kumimoji="1" lang="en-US" altLang="zh-CN" sz="2000" dirty="0">
                    <a:latin typeface="Arial" panose="020B0604020202020204" pitchFamily="34" charset="0"/>
                    <a:cs typeface="Arial" panose="020B0604020202020204" pitchFamily="34" charset="0"/>
                  </a:rPr>
                  <a:t>decided for the highest requirement </a:t>
                </a:r>
                <a:r>
                  <a:rPr kumimoji="1" lang="en-US" altLang="zh-CN" sz="2000" dirty="0" smtClean="0">
                    <a:latin typeface="Arial" panose="020B0604020202020204" pitchFamily="34" charset="0"/>
                    <a:cs typeface="Arial" panose="020B0604020202020204" pitchFamily="34" charset="0"/>
                  </a:rPr>
                  <a:t>satisfaction of </a:t>
                </a:r>
                <a:r>
                  <a:rPr kumimoji="1" lang="en-US" altLang="zh-CN" sz="2000" dirty="0">
                    <a:latin typeface="Arial" panose="020B0604020202020204" pitchFamily="34" charset="0"/>
                    <a:cs typeface="Arial" panose="020B0604020202020204" pitchFamily="34" charset="0"/>
                  </a:rPr>
                  <a:t>the timeliness requirement while guaranteeing the </a:t>
                </a:r>
                <a:r>
                  <a:rPr kumimoji="1" lang="en-US" altLang="zh-CN" sz="2000" dirty="0" smtClean="0">
                    <a:latin typeface="Arial" panose="020B0604020202020204" pitchFamily="34" charset="0"/>
                    <a:cs typeface="Arial" panose="020B0604020202020204" pitchFamily="34" charset="0"/>
                  </a:rPr>
                  <a:t>other requirements </a:t>
                </a:r>
                <a:r>
                  <a:rPr kumimoji="1" lang="en-US" altLang="zh-CN" sz="2000" dirty="0">
                    <a:latin typeface="Arial" panose="020B0604020202020204" pitchFamily="34" charset="0"/>
                    <a:cs typeface="Arial" panose="020B0604020202020204" pitchFamily="34" charset="0"/>
                  </a:rPr>
                  <a:t>are totally satisfied.</a:t>
                </a:r>
              </a:p>
            </p:txBody>
          </p:sp>
        </mc:Choice>
        <mc:Fallback>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477" t="-529" r="-265"/>
                </a:stretch>
              </a:blipFill>
            </p:spPr>
            <p:txBody>
              <a:bodyPr/>
              <a:lstStyle/>
              <a:p>
                <a:r>
                  <a:rPr lang="zh-CN" altLang="en-US">
                    <a:noFill/>
                  </a:rPr>
                  <a:t> </a:t>
                </a:r>
              </a:p>
            </p:txBody>
          </p:sp>
        </mc:Fallback>
      </mc:AlternateContent>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2872" y="2315717"/>
            <a:ext cx="5087060" cy="1657581"/>
          </a:xfrm>
          <a:prstGeom prst="rect">
            <a:avLst/>
          </a:prstGeom>
        </p:spPr>
      </p:pic>
    </p:spTree>
    <p:extLst>
      <p:ext uri="{BB962C8B-B14F-4D97-AF65-F5344CB8AC3E}">
        <p14:creationId xmlns:p14="http://schemas.microsoft.com/office/powerpoint/2010/main" val="4057752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dirty="0">
                <a:solidFill>
                  <a:srgbClr val="000F4C"/>
                </a:solidFill>
                <a:latin typeface="华文中宋" panose="02010600040101010101" pitchFamily="2" charset="-122"/>
                <a:ea typeface="华文中宋" panose="02010600040101010101" pitchFamily="2" charset="-122"/>
              </a:rPr>
              <a:t>5</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1791782" y="3659729"/>
            <a:ext cx="8608447" cy="923330"/>
          </a:xfrm>
          <a:prstGeom prst="rect">
            <a:avLst/>
          </a:prstGeom>
          <a:noFill/>
        </p:spPr>
        <p:txBody>
          <a:bodyPr wrap="none" rtlCol="0">
            <a:spAutoFit/>
          </a:bodyPr>
          <a:lstStyle/>
          <a:p>
            <a:pPr lvl="0" algn="ctr"/>
            <a:r>
              <a:rPr lang="en-US" altLang="zh-CN" sz="5400" b="1" dirty="0">
                <a:solidFill>
                  <a:srgbClr val="000000"/>
                </a:solidFill>
                <a:latin typeface="华文中宋" panose="02010600040101010101" pitchFamily="2" charset="-122"/>
                <a:ea typeface="华文中宋" panose="02010600040101010101" pitchFamily="2" charset="-122"/>
              </a:rPr>
              <a:t>Experimental Evaluation</a:t>
            </a:r>
          </a:p>
        </p:txBody>
      </p:sp>
    </p:spTree>
    <p:extLst>
      <p:ext uri="{BB962C8B-B14F-4D97-AF65-F5344CB8AC3E}">
        <p14:creationId xmlns:p14="http://schemas.microsoft.com/office/powerpoint/2010/main" val="93082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94398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Experimental Evaluation</a:t>
            </a: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000" dirty="0">
                <a:latin typeface="Arial" panose="020B0604020202020204" pitchFamily="34" charset="0"/>
                <a:cs typeface="Arial" panose="020B0604020202020204" pitchFamily="34" charset="0"/>
              </a:rPr>
              <a:t>We evaluated Captain in two AUS scenarios using MATLAB, and also implemented it on a real UAV (DJI </a:t>
            </a:r>
            <a:r>
              <a:rPr kumimoji="1" lang="en-US" altLang="zh-CN" sz="2000" dirty="0" err="1">
                <a:latin typeface="Arial" panose="020B0604020202020204" pitchFamily="34" charset="0"/>
                <a:cs typeface="Arial" panose="020B0604020202020204" pitchFamily="34" charset="0"/>
              </a:rPr>
              <a:t>Matrice</a:t>
            </a:r>
            <a:r>
              <a:rPr kumimoji="1" lang="en-US" altLang="zh-CN" sz="2000" dirty="0">
                <a:latin typeface="Arial" panose="020B0604020202020204" pitchFamily="34" charset="0"/>
                <a:cs typeface="Arial" panose="020B0604020202020204" pitchFamily="34" charset="0"/>
              </a:rPr>
              <a:t> 100). We evaluated the effectiveness, robustness, scalability and real-time performance of Captain. Our experiments focus on the following questions:</a:t>
            </a:r>
          </a:p>
          <a:p>
            <a:pPr marL="0" indent="0">
              <a:buNone/>
            </a:pPr>
            <a:endParaRPr kumimoji="1" lang="en-US" altLang="zh-CN" sz="2000" dirty="0">
              <a:latin typeface="Arial" panose="020B0604020202020204" pitchFamily="34" charset="0"/>
              <a:cs typeface="Arial" panose="020B0604020202020204" pitchFamily="34" charset="0"/>
            </a:endParaRPr>
          </a:p>
          <a:p>
            <a:pPr marL="0" indent="0">
              <a:lnSpc>
                <a:spcPct val="100000"/>
              </a:lnSpc>
              <a:buNone/>
            </a:pPr>
            <a:r>
              <a:rPr kumimoji="1" lang="en-US" altLang="zh-CN" sz="2000" b="1" dirty="0">
                <a:latin typeface="Arial" panose="020B0604020202020204" pitchFamily="34" charset="0"/>
                <a:ea typeface="+mj-ea"/>
                <a:cs typeface="Arial" panose="020B0604020202020204" pitchFamily="34" charset="0"/>
              </a:rPr>
              <a:t>RQ1</a:t>
            </a:r>
            <a:r>
              <a:rPr kumimoji="1" lang="en-US" altLang="zh-CN" sz="2000" dirty="0">
                <a:latin typeface="Arial" panose="020B0604020202020204" pitchFamily="34" charset="0"/>
                <a:ea typeface="+mj-ea"/>
                <a:cs typeface="Arial" panose="020B0604020202020204" pitchFamily="34" charset="0"/>
              </a:rPr>
              <a:t>. </a:t>
            </a:r>
            <a:r>
              <a:rPr kumimoji="1" lang="en-US" altLang="zh-CN" sz="2000" i="1" dirty="0">
                <a:latin typeface="Arial" panose="020B0604020202020204" pitchFamily="34" charset="0"/>
                <a:ea typeface="+mj-ea"/>
                <a:cs typeface="Arial" panose="020B0604020202020204" pitchFamily="34" charset="0"/>
              </a:rPr>
              <a:t>(Effectiveness): Can Captain detect and mitigate requirement </a:t>
            </a:r>
            <a:r>
              <a:rPr kumimoji="1" lang="en-US" altLang="zh-CN" sz="2000" i="1" dirty="0" err="1">
                <a:latin typeface="Arial" panose="020B0604020202020204" pitchFamily="34" charset="0"/>
                <a:ea typeface="+mj-ea"/>
                <a:cs typeface="Arial" panose="020B0604020202020204" pitchFamily="34" charset="0"/>
              </a:rPr>
              <a:t>unsatisfaction</a:t>
            </a:r>
            <a:r>
              <a:rPr kumimoji="1" lang="en-US" altLang="zh-CN" sz="2000" i="1" dirty="0">
                <a:latin typeface="Arial" panose="020B0604020202020204" pitchFamily="34" charset="0"/>
                <a:ea typeface="+mj-ea"/>
                <a:cs typeface="Arial" panose="020B0604020202020204" pitchFamily="34" charset="0"/>
              </a:rPr>
              <a:t>, and provide optimal adaptation solutions at runtime?</a:t>
            </a:r>
          </a:p>
          <a:p>
            <a:pPr marL="0" indent="0">
              <a:lnSpc>
                <a:spcPct val="100000"/>
              </a:lnSpc>
              <a:buNone/>
            </a:pPr>
            <a:r>
              <a:rPr kumimoji="1" lang="en-US" altLang="zh-CN" sz="2000" b="1" dirty="0">
                <a:latin typeface="Arial" panose="020B0604020202020204" pitchFamily="34" charset="0"/>
                <a:ea typeface="+mj-ea"/>
                <a:cs typeface="Arial" panose="020B0604020202020204" pitchFamily="34" charset="0"/>
              </a:rPr>
              <a:t>RQ2. </a:t>
            </a:r>
            <a:r>
              <a:rPr kumimoji="1" lang="en-US" altLang="zh-CN" sz="2000" i="1" dirty="0">
                <a:latin typeface="Arial" panose="020B0604020202020204" pitchFamily="34" charset="0"/>
                <a:ea typeface="+mj-ea"/>
                <a:cs typeface="Arial" panose="020B0604020202020204" pitchFamily="34" charset="0"/>
              </a:rPr>
              <a:t>(Robustness): Can Captain handle different types of disturbances at runtime?</a:t>
            </a:r>
          </a:p>
          <a:p>
            <a:pPr marL="0" indent="0">
              <a:lnSpc>
                <a:spcPct val="100000"/>
              </a:lnSpc>
              <a:buNone/>
            </a:pPr>
            <a:r>
              <a:rPr kumimoji="1" lang="en-US" altLang="zh-CN" sz="2000" b="1" dirty="0">
                <a:latin typeface="Arial" panose="020B0604020202020204" pitchFamily="34" charset="0"/>
                <a:ea typeface="+mj-ea"/>
                <a:cs typeface="Arial" panose="020B0604020202020204" pitchFamily="34" charset="0"/>
              </a:rPr>
              <a:t>RQ3. </a:t>
            </a:r>
            <a:r>
              <a:rPr kumimoji="1" lang="en-US" altLang="zh-CN" sz="2000" i="1" dirty="0">
                <a:latin typeface="Arial" panose="020B0604020202020204" pitchFamily="34" charset="0"/>
                <a:ea typeface="+mj-ea"/>
                <a:cs typeface="Arial" panose="020B0604020202020204" pitchFamily="34" charset="0"/>
              </a:rPr>
              <a:t>(Scalability): Can Captain be generalized to different environment scales and different application scenarios?</a:t>
            </a:r>
          </a:p>
          <a:p>
            <a:pPr marL="0" indent="0">
              <a:lnSpc>
                <a:spcPct val="100000"/>
              </a:lnSpc>
              <a:buNone/>
            </a:pPr>
            <a:r>
              <a:rPr kumimoji="1" lang="en-US" altLang="zh-CN" sz="2000" b="1" dirty="0">
                <a:latin typeface="Arial" panose="020B0604020202020204" pitchFamily="34" charset="0"/>
                <a:ea typeface="+mj-ea"/>
                <a:cs typeface="Arial" panose="020B0604020202020204" pitchFamily="34" charset="0"/>
              </a:rPr>
              <a:t>RQ5. </a:t>
            </a:r>
            <a:r>
              <a:rPr kumimoji="1" lang="en-US" altLang="zh-CN" sz="2000" i="1" dirty="0">
                <a:latin typeface="Arial" panose="020B0604020202020204" pitchFamily="34" charset="0"/>
                <a:ea typeface="+mj-ea"/>
                <a:cs typeface="Arial" panose="020B0604020202020204" pitchFamily="34" charset="0"/>
              </a:rPr>
              <a:t>(Real-time Performance): Is the real-time performance of Captain acceptable with the respect of overhead?</a:t>
            </a: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r>
              <a:rPr kumimoji="1" lang="en-US" altLang="zh-CN" sz="2100" dirty="0">
                <a:latin typeface="Arial" panose="020B0604020202020204" pitchFamily="34" charset="0"/>
                <a:ea typeface="+mj-ea"/>
                <a:cs typeface="Arial" panose="020B0604020202020204" pitchFamily="34" charset="0"/>
              </a:rPr>
              <a:t>   </a:t>
            </a:r>
          </a:p>
        </p:txBody>
      </p:sp>
    </p:spTree>
    <p:extLst>
      <p:ext uri="{BB962C8B-B14F-4D97-AF65-F5344CB8AC3E}">
        <p14:creationId xmlns:p14="http://schemas.microsoft.com/office/powerpoint/2010/main" val="336353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1000"/>
                                        <p:tgtEl>
                                          <p:spTgt spid="7">
                                            <p:txEl>
                                              <p:pRg st="5" end="5"/>
                                            </p:txEl>
                                          </p:spTgt>
                                        </p:tgtEl>
                                      </p:cBhvr>
                                    </p:animEffect>
                                    <p:anim calcmode="lin" valueType="num">
                                      <p:cBhvr>
                                        <p:cTn id="3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6421951"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Evaluation Scenarios and Setup</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000" dirty="0">
                <a:latin typeface="Arial" panose="020B0604020202020204" pitchFamily="34" charset="0"/>
                <a:cs typeface="Arial" panose="020B0604020202020204" pitchFamily="34" charset="0"/>
              </a:rPr>
              <a:t>  For simulation, we implemented a simulator based on MATLAB 2019b on a desktop equipped with Intel(R) Core(TM) i7-7700U CPU@3.60GHz and 32GB RAM. The constructed optimization problems are solved by the Optimization Toolbox of MATLAB. Captain is compared with AMOCS-MA, the state-of-the-art control-based adaptation method for multiple software requirements. We also compared the results of Captain with those from the Requirement Satisfaction Checking, which only considers the minimization of requirement violation of all soft goals. We denoted the latter one as </a:t>
            </a:r>
            <a:r>
              <a:rPr kumimoji="1" lang="en-US" altLang="zh-CN" sz="2000" dirty="0" err="1">
                <a:latin typeface="Arial" panose="020B0604020202020204" pitchFamily="34" charset="0"/>
                <a:cs typeface="Arial" panose="020B0604020202020204" pitchFamily="34" charset="0"/>
              </a:rPr>
              <a:t>GSlack</a:t>
            </a:r>
            <a:r>
              <a:rPr kumimoji="1" lang="en-US" altLang="zh-CN" sz="2000" dirty="0">
                <a:latin typeface="Arial" panose="020B0604020202020204" pitchFamily="34" charset="0"/>
                <a:cs typeface="Arial" panose="020B0604020202020204" pitchFamily="34" charset="0"/>
              </a:rPr>
              <a:t>.</a:t>
            </a: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Delivery Scenario </a:t>
            </a: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UUV Oceanic Surveillance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smtClean="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it-IT" altLang="zh-CN" sz="2400" dirty="0">
                <a:latin typeface="Arial" panose="020B0604020202020204" pitchFamily="34" charset="0"/>
                <a:cs typeface="Arial" panose="020B0604020202020204" pitchFamily="34" charset="0"/>
              </a:rPr>
              <a:t> DJI Matrice 100 UAV Scenario</a:t>
            </a:r>
            <a:endParaRPr kumimoji="1" lang="en-US" altLang="zh-CN" sz="2400"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4611" y="2798117"/>
            <a:ext cx="5677692" cy="3677163"/>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895" y="3873117"/>
            <a:ext cx="4593523" cy="2255894"/>
          </a:xfrm>
          <a:prstGeom prst="rect">
            <a:avLst/>
          </a:prstGeom>
        </p:spPr>
      </p:pic>
    </p:spTree>
    <p:extLst>
      <p:ext uri="{BB962C8B-B14F-4D97-AF65-F5344CB8AC3E}">
        <p14:creationId xmlns:p14="http://schemas.microsoft.com/office/powerpoint/2010/main" val="2472990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895618"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RQ1. Effectiveness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32772"/>
            <a:ext cx="12192000" cy="3780465"/>
          </a:xfrm>
          <a:prstGeom prst="rect">
            <a:avLst/>
          </a:prstGeom>
        </p:spPr>
      </p:pic>
    </p:spTree>
    <p:extLst>
      <p:ext uri="{BB962C8B-B14F-4D97-AF65-F5344CB8AC3E}">
        <p14:creationId xmlns:p14="http://schemas.microsoft.com/office/powerpoint/2010/main" val="138191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895618"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RQ1. Effectiveness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2" name="Rectangle 1">
            <a:extLst>
              <a:ext uri="{FF2B5EF4-FFF2-40B4-BE49-F238E27FC236}">
                <a16:creationId xmlns:a16="http://schemas.microsoft.com/office/drawing/2014/main" id="{248E1DE1-63F3-4E01-8010-64596DF38784}"/>
              </a:ext>
            </a:extLst>
          </p:cNvPr>
          <p:cNvSpPr/>
          <p:nvPr/>
        </p:nvSpPr>
        <p:spPr>
          <a:xfrm>
            <a:off x="1287547" y="5623012"/>
            <a:ext cx="9616906" cy="707886"/>
          </a:xfrm>
          <a:prstGeom prst="rect">
            <a:avLst/>
          </a:prstGeom>
        </p:spPr>
        <p:txBody>
          <a:bodyPr wrap="square">
            <a:spAutoFit/>
          </a:bodyPr>
          <a:lstStyle/>
          <a:p>
            <a:r>
              <a:rPr lang="en-US" sz="2000" i="1" dirty="0"/>
              <a:t>Based on AUS models, Captain is </a:t>
            </a:r>
            <a:r>
              <a:rPr lang="en-US" sz="2000" i="1" dirty="0" smtClean="0"/>
              <a:t>effective in </a:t>
            </a:r>
            <a:r>
              <a:rPr lang="en-US" sz="2000" i="1" dirty="0"/>
              <a:t>planning proper and optimal adaptation solutions </a:t>
            </a:r>
            <a:r>
              <a:rPr lang="en-US" sz="2000" i="1" dirty="0" smtClean="0"/>
              <a:t>at runtime </a:t>
            </a:r>
            <a:r>
              <a:rPr lang="en-US" sz="2000" i="1" dirty="0"/>
              <a:t>to detect and mitigate requirement </a:t>
            </a:r>
            <a:r>
              <a:rPr lang="en-US" sz="2000" i="1" dirty="0" err="1"/>
              <a:t>unsatisfaction</a:t>
            </a:r>
            <a:r>
              <a:rPr lang="en-US" sz="2000" i="1" dirty="0"/>
              <a:t>.</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2924" y="961297"/>
            <a:ext cx="4699665" cy="4123850"/>
          </a:xfrm>
          <a:prstGeom prst="rect">
            <a:avLst/>
          </a:prstGeom>
        </p:spPr>
      </p:pic>
    </p:spTree>
    <p:extLst>
      <p:ext uri="{BB962C8B-B14F-4D97-AF65-F5344CB8AC3E}">
        <p14:creationId xmlns:p14="http://schemas.microsoft.com/office/powerpoint/2010/main" val="3580248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59906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RQ2. Robustness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571" y="1557263"/>
            <a:ext cx="11164858" cy="4715533"/>
          </a:xfrm>
          <a:prstGeom prst="rect">
            <a:avLst/>
          </a:prstGeom>
        </p:spPr>
      </p:pic>
    </p:spTree>
    <p:extLst>
      <p:ext uri="{BB962C8B-B14F-4D97-AF65-F5344CB8AC3E}">
        <p14:creationId xmlns:p14="http://schemas.microsoft.com/office/powerpoint/2010/main" val="2650711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59906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RQ2. Robustness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8" name="Rectangle 1">
            <a:extLst>
              <a:ext uri="{FF2B5EF4-FFF2-40B4-BE49-F238E27FC236}">
                <a16:creationId xmlns:a16="http://schemas.microsoft.com/office/drawing/2014/main" id="{248E1DE1-63F3-4E01-8010-64596DF38784}"/>
              </a:ext>
            </a:extLst>
          </p:cNvPr>
          <p:cNvSpPr/>
          <p:nvPr/>
        </p:nvSpPr>
        <p:spPr>
          <a:xfrm>
            <a:off x="1554631" y="5491593"/>
            <a:ext cx="9304308" cy="1015663"/>
          </a:xfrm>
          <a:prstGeom prst="rect">
            <a:avLst/>
          </a:prstGeom>
        </p:spPr>
        <p:txBody>
          <a:bodyPr wrap="square">
            <a:spAutoFit/>
          </a:bodyPr>
          <a:lstStyle/>
          <a:p>
            <a:r>
              <a:rPr lang="en-US" sz="2000" i="1" dirty="0"/>
              <a:t>Captain can handle environment-centric </a:t>
            </a:r>
            <a:r>
              <a:rPr lang="en-US" sz="2000" i="1" dirty="0" smtClean="0"/>
              <a:t>requirements effectively</a:t>
            </a:r>
            <a:r>
              <a:rPr lang="en-US" sz="2000" i="1" dirty="0"/>
              <a:t>, and is also robust against </a:t>
            </a:r>
            <a:r>
              <a:rPr lang="en-US" sz="2000" i="1" dirty="0" smtClean="0"/>
              <a:t>other types </a:t>
            </a:r>
            <a:r>
              <a:rPr lang="en-US" sz="2000" i="1" dirty="0"/>
              <a:t>of disturbances including sensor failures and </a:t>
            </a:r>
            <a:r>
              <a:rPr lang="en-US" sz="2000" i="1" dirty="0" smtClean="0"/>
              <a:t>requirement variations</a:t>
            </a:r>
            <a:r>
              <a:rPr lang="en-US" sz="2000" i="1" dirty="0"/>
              <a:t>, guaranteeing better performance </a:t>
            </a:r>
            <a:r>
              <a:rPr lang="en-US" sz="2000" i="1" dirty="0" smtClean="0"/>
              <a:t>in requirement </a:t>
            </a:r>
            <a:r>
              <a:rPr lang="en-US" sz="2000" i="1" dirty="0"/>
              <a:t>satisfaction.</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5752" y="1584893"/>
            <a:ext cx="7036958" cy="3743567"/>
          </a:xfrm>
          <a:prstGeom prst="rect">
            <a:avLst/>
          </a:prstGeom>
        </p:spPr>
      </p:pic>
    </p:spTree>
    <p:extLst>
      <p:ext uri="{BB962C8B-B14F-4D97-AF65-F5344CB8AC3E}">
        <p14:creationId xmlns:p14="http://schemas.microsoft.com/office/powerpoint/2010/main" val="1140895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281668"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RQ3. Scalability</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F98F4B2-F3FD-4F7C-AB7D-4240AE30F7AC}"/>
                  </a:ext>
                </a:extLst>
              </p:cNvPr>
              <p:cNvSpPr/>
              <p:nvPr/>
            </p:nvSpPr>
            <p:spPr>
              <a:xfrm>
                <a:off x="435551" y="1444644"/>
                <a:ext cx="11042074" cy="324441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To demonstrate the scalability of Captain with respect to different environments, we further simulated the UAV case on two selected real urban environments of different scales from the open building dataset of Portland in USA [4]. We used ArcGIS map to set up a 3D model. Buildings for commercial or industrial use are viewed as obstacles, while residential buildings are private regions. Their original spaces are 500×500×100</a:t>
                </a:r>
                <a14:m>
                  <m:oMath xmlns:m="http://schemas.openxmlformats.org/officeDocument/2006/math">
                    <m:sSup>
                      <m:sSupPr>
                        <m:ctrlPr>
                          <a:rPr lang="en-US" altLang="zh-CN" sz="200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𝑚</m:t>
                        </m:r>
                      </m:e>
                      <m:sup>
                        <m:r>
                          <a:rPr lang="en-US" altLang="zh-CN" sz="2000" b="0" i="1" smtClean="0">
                            <a:latin typeface="Cambria Math" panose="02040503050406030204" pitchFamily="18" charset="0"/>
                            <a:cs typeface="Arial" panose="020B0604020202020204" pitchFamily="34" charset="0"/>
                          </a:rPr>
                          <m:t>3</m:t>
                        </m:r>
                      </m:sup>
                    </m:sSup>
                  </m:oMath>
                </a14:m>
                <a:r>
                  <a:rPr lang="en-US" sz="2000" dirty="0">
                    <a:latin typeface="Arial" panose="020B0604020202020204" pitchFamily="34" charset="0"/>
                    <a:cs typeface="Arial" panose="020B0604020202020204" pitchFamily="34" charset="0"/>
                  </a:rPr>
                  <a:t> and 1000 × 1000 × 100</a:t>
                </a:r>
                <a14:m>
                  <m:oMath xmlns:m="http://schemas.openxmlformats.org/officeDocument/2006/math">
                    <m:sSup>
                      <m:sSupPr>
                        <m:ctrlPr>
                          <a:rPr lang="en-US" altLang="zh-CN" sz="2000" i="1">
                            <a:latin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cs typeface="Arial" panose="020B0604020202020204" pitchFamily="34" charset="0"/>
                          </a:rPr>
                          <m:t>𝑚</m:t>
                        </m:r>
                      </m:e>
                      <m:sup>
                        <m:r>
                          <a:rPr lang="en-US" altLang="zh-CN" sz="2000" i="1">
                            <a:latin typeface="Cambria Math" panose="02040503050406030204" pitchFamily="18" charset="0"/>
                            <a:cs typeface="Arial" panose="020B0604020202020204" pitchFamily="34" charset="0"/>
                          </a:rPr>
                          <m:t>3</m:t>
                        </m:r>
                      </m:sup>
                    </m:sSup>
                  </m:oMath>
                </a14:m>
                <a:r>
                  <a:rPr lang="en-US" sz="2000" dirty="0">
                    <a:latin typeface="Arial" panose="020B0604020202020204" pitchFamily="34" charset="0"/>
                    <a:cs typeface="Arial" panose="020B0604020202020204" pitchFamily="34" charset="0"/>
                  </a:rPr>
                  <a:t>, and compressed into the scale of 50 × 50 × 10 and 100 × 100 × 10, respectively. The parameters in the simulation are given in Settings 2 and 3 in Table 2. In each case, the flight task of UAV is to travel from the position [0, 0, 0] to the destination [49, 49, 0] and [99, 99, 0] respectively, within the budget of accuracy, time and energy, as well as minor safety and privacy risk.</a:t>
                </a:r>
              </a:p>
            </p:txBody>
          </p:sp>
        </mc:Choice>
        <mc:Fallback xmlns="">
          <p:sp>
            <p:nvSpPr>
              <p:cNvPr id="13" name="Rectangle 12">
                <a:extLst>
                  <a:ext uri="{FF2B5EF4-FFF2-40B4-BE49-F238E27FC236}">
                    <a16:creationId xmlns:a16="http://schemas.microsoft.com/office/drawing/2014/main" id="{2F98F4B2-F3FD-4F7C-AB7D-4240AE30F7AC}"/>
                  </a:ext>
                </a:extLst>
              </p:cNvPr>
              <p:cNvSpPr>
                <a:spLocks noRot="1" noChangeAspect="1" noMove="1" noResize="1" noEditPoints="1" noAdjustHandles="1" noChangeArrowheads="1" noChangeShapeType="1" noTextEdit="1"/>
              </p:cNvSpPr>
              <p:nvPr/>
            </p:nvSpPr>
            <p:spPr>
              <a:xfrm>
                <a:off x="435551" y="1444644"/>
                <a:ext cx="11042074" cy="3244414"/>
              </a:xfrm>
              <a:prstGeom prst="rect">
                <a:avLst/>
              </a:prstGeom>
              <a:blipFill>
                <a:blip r:embed="rId5"/>
                <a:stretch>
                  <a:fillRect l="-497" t="-940" r="-442" b="-3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5647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2573140"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Introduction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77900"/>
            <a:ext cx="11356865" cy="5727731"/>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Autonomous Unmanned Systems (AUSs)</a:t>
            </a:r>
          </a:p>
          <a:p>
            <a:r>
              <a:rPr kumimoji="1" lang="en-US" altLang="zh-CN" sz="2000" dirty="0">
                <a:latin typeface="Arial" panose="020B0604020202020204" pitchFamily="34" charset="0"/>
                <a:ea typeface="+mj-ea"/>
                <a:cs typeface="Arial" panose="020B0604020202020204" pitchFamily="34" charset="0"/>
              </a:rPr>
              <a:t>Recent decades have witnessed a dramatic growth of Autonomous Unmanned Systems (AUSs) which have the ability of function independently with out human interaction. </a:t>
            </a:r>
          </a:p>
          <a:p>
            <a:r>
              <a:rPr kumimoji="1" lang="en-US" altLang="zh-CN" sz="2000" dirty="0">
                <a:latin typeface="Arial" panose="020B0604020202020204" pitchFamily="34" charset="0"/>
                <a:ea typeface="+mj-ea"/>
                <a:cs typeface="Arial" panose="020B0604020202020204" pitchFamily="34" charset="0"/>
              </a:rPr>
              <a:t>However, without a human pilot onboard, AUSs are required to overcome unexpected situations as small mistakes can lead to catastrophic and dangerous results to the environment</a:t>
            </a:r>
          </a:p>
          <a:p>
            <a:r>
              <a:rPr kumimoji="1" lang="en-US" altLang="zh-CN" sz="2000" dirty="0">
                <a:latin typeface="Arial" panose="020B0604020202020204" pitchFamily="34" charset="0"/>
                <a:ea typeface="+mj-ea"/>
                <a:cs typeface="Arial" panose="020B0604020202020204" pitchFamily="34" charset="0"/>
              </a:rPr>
              <a:t>Historically, numerous accidents and crashes have occurred (examples). Thus, AUSs should not only handle requirements related with its functionality, but also be environmental-friendly.</a:t>
            </a:r>
            <a:endParaRPr kumimoji="1" lang="en-US" altLang="zh-CN"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Runtime Uncertainties</a:t>
            </a:r>
          </a:p>
          <a:p>
            <a:pPr>
              <a:lnSpc>
                <a:spcPct val="100000"/>
              </a:lnSpc>
            </a:pPr>
            <a:r>
              <a:rPr kumimoji="1" lang="en-US" altLang="zh-CN" sz="2000" dirty="0">
                <a:latin typeface="Arial" panose="020B0604020202020204" pitchFamily="34" charset="0"/>
                <a:ea typeface="+mj-ea"/>
                <a:cs typeface="Arial" panose="020B0604020202020204" pitchFamily="34" charset="0"/>
              </a:rPr>
              <a:t>The control software is responsible for controlling the behaviors of AUSs to complete given tasks, as well as satisfying different requirements</a:t>
            </a:r>
          </a:p>
          <a:p>
            <a:pPr>
              <a:lnSpc>
                <a:spcPct val="100000"/>
              </a:lnSpc>
            </a:pPr>
            <a:r>
              <a:rPr kumimoji="1" lang="en-US" altLang="zh-CN" sz="2000" dirty="0">
                <a:latin typeface="Arial" panose="020B0604020202020204" pitchFamily="34" charset="0"/>
                <a:ea typeface="+mj-ea"/>
                <a:cs typeface="Arial" panose="020B0604020202020204" pitchFamily="34" charset="0"/>
              </a:rPr>
              <a:t>Whereas, during operation, the control software of AUSs required to handle conditions that were not expected at the time when the system was developed. </a:t>
            </a:r>
          </a:p>
          <a:p>
            <a:pPr>
              <a:lnSpc>
                <a:spcPct val="100000"/>
              </a:lnSpc>
            </a:pPr>
            <a:r>
              <a:rPr kumimoji="1" lang="en-US" altLang="zh-CN" sz="2000" dirty="0">
                <a:latin typeface="Arial" panose="020B0604020202020204" pitchFamily="34" charset="0"/>
                <a:ea typeface="+mj-ea"/>
                <a:cs typeface="Arial" panose="020B0604020202020204" pitchFamily="34" charset="0"/>
              </a:rPr>
              <a:t>The effects produced by unpredictable conditions can compound and thereby inhibit the system from fully satisfying its requirements.</a:t>
            </a:r>
          </a:p>
        </p:txBody>
      </p:sp>
    </p:spTree>
    <p:extLst>
      <p:ext uri="{BB962C8B-B14F-4D97-AF65-F5344CB8AC3E}">
        <p14:creationId xmlns:p14="http://schemas.microsoft.com/office/powerpoint/2010/main" val="2485785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xEl>
                                              <p:pRg st="7" end="7"/>
                                            </p:txEl>
                                          </p:spTgt>
                                        </p:tgtEl>
                                        <p:attrNameLst>
                                          <p:attrName>style.visibility</p:attrName>
                                        </p:attrNameLst>
                                      </p:cBhvr>
                                      <p:to>
                                        <p:strVal val="visible"/>
                                      </p:to>
                                    </p:set>
                                    <p:animEffect transition="in" filter="fade">
                                      <p:cBhvr>
                                        <p:cTn id="56" dur="1000"/>
                                        <p:tgtEl>
                                          <p:spTgt spid="18">
                                            <p:txEl>
                                              <p:pRg st="7" end="7"/>
                                            </p:txEl>
                                          </p:spTgt>
                                        </p:tgtEl>
                                      </p:cBhvr>
                                    </p:animEffect>
                                    <p:anim calcmode="lin" valueType="num">
                                      <p:cBhvr>
                                        <p:cTn id="57" dur="1000" fill="hold"/>
                                        <p:tgtEl>
                                          <p:spTgt spid="1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259226"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RQ3. Scalability</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Generality with UUV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10" name="Rectangle 9">
            <a:extLst>
              <a:ext uri="{FF2B5EF4-FFF2-40B4-BE49-F238E27FC236}">
                <a16:creationId xmlns:a16="http://schemas.microsoft.com/office/drawing/2014/main" id="{60ECF314-F645-40F0-8002-38D9326F3644}"/>
              </a:ext>
            </a:extLst>
          </p:cNvPr>
          <p:cNvSpPr/>
          <p:nvPr/>
        </p:nvSpPr>
        <p:spPr>
          <a:xfrm>
            <a:off x="1753208" y="5894488"/>
            <a:ext cx="7839365" cy="707886"/>
          </a:xfrm>
          <a:prstGeom prst="rect">
            <a:avLst/>
          </a:prstGeom>
        </p:spPr>
        <p:txBody>
          <a:bodyPr wrap="square">
            <a:spAutoFit/>
          </a:bodyPr>
          <a:lstStyle/>
          <a:p>
            <a:r>
              <a:rPr lang="en-US" sz="2000" i="1" dirty="0"/>
              <a:t>Captain is scalable in different real urban </a:t>
            </a:r>
            <a:r>
              <a:rPr lang="en-US" sz="2000" i="1" dirty="0" smtClean="0"/>
              <a:t>scenarios and </a:t>
            </a:r>
            <a:r>
              <a:rPr lang="en-US" sz="2000" i="1" dirty="0"/>
              <a:t>can be generalized into other AUS applications..</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360" y="1688316"/>
            <a:ext cx="5544324" cy="3915321"/>
          </a:xfrm>
          <a:prstGeom prst="rect">
            <a:avLst/>
          </a:prstGeom>
        </p:spPr>
      </p:pic>
    </p:spTree>
    <p:extLst>
      <p:ext uri="{BB962C8B-B14F-4D97-AF65-F5344CB8AC3E}">
        <p14:creationId xmlns:p14="http://schemas.microsoft.com/office/powerpoint/2010/main" val="1784196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5012911"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RQ4. Runtime Overhead </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679716"/>
            <a:ext cx="11320898" cy="242233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13" name="Rectangle 12">
            <a:extLst>
              <a:ext uri="{FF2B5EF4-FFF2-40B4-BE49-F238E27FC236}">
                <a16:creationId xmlns:a16="http://schemas.microsoft.com/office/drawing/2014/main" id="{2F98F4B2-F3FD-4F7C-AB7D-4240AE30F7AC}"/>
              </a:ext>
            </a:extLst>
          </p:cNvPr>
          <p:cNvSpPr/>
          <p:nvPr/>
        </p:nvSpPr>
        <p:spPr>
          <a:xfrm>
            <a:off x="435551" y="917727"/>
            <a:ext cx="11042074"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gap of average computation time between AMOCS-MA and Captain is about 7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(0.0423 s versus 0.0344 s) in the UUV case, and 70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(0.2039 s versus 0.1301 s) in the UAV case. This is because AMOCS-MA considers the optimization of all requirements while Captain only considers the determined unsatisfied requirements. So AMOCS-MA requires more computations especially when there are more requirements to be considered.</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781" y="2668506"/>
            <a:ext cx="5687219" cy="3143689"/>
          </a:xfrm>
          <a:prstGeom prst="rect">
            <a:avLst/>
          </a:prstGeom>
        </p:spPr>
      </p:pic>
      <p:sp>
        <p:nvSpPr>
          <p:cNvPr id="8" name="Rectangle 9">
            <a:extLst>
              <a:ext uri="{FF2B5EF4-FFF2-40B4-BE49-F238E27FC236}">
                <a16:creationId xmlns:a16="http://schemas.microsoft.com/office/drawing/2014/main" id="{60ECF314-F645-40F0-8002-38D9326F3644}"/>
              </a:ext>
            </a:extLst>
          </p:cNvPr>
          <p:cNvSpPr/>
          <p:nvPr/>
        </p:nvSpPr>
        <p:spPr>
          <a:xfrm>
            <a:off x="1753208" y="5894488"/>
            <a:ext cx="7839365" cy="707886"/>
          </a:xfrm>
          <a:prstGeom prst="rect">
            <a:avLst/>
          </a:prstGeom>
        </p:spPr>
        <p:txBody>
          <a:bodyPr wrap="square">
            <a:spAutoFit/>
          </a:bodyPr>
          <a:lstStyle/>
          <a:p>
            <a:r>
              <a:rPr lang="en-US" sz="2000" i="1" dirty="0"/>
              <a:t>Captain incurs acceptable computation </a:t>
            </a:r>
            <a:r>
              <a:rPr lang="en-US" sz="2000" i="1" dirty="0" smtClean="0"/>
              <a:t>overhead and </a:t>
            </a:r>
            <a:r>
              <a:rPr lang="en-US" sz="2000" i="1" dirty="0"/>
              <a:t>is suitable for AUS in handling multiple </a:t>
            </a:r>
            <a:r>
              <a:rPr lang="en-US" sz="2000" i="1" dirty="0" smtClean="0"/>
              <a:t>requirements simultaneously </a:t>
            </a:r>
            <a:r>
              <a:rPr lang="en-US" sz="2000" i="1" dirty="0"/>
              <a:t>online.</a:t>
            </a: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0651" y="3226531"/>
            <a:ext cx="5715798" cy="2114845"/>
          </a:xfrm>
          <a:prstGeom prst="rect">
            <a:avLst/>
          </a:prstGeom>
        </p:spPr>
      </p:pic>
    </p:spTree>
    <p:extLst>
      <p:ext uri="{BB962C8B-B14F-4D97-AF65-F5344CB8AC3E}">
        <p14:creationId xmlns:p14="http://schemas.microsoft.com/office/powerpoint/2010/main" val="3936301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6098144"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Implementation on a Real UAV</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242233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13" name="Rectangle 12">
            <a:extLst>
              <a:ext uri="{FF2B5EF4-FFF2-40B4-BE49-F238E27FC236}">
                <a16:creationId xmlns:a16="http://schemas.microsoft.com/office/drawing/2014/main" id="{2F98F4B2-F3FD-4F7C-AB7D-4240AE30F7AC}"/>
              </a:ext>
            </a:extLst>
          </p:cNvPr>
          <p:cNvSpPr/>
          <p:nvPr/>
        </p:nvSpPr>
        <p:spPr>
          <a:xfrm>
            <a:off x="435551" y="1134093"/>
            <a:ext cx="11042074" cy="1323439"/>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Captain is deployed on a Lenovo laptop which can receive the environment contexts from the onboard camera and generate the optimal motion plan. Then the optimal motion plan is sent to the DJI </a:t>
            </a:r>
            <a:r>
              <a:rPr lang="en-US" sz="2000" dirty="0" err="1">
                <a:latin typeface="Arial" panose="020B0604020202020204" pitchFamily="34" charset="0"/>
                <a:cs typeface="Arial" panose="020B0604020202020204" pitchFamily="34" charset="0"/>
              </a:rPr>
              <a:t>Matrice</a:t>
            </a:r>
            <a:r>
              <a:rPr lang="en-US" sz="2000" dirty="0">
                <a:latin typeface="Arial" panose="020B0604020202020204" pitchFamily="34" charset="0"/>
                <a:cs typeface="Arial" panose="020B0604020202020204" pitchFamily="34" charset="0"/>
              </a:rPr>
              <a:t> 100 via the Android application developed with the DJI mobile SDK on a mobile phone.</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57532"/>
            <a:ext cx="12192000" cy="3237470"/>
          </a:xfrm>
          <a:prstGeom prst="rect">
            <a:avLst/>
          </a:prstGeom>
        </p:spPr>
      </p:pic>
      <p:sp>
        <p:nvSpPr>
          <p:cNvPr id="4" name="矩形 3"/>
          <p:cNvSpPr/>
          <p:nvPr/>
        </p:nvSpPr>
        <p:spPr>
          <a:xfrm>
            <a:off x="4658263" y="6488668"/>
            <a:ext cx="8118943" cy="369332"/>
          </a:xfrm>
          <a:prstGeom prst="rect">
            <a:avLst/>
          </a:prstGeom>
        </p:spPr>
        <p:txBody>
          <a:bodyPr wrap="square">
            <a:spAutoFit/>
          </a:bodyPr>
          <a:lstStyle/>
          <a:p>
            <a:r>
              <a:rPr lang="en-US" altLang="zh-CN" dirty="0"/>
              <a:t>More details of experiments can be found at: https://fse2020captain.github.io/.</a:t>
            </a:r>
            <a:endParaRPr lang="zh-CN" altLang="en-US" dirty="0"/>
          </a:p>
        </p:txBody>
      </p:sp>
    </p:spTree>
    <p:extLst>
      <p:ext uri="{BB962C8B-B14F-4D97-AF65-F5344CB8AC3E}">
        <p14:creationId xmlns:p14="http://schemas.microsoft.com/office/powerpoint/2010/main" val="930759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712683"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Threats to Validity</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242233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Construct validity</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Internal validity</a:t>
            </a: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13" name="Rectangle 12">
            <a:extLst>
              <a:ext uri="{FF2B5EF4-FFF2-40B4-BE49-F238E27FC236}">
                <a16:creationId xmlns:a16="http://schemas.microsoft.com/office/drawing/2014/main" id="{2F98F4B2-F3FD-4F7C-AB7D-4240AE30F7AC}"/>
              </a:ext>
            </a:extLst>
          </p:cNvPr>
          <p:cNvSpPr/>
          <p:nvPr/>
        </p:nvSpPr>
        <p:spPr>
          <a:xfrm>
            <a:off x="435551" y="1444644"/>
            <a:ext cx="11042074" cy="1323439"/>
          </a:xfrm>
          <a:prstGeom prst="rect">
            <a:avLst/>
          </a:prstGeom>
        </p:spPr>
        <p:txBody>
          <a:bodyPr wrap="square">
            <a:spAutoFit/>
          </a:bodyPr>
          <a:lstStyle/>
          <a:p>
            <a:pPr marL="342900" indent="-342900">
              <a:buFont typeface="Arial" panose="020B0604020202020204" pitchFamily="34" charset="0"/>
              <a:buChar char="•"/>
            </a:pPr>
            <a:r>
              <a:rPr lang="en-US" sz="2000" i="1" dirty="0">
                <a:latin typeface="Arial" panose="020B0604020202020204" pitchFamily="34" charset="0"/>
                <a:cs typeface="Arial" panose="020B0604020202020204" pitchFamily="34" charset="0"/>
              </a:rPr>
              <a:t>Captain requires that requirements can be assessed or quantified, which may not be easy for all attributes.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More evaluations of different AUSs with more requirements are needed to validate Captain in the future.</a:t>
            </a:r>
          </a:p>
        </p:txBody>
      </p:sp>
      <p:sp>
        <p:nvSpPr>
          <p:cNvPr id="8" name="Rectangle 7">
            <a:extLst>
              <a:ext uri="{FF2B5EF4-FFF2-40B4-BE49-F238E27FC236}">
                <a16:creationId xmlns:a16="http://schemas.microsoft.com/office/drawing/2014/main" id="{674A3DB1-FEB7-4421-B73B-FE7042E4333E}"/>
              </a:ext>
            </a:extLst>
          </p:cNvPr>
          <p:cNvSpPr/>
          <p:nvPr/>
        </p:nvSpPr>
        <p:spPr>
          <a:xfrm>
            <a:off x="574963" y="3251430"/>
            <a:ext cx="11042074" cy="2707408"/>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main limitation of the optimal control is that the convergent speed is sensitive to frequent changes and the initial values set to solve the problem.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the future, we plan to try machine learning methods to generate high-quality initial solutions.</a:t>
            </a:r>
          </a:p>
          <a:p>
            <a:pPr marL="228589" indent="-228589" defTabSz="914354">
              <a:lnSpc>
                <a:spcPct val="90000"/>
              </a:lnSpc>
              <a:spcBef>
                <a:spcPts val="1000"/>
              </a:spcBef>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 External validity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There are other uncertainties (e.g., weather, human in-the-loop) that can affect Captain and make the requirement satisfaction models more complex.</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 plan to evaluate Captain under scenarios with more types of uncertainties.</a:t>
            </a:r>
          </a:p>
        </p:txBody>
      </p:sp>
    </p:spTree>
    <p:extLst>
      <p:ext uri="{BB962C8B-B14F-4D97-AF65-F5344CB8AC3E}">
        <p14:creationId xmlns:p14="http://schemas.microsoft.com/office/powerpoint/2010/main" val="739138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6873998"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Limitation and Potential Mitigation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242233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Choice of violation tolerances</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Choice of optimization methods</a:t>
            </a: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13" name="Rectangle 12">
            <a:extLst>
              <a:ext uri="{FF2B5EF4-FFF2-40B4-BE49-F238E27FC236}">
                <a16:creationId xmlns:a16="http://schemas.microsoft.com/office/drawing/2014/main" id="{2F98F4B2-F3FD-4F7C-AB7D-4240AE30F7AC}"/>
              </a:ext>
            </a:extLst>
          </p:cNvPr>
          <p:cNvSpPr/>
          <p:nvPr/>
        </p:nvSpPr>
        <p:spPr>
          <a:xfrm>
            <a:off x="435551" y="1444644"/>
            <a:ext cx="11042074" cy="1323439"/>
          </a:xfrm>
          <a:prstGeom prst="rect">
            <a:avLst/>
          </a:prstGeom>
        </p:spPr>
        <p:txBody>
          <a:bodyPr wrap="square">
            <a:spAutoFit/>
          </a:bodyPr>
          <a:lstStyle/>
          <a:p>
            <a:pPr marL="342900" indent="-342900">
              <a:buFont typeface="Arial" panose="020B0604020202020204" pitchFamily="34" charset="0"/>
              <a:buChar char="•"/>
            </a:pPr>
            <a:r>
              <a:rPr lang="en-US" sz="2000" i="1" dirty="0">
                <a:latin typeface="Arial" panose="020B0604020202020204" pitchFamily="34" charset="0"/>
                <a:cs typeface="Arial" panose="020B0604020202020204" pitchFamily="34" charset="0"/>
              </a:rPr>
              <a:t>The selection of unsatisfied requirements in Captain is dependent on the violation tolerances The values cannot be too high either, otherwise it would filter a lower number of requirements and result in no feasible solution again in the following optimization step. In experiments, we had to determine these values through trial-and-error.</a:t>
            </a:r>
            <a:endParaRPr lang="en-US" sz="20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674A3DB1-FEB7-4421-B73B-FE7042E4333E}"/>
              </a:ext>
            </a:extLst>
          </p:cNvPr>
          <p:cNvSpPr/>
          <p:nvPr/>
        </p:nvSpPr>
        <p:spPr>
          <a:xfrm>
            <a:off x="574963" y="3251430"/>
            <a:ext cx="11042074" cy="301518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There is a risk that the solution falls into a local optimum for SQP optimizer</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Revised SQP method, heuristic algorithms for global optimum</a:t>
            </a:r>
          </a:p>
          <a:p>
            <a:pPr marL="228589" indent="-228589" defTabSz="914354">
              <a:lnSpc>
                <a:spcPct val="90000"/>
              </a:lnSpc>
              <a:spcBef>
                <a:spcPts val="1000"/>
              </a:spcBef>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 Choice of prediction horizons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Considering that some qualities of AUS software may not change drastically (e.g., energy consumption), they are not required to be checked frequently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 two-layer hierarchical MPC approach. The first layer utilizes long discrete time steps and is used to monitor requirements with slowly changing attributes (energy consumption), while the second layer utilizes short discrete time steps and is used to monitor requirements with more frequently changing attributes (e.g., safety).</a:t>
            </a:r>
          </a:p>
        </p:txBody>
      </p:sp>
    </p:spTree>
    <p:extLst>
      <p:ext uri="{BB962C8B-B14F-4D97-AF65-F5344CB8AC3E}">
        <p14:creationId xmlns:p14="http://schemas.microsoft.com/office/powerpoint/2010/main" val="4279678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dirty="0">
                <a:solidFill>
                  <a:srgbClr val="000F4C"/>
                </a:solidFill>
                <a:latin typeface="华文中宋" panose="02010600040101010101" pitchFamily="2" charset="-122"/>
                <a:ea typeface="华文中宋" panose="02010600040101010101" pitchFamily="2" charset="-122"/>
              </a:rPr>
              <a:t>6</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3735426" y="3659729"/>
            <a:ext cx="4721165" cy="923330"/>
          </a:xfrm>
          <a:prstGeom prst="rect">
            <a:avLst/>
          </a:prstGeom>
          <a:noFill/>
        </p:spPr>
        <p:txBody>
          <a:bodyPr wrap="none" rtlCol="0">
            <a:spAutoFit/>
          </a:bodyPr>
          <a:lstStyle/>
          <a:p>
            <a:pPr lvl="0" algn="ctr"/>
            <a:r>
              <a:rPr lang="en-US" altLang="zh-CN" sz="5400" b="1" dirty="0">
                <a:solidFill>
                  <a:srgbClr val="000000"/>
                </a:solidFill>
                <a:latin typeface="华文中宋" panose="02010600040101010101" pitchFamily="2" charset="-122"/>
                <a:ea typeface="华文中宋" panose="02010600040101010101" pitchFamily="2" charset="-122"/>
              </a:rPr>
              <a:t>Related Work</a:t>
            </a:r>
          </a:p>
        </p:txBody>
      </p:sp>
    </p:spTree>
    <p:extLst>
      <p:ext uri="{BB962C8B-B14F-4D97-AF65-F5344CB8AC3E}">
        <p14:creationId xmlns:p14="http://schemas.microsoft.com/office/powerpoint/2010/main" val="68186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826689"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Models at Runtime</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AAF95CD-9DA7-4204-BED8-005494355961}"/>
              </a:ext>
            </a:extLst>
          </p:cNvPr>
          <p:cNvSpPr/>
          <p:nvPr/>
        </p:nvSpPr>
        <p:spPr>
          <a:xfrm>
            <a:off x="389606" y="898755"/>
            <a:ext cx="11042074" cy="5909310"/>
          </a:xfrm>
          <a:prstGeom prst="rect">
            <a:avLst/>
          </a:prstGeom>
        </p:spPr>
        <p:txBody>
          <a:bodyPr wrap="square">
            <a:spAutoFit/>
          </a:bodyPr>
          <a:lstStyle/>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Existing methods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basic underlying motivation for runtime models is the need for managing the complexity that arises from the large amounts of information that can be associated with runtime phenomena. Runtime models provide abstractions of the system and its requirements serving as a driver and enabler for automatic reasoning about system adaptations during operation.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Different techniques for reasoning and planning have been proposed can be generally classified into two types of adaptation models: rule-based and search-based.</a:t>
            </a:r>
          </a:p>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Limits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they only consider functional requirements reflecting functions of the underlying system and non-functional requirements reflecting quality properties of the system related to some functionality, e.g., the reliability of a service.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suffers from scalability issues as the number of rules to managed and validated increases, and from costly reasoning and planning processes</a:t>
            </a:r>
            <a:endParaRPr lang="en-US" sz="2000" i="1" dirty="0">
              <a:latin typeface="Arial" panose="020B0604020202020204" pitchFamily="34" charset="0"/>
              <a:cs typeface="Arial" panose="020B0604020202020204" pitchFamily="34" charset="0"/>
            </a:endParaRPr>
          </a:p>
          <a:p>
            <a:endParaRPr lang="en-US" sz="2000" i="1" dirty="0">
              <a:latin typeface="Arial" panose="020B0604020202020204" pitchFamily="34" charset="0"/>
              <a:cs typeface="Arial" panose="020B0604020202020204" pitchFamily="34" charset="0"/>
            </a:endParaRPr>
          </a:p>
          <a:p>
            <a:r>
              <a:rPr lang="en-US" sz="2000" i="1" dirty="0">
                <a:cs typeface="Arial" panose="020B0604020202020204" pitchFamily="34" charset="0"/>
              </a:rPr>
              <a:t> In Captain, we set up the non-functional requirement model from the perspective of both environment and system in the AUS applications. It provides an efficient and effective way to reason about adaptations in environments that are highly open and dynamic. </a:t>
            </a:r>
          </a:p>
        </p:txBody>
      </p:sp>
    </p:spTree>
    <p:extLst>
      <p:ext uri="{BB962C8B-B14F-4D97-AF65-F5344CB8AC3E}">
        <p14:creationId xmlns:p14="http://schemas.microsoft.com/office/powerpoint/2010/main" val="2300666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7470315"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Requirements-Driven Self-Adaptation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0AEF5AF-1192-4610-AF41-B66D97036CA2}"/>
              </a:ext>
            </a:extLst>
          </p:cNvPr>
          <p:cNvSpPr/>
          <p:nvPr/>
        </p:nvSpPr>
        <p:spPr>
          <a:xfrm>
            <a:off x="389606" y="898755"/>
            <a:ext cx="11042074" cy="5909310"/>
          </a:xfrm>
          <a:prstGeom prst="rect">
            <a:avLst/>
          </a:prstGeom>
        </p:spPr>
        <p:txBody>
          <a:bodyPr wrap="square">
            <a:spAutoFit/>
          </a:bodyPr>
          <a:lstStyle/>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Existing methods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the wave goal-driven adaptation, the textual language RELAX is invented to express requirements in terms of uncertainty[6], and incorporated into goal models for self-adaptive system using KAOS[7].</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AutoRELAX</a:t>
            </a:r>
            <a:r>
              <a:rPr lang="en-US" sz="2000" dirty="0">
                <a:latin typeface="Arial" panose="020B0604020202020204" pitchFamily="34" charset="0"/>
                <a:cs typeface="Arial" panose="020B0604020202020204" pitchFamily="34" charset="0"/>
              </a:rPr>
              <a:t>[8] targets at figure out the relaxed goal model at the least number of relaxed goals and adaptation cost online. A similar approach introduces FLAGS[9] for mitigating requirements uncertainty by extending goal model with adaptive goals, allowing requirements to be partially satisfied and the system possesses the ability of fault tolerance.</a:t>
            </a:r>
          </a:p>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Limits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Mostly specify and deal with the functional and/or non-functional requirements form the perspective of the system, defined as the missions to complete and the performance of the system</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With a established requirement model, e.g., goal model, as the knowledge base of adaptation, these methods also presume a predefined adaptation space.</a:t>
            </a:r>
            <a:r>
              <a:rPr lang="en-US" sz="2000" i="1" dirty="0">
                <a:cs typeface="Arial" panose="020B0604020202020204" pitchFamily="34" charset="0"/>
              </a:rPr>
              <a:t>    </a:t>
            </a:r>
          </a:p>
          <a:p>
            <a:r>
              <a:rPr lang="en-US" sz="2000" i="1" dirty="0">
                <a:cs typeface="Arial" panose="020B0604020202020204" pitchFamily="34" charset="0"/>
              </a:rPr>
              <a:t>     In our approach, we also elicit and model the non-functional requirements for AUSs to met from the perspective of their operating environment. The alternatives are automatically generated in our approach.</a:t>
            </a:r>
          </a:p>
        </p:txBody>
      </p:sp>
    </p:spTree>
    <p:extLst>
      <p:ext uri="{BB962C8B-B14F-4D97-AF65-F5344CB8AC3E}">
        <p14:creationId xmlns:p14="http://schemas.microsoft.com/office/powerpoint/2010/main" val="707740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6147837"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Control-Based Self-Adaptation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732780-FC10-47CB-B485-89417448B577}"/>
              </a:ext>
            </a:extLst>
          </p:cNvPr>
          <p:cNvSpPr/>
          <p:nvPr/>
        </p:nvSpPr>
        <p:spPr>
          <a:xfrm>
            <a:off x="389606" y="898755"/>
            <a:ext cx="11042074" cy="2462213"/>
          </a:xfrm>
          <a:prstGeom prst="rect">
            <a:avLst/>
          </a:prstGeom>
        </p:spPr>
        <p:txBody>
          <a:bodyPr wrap="square">
            <a:spAutoFit/>
          </a:bodyPr>
          <a:lstStyle/>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Existing methods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Strategies for the design of a control theoretical adaptive system have been proposed since the Push-Button Methodology (PBM) [12]</a:t>
            </a:r>
            <a:r>
              <a:rPr lang="en-US" altLang="zh-CN" sz="2000" dirty="0">
                <a:latin typeface="Arial" panose="020B0604020202020204" pitchFamily="34" charset="0"/>
                <a:cs typeface="Arial" panose="020B0604020202020204" pitchFamily="34" charset="0"/>
              </a:rPr>
              <a:t> —— single goal</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Multiple goals are satisfied through a system of cascaded controllers[13]</a:t>
            </a:r>
            <a:r>
              <a:rPr lang="en-US" altLang="zh-CN" sz="2000" dirty="0">
                <a:latin typeface="Arial" panose="020B0604020202020204" pitchFamily="34" charset="0"/>
                <a:cs typeface="Arial" panose="020B0604020202020204" pitchFamily="34" charset="0"/>
              </a:rPr>
              <a:t> —— preference, sub-optimal solutions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SimCA</a:t>
            </a:r>
            <a:r>
              <a:rPr lang="en-US" sz="2000" dirty="0">
                <a:latin typeface="Arial" panose="020B0604020202020204" pitchFamily="34" charset="0"/>
                <a:cs typeface="Arial" panose="020B0604020202020204" pitchFamily="34" charset="0"/>
              </a:rPr>
              <a:t>[2] and its variants </a:t>
            </a:r>
            <a:r>
              <a:rPr lang="en-US" sz="2000" dirty="0" err="1">
                <a:latin typeface="Arial" panose="020B0604020202020204" pitchFamily="34" charset="0"/>
                <a:cs typeface="Arial" panose="020B0604020202020204" pitchFamily="34" charset="0"/>
              </a:rPr>
              <a:t>SimCA</a:t>
            </a:r>
            <a:r>
              <a:rPr lang="en-US" sz="2000" dirty="0">
                <a:latin typeface="Arial" panose="020B0604020202020204" pitchFamily="34" charset="0"/>
                <a:cs typeface="Arial" panose="020B0604020202020204" pitchFamily="34" charset="0"/>
              </a:rPr>
              <a:t>* [14]</a:t>
            </a:r>
            <a:r>
              <a:rPr lang="en-US" altLang="zh-CN" sz="2000" dirty="0">
                <a:latin typeface="Arial" panose="020B0604020202020204" pitchFamily="34" charset="0"/>
                <a:cs typeface="Arial" panose="020B0604020202020204" pitchFamily="34" charset="0"/>
              </a:rPr>
              <a:t>—— cannot handling conflicting goals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AMOCS-MA[1] </a:t>
            </a:r>
            <a:r>
              <a:rPr lang="en-US" altLang="zh-CN" sz="2000" dirty="0">
                <a:latin typeface="Arial" panose="020B0604020202020204" pitchFamily="34" charset="0"/>
                <a:cs typeface="Arial" panose="020B0604020202020204" pitchFamily="34" charset="0"/>
              </a:rPr>
              <a:t>—— low real-time performance</a:t>
            </a:r>
            <a:endParaRPr lang="en-US"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FB38C1-3274-4854-B671-C2C3FF26BE1F}"/>
              </a:ext>
            </a:extLst>
          </p:cNvPr>
          <p:cNvSpPr/>
          <p:nvPr/>
        </p:nvSpPr>
        <p:spPr>
          <a:xfrm>
            <a:off x="435551" y="3497033"/>
            <a:ext cx="11042074" cy="707886"/>
          </a:xfrm>
          <a:prstGeom prst="rect">
            <a:avLst/>
          </a:prstGeom>
        </p:spPr>
        <p:txBody>
          <a:bodyPr wrap="square">
            <a:spAutoFit/>
          </a:bodyPr>
          <a:lstStyle/>
          <a:p>
            <a:r>
              <a:rPr lang="en-US" sz="2000" i="1" dirty="0"/>
              <a:t>Captain optimizes overall satisfaction multiple goals, which may conflict with others, in the premise of the guarantees of hard constraints and task completion.</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1255" y="4421967"/>
            <a:ext cx="8850665" cy="2287880"/>
          </a:xfrm>
          <a:prstGeom prst="rect">
            <a:avLst/>
          </a:prstGeom>
        </p:spPr>
      </p:pic>
    </p:spTree>
    <p:extLst>
      <p:ext uri="{BB962C8B-B14F-4D97-AF65-F5344CB8AC3E}">
        <p14:creationId xmlns:p14="http://schemas.microsoft.com/office/powerpoint/2010/main" val="2610109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noProof="0" dirty="0">
                <a:solidFill>
                  <a:srgbClr val="000F4C"/>
                </a:solidFill>
                <a:latin typeface="华文中宋" panose="02010600040101010101" pitchFamily="2" charset="-122"/>
                <a:ea typeface="华文中宋" panose="02010600040101010101" pitchFamily="2" charset="-122"/>
              </a:rPr>
              <a:t>7</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945400" y="3659729"/>
            <a:ext cx="10301218" cy="923330"/>
          </a:xfrm>
          <a:prstGeom prst="rect">
            <a:avLst/>
          </a:prstGeom>
          <a:noFill/>
        </p:spPr>
        <p:txBody>
          <a:bodyPr wrap="none" rtlCol="0">
            <a:spAutoFit/>
          </a:bodyPr>
          <a:lstStyle/>
          <a:p>
            <a:pPr lvl="0" algn="ctr"/>
            <a:r>
              <a:rPr lang="en-US" altLang="zh-CN" sz="5400" b="1" dirty="0">
                <a:solidFill>
                  <a:srgbClr val="000000"/>
                </a:solidFill>
                <a:latin typeface="华文中宋" panose="02010600040101010101" pitchFamily="2" charset="-122"/>
                <a:ea typeface="华文中宋" panose="02010600040101010101" pitchFamily="2" charset="-122"/>
              </a:rPr>
              <a:t>Conclusions and Future work</a:t>
            </a:r>
          </a:p>
        </p:txBody>
      </p:sp>
    </p:spTree>
    <p:extLst>
      <p:ext uri="{BB962C8B-B14F-4D97-AF65-F5344CB8AC3E}">
        <p14:creationId xmlns:p14="http://schemas.microsoft.com/office/powerpoint/2010/main" val="4173159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2573140"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Introduction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77900"/>
            <a:ext cx="11356865" cy="5727731"/>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Self-adaptation mechanism</a:t>
            </a:r>
          </a:p>
          <a:p>
            <a:pPr>
              <a:lnSpc>
                <a:spcPct val="100000"/>
              </a:lnSpc>
            </a:pPr>
            <a:r>
              <a:rPr kumimoji="1" lang="en-US" altLang="zh-CN" sz="2200" dirty="0">
                <a:latin typeface="Arial" panose="020B0604020202020204" pitchFamily="34" charset="0"/>
                <a:ea typeface="+mj-ea"/>
                <a:cs typeface="Arial" panose="020B0604020202020204" pitchFamily="34" charset="0"/>
              </a:rPr>
              <a:t>To address real-time uncertainties and ensure requirements satisfaction for AUSs, self-adaptation might be a useful strategy for the design of the AUS control software.</a:t>
            </a:r>
          </a:p>
          <a:p>
            <a:pPr>
              <a:lnSpc>
                <a:spcPct val="100000"/>
              </a:lnSpc>
            </a:pPr>
            <a:r>
              <a:rPr kumimoji="1" lang="en-US" altLang="zh-CN" sz="2200" dirty="0">
                <a:latin typeface="Arial" panose="020B0604020202020204" pitchFamily="34" charset="0"/>
                <a:ea typeface="+mj-ea"/>
                <a:cs typeface="Arial" panose="020B0604020202020204" pitchFamily="34" charset="0"/>
              </a:rPr>
              <a:t>Goal-driven adaptation: To support explicit expression of environment uncertainty in requirements for self-adaptive systems, RELAX was developed. (only applied to specify the extent to which non-invariant functional requirement may become temporarily unsatisfied——violation of environment-centric non-functional requirements?)</a:t>
            </a:r>
          </a:p>
          <a:p>
            <a:pPr>
              <a:lnSpc>
                <a:spcPct val="100000"/>
              </a:lnSpc>
            </a:pPr>
            <a:r>
              <a:rPr kumimoji="1" lang="en-US" altLang="zh-CN" sz="2200" dirty="0">
                <a:latin typeface="Arial" panose="020B0604020202020204" pitchFamily="34" charset="0"/>
                <a:cs typeface="Arial" panose="020B0604020202020204" pitchFamily="34" charset="0"/>
              </a:rPr>
              <a:t>Control-based adaptation: Control theory provides the possibility for designing robust self-adaptive systems with formal guarantees. Methods to control the lower-level elements, and general and automated are proposed.</a:t>
            </a:r>
          </a:p>
          <a:p>
            <a:pPr marL="0" indent="0">
              <a:lnSpc>
                <a:spcPct val="100000"/>
              </a:lnSpc>
              <a:buNone/>
            </a:pPr>
            <a:r>
              <a:rPr kumimoji="1" lang="en-US" altLang="zh-CN" sz="2200" dirty="0">
                <a:latin typeface="Arial" panose="020B0604020202020204" pitchFamily="34" charset="0"/>
                <a:ea typeface="+mj-ea"/>
                <a:cs typeface="Arial" panose="020B0604020202020204" pitchFamily="34" charset="0"/>
              </a:rPr>
              <a:t>   (Seldom considering of trade-offs between requirements, which leads to a lack of guarantee for optimality of solutions when handling multiple requirements.</a:t>
            </a:r>
          </a:p>
          <a:p>
            <a:pPr marL="0" indent="0">
              <a:lnSpc>
                <a:spcPct val="100000"/>
              </a:lnSpc>
              <a:buNone/>
            </a:pPr>
            <a:r>
              <a:rPr kumimoji="1" lang="en-US" altLang="zh-CN" sz="2200" dirty="0">
                <a:latin typeface="Arial" panose="020B0604020202020204" pitchFamily="34" charset="0"/>
                <a:ea typeface="+mj-ea"/>
                <a:cs typeface="Arial" panose="020B0604020202020204" pitchFamily="34" charset="0"/>
              </a:rPr>
              <a:t>    Merely consider runtime performance to maximize the satisfaction of multiple requirements.)</a:t>
            </a:r>
          </a:p>
          <a:p>
            <a:pPr>
              <a:lnSpc>
                <a:spcPct val="100000"/>
              </a:lnSpc>
            </a:pPr>
            <a:endParaRPr kumimoji="1" lang="en-US" altLang="zh-C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098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732780-FC10-47CB-B485-89417448B577}"/>
              </a:ext>
            </a:extLst>
          </p:cNvPr>
          <p:cNvSpPr/>
          <p:nvPr/>
        </p:nvSpPr>
        <p:spPr>
          <a:xfrm>
            <a:off x="389606" y="898755"/>
            <a:ext cx="11042074" cy="4678204"/>
          </a:xfrm>
          <a:prstGeom prst="rect">
            <a:avLst/>
          </a:prstGeom>
        </p:spPr>
        <p:txBody>
          <a:bodyPr wrap="square">
            <a:spAutoFit/>
          </a:bodyPr>
          <a:lstStyle/>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Conclusions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 present a novel control-based approach, Captain, to dynamically adjusting multiple and conflicting goals for AUSs.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It enables AUSs to respond to changes of environmental conditions, requirements and system parameters at real-time.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effectiveness and efficiency of Captain are evaluated on two kinds of simulation scenarios and a real UAV.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Experiments show that Captain outperforms the state-of-art controlled based self-adaptive methods with higher flexibility, optimality and lower overhead.</a:t>
            </a:r>
          </a:p>
          <a:p>
            <a:pPr marL="457200" indent="-457200">
              <a:spcBef>
                <a:spcPts val="1200"/>
              </a:spcBef>
              <a:spcAft>
                <a:spcPts val="1200"/>
              </a:spcAft>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Future work</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study methods to further improve the efficiency of violated goal identification and reduce the failure rate at the Goal Satisfaction Optimization step.</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handle more complex scenarios of AUSs with additional requirements.</a:t>
            </a:r>
          </a:p>
        </p:txBody>
      </p:sp>
      <p:sp>
        <p:nvSpPr>
          <p:cNvPr id="7" name="文本框 6"/>
          <p:cNvSpPr txBox="1"/>
          <p:nvPr/>
        </p:nvSpPr>
        <p:spPr>
          <a:xfrm>
            <a:off x="435551" y="213389"/>
            <a:ext cx="596349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Conclusions and Future work</a:t>
            </a:r>
          </a:p>
        </p:txBody>
      </p:sp>
    </p:spTree>
    <p:extLst>
      <p:ext uri="{BB962C8B-B14F-4D97-AF65-F5344CB8AC3E}">
        <p14:creationId xmlns:p14="http://schemas.microsoft.com/office/powerpoint/2010/main" val="2178822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5551" y="115525"/>
            <a:ext cx="2416046" cy="646331"/>
          </a:xfrm>
          <a:prstGeom prst="rect">
            <a:avLst/>
          </a:prstGeom>
          <a:noFill/>
        </p:spPr>
        <p:txBody>
          <a:bodyPr wrap="none" rtlCol="0">
            <a:spAutoFit/>
          </a:bodyPr>
          <a:lstStyle/>
          <a:p>
            <a:r>
              <a:rPr lang="en-US" altLang="zh-CN" sz="3600" b="1" dirty="0">
                <a:solidFill>
                  <a:srgbClr val="000F4C"/>
                </a:solidFill>
                <a:latin typeface="Arial" panose="020B0604020202020204" pitchFamily="34" charset="0"/>
                <a:cs typeface="Arial" panose="020B0604020202020204" pitchFamily="34" charset="0"/>
              </a:rPr>
              <a:t>Reference</a:t>
            </a:r>
            <a:endParaRPr lang="zh-CN" altLang="en-US" sz="3600" b="1" dirty="0">
              <a:solidFill>
                <a:srgbClr val="000F4C"/>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4EEBC4D3-41A2-49F3-8611-AFF7A1398282}"/>
              </a:ext>
            </a:extLst>
          </p:cNvPr>
          <p:cNvSpPr txBox="1"/>
          <p:nvPr/>
        </p:nvSpPr>
        <p:spPr>
          <a:xfrm>
            <a:off x="435551" y="723113"/>
            <a:ext cx="11230885" cy="5411773"/>
          </a:xfrm>
          <a:prstGeom prst="rect">
            <a:avLst/>
          </a:prstGeom>
          <a:noFill/>
        </p:spPr>
        <p:txBody>
          <a:bodyPr wrap="square" lIns="90000" tIns="46800" rIns="90000" bIns="46800" rtlCol="0" anchor="t" anchorCtr="0">
            <a:noAutofit/>
          </a:bodyPr>
          <a:lstStyle/>
          <a:p>
            <a:pPr marL="228600" indent="-228600" defTabSz="914377">
              <a:lnSpc>
                <a:spcPct val="150000"/>
              </a:lnSpc>
              <a:buFont typeface="+mj-lt"/>
              <a:buAutoNum type="arabicPeriod"/>
              <a:defRPr/>
            </a:pPr>
            <a:r>
              <a:rPr kumimoji="1" lang="en-US" altLang="zh-CN" sz="1200" dirty="0">
                <a:latin typeface="Cambria" panose="02040503050406030204" pitchFamily="18" charset="0"/>
              </a:rPr>
              <a:t>Maggio M, Papadopoulos A V, </a:t>
            </a:r>
            <a:r>
              <a:rPr kumimoji="1" lang="en-US" altLang="zh-CN" sz="1200" dirty="0" err="1">
                <a:latin typeface="Cambria" panose="02040503050406030204" pitchFamily="18" charset="0"/>
              </a:rPr>
              <a:t>Filieri</a:t>
            </a:r>
            <a:r>
              <a:rPr kumimoji="1" lang="en-US" altLang="zh-CN" sz="1200" dirty="0">
                <a:latin typeface="Cambria" panose="02040503050406030204" pitchFamily="18" charset="0"/>
              </a:rPr>
              <a:t> A, et al. Automated control of multiple software goals using multiple actuators[C]//Proceedings of the 2017 11th joint meeting on foundations of software engineering. ACM, 2017: 373-384.</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Shevtsov</a:t>
            </a:r>
            <a:r>
              <a:rPr kumimoji="1" lang="en-US" altLang="zh-CN" sz="1200" dirty="0">
                <a:latin typeface="Cambria" panose="02040503050406030204" pitchFamily="18" charset="0"/>
              </a:rPr>
              <a:t> S, </a:t>
            </a:r>
            <a:r>
              <a:rPr kumimoji="1" lang="en-US" altLang="zh-CN" sz="1200" dirty="0" err="1">
                <a:latin typeface="Cambria" panose="02040503050406030204" pitchFamily="18" charset="0"/>
              </a:rPr>
              <a:t>Weyns</a:t>
            </a:r>
            <a:r>
              <a:rPr kumimoji="1" lang="en-US" altLang="zh-CN" sz="1200" dirty="0">
                <a:latin typeface="Cambria" panose="02040503050406030204" pitchFamily="18" charset="0"/>
              </a:rPr>
              <a:t> D. Keep it simplex: Satisfying multiple goals with guarantees in control-based self-adaptive systems[C]//Proceedings of the 2016 24th ACM SIGSOFT International Symposium on Foundations of Software Engineering. ACM, 2016: 229-241.</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Ramirez A J, Cheng B H C. Automatic derivation of utility functions for monitoring software requirements[C]//International Conference on Model Driven Engineering Languages and Systems. Springer, Berlin, Heidelberg, 2011: 501-516.</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Knauss A, Damian D, </a:t>
            </a:r>
            <a:r>
              <a:rPr kumimoji="1" lang="en-US" altLang="zh-CN" sz="1200" dirty="0" err="1">
                <a:latin typeface="Cambria" panose="02040503050406030204" pitchFamily="18" charset="0"/>
              </a:rPr>
              <a:t>Franch</a:t>
            </a:r>
            <a:r>
              <a:rPr kumimoji="1" lang="en-US" altLang="zh-CN" sz="1200" dirty="0">
                <a:latin typeface="Cambria" panose="02040503050406030204" pitchFamily="18" charset="0"/>
              </a:rPr>
              <a:t> X, et al. </a:t>
            </a:r>
            <a:r>
              <a:rPr kumimoji="1" lang="en-US" altLang="zh-CN" sz="1200" dirty="0" err="1">
                <a:latin typeface="Cambria" panose="02040503050406030204" pitchFamily="18" charset="0"/>
              </a:rPr>
              <a:t>ACon</a:t>
            </a:r>
            <a:r>
              <a:rPr kumimoji="1" lang="en-US" altLang="zh-CN" sz="1200" dirty="0">
                <a:latin typeface="Cambria" panose="02040503050406030204" pitchFamily="18" charset="0"/>
              </a:rPr>
              <a:t>: A learning-based approach to deal with uncertainty in contextual requirements at runtime[J]. Information and software technology, 2016, 70: 85-99.</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Vierhauser</a:t>
            </a:r>
            <a:r>
              <a:rPr kumimoji="1" lang="en-US" altLang="zh-CN" sz="1200" dirty="0">
                <a:latin typeface="Cambria" panose="02040503050406030204" pitchFamily="18" charset="0"/>
              </a:rPr>
              <a:t> M, Cleland-Huang J, Bayley S, et al. Monitoring cps at runtime-a case study in the </a:t>
            </a:r>
            <a:r>
              <a:rPr kumimoji="1" lang="en-US" altLang="zh-CN" sz="1200" dirty="0" err="1">
                <a:latin typeface="Cambria" panose="02040503050406030204" pitchFamily="18" charset="0"/>
              </a:rPr>
              <a:t>uav</a:t>
            </a:r>
            <a:r>
              <a:rPr kumimoji="1" lang="en-US" altLang="zh-CN" sz="1200" dirty="0">
                <a:latin typeface="Cambria" panose="02040503050406030204" pitchFamily="18" charset="0"/>
              </a:rPr>
              <a:t> domain[C]//2018 44th </a:t>
            </a:r>
            <a:r>
              <a:rPr kumimoji="1" lang="en-US" altLang="zh-CN" sz="1200" dirty="0" err="1">
                <a:latin typeface="Cambria" panose="02040503050406030204" pitchFamily="18" charset="0"/>
              </a:rPr>
              <a:t>Euromicro</a:t>
            </a:r>
            <a:r>
              <a:rPr kumimoji="1" lang="en-US" altLang="zh-CN" sz="1200" dirty="0">
                <a:latin typeface="Cambria" panose="02040503050406030204" pitchFamily="18" charset="0"/>
              </a:rPr>
              <a:t> Conference on Software Engineering and Advanced Applications (SEAA). IEEE, 2018: 73-80.</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Whittle J, Sawyer P, Bencomo N, et al. RELAX: a language to address uncertainty in self-adaptive systems requirement[J]. Requirements Engineering, 2010, 15(2): 177-196.</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Whittle J, Sawyer P, Bencomo N, et al. Relax: Incorporating uncertainty into the specification of self-adaptive systems[C]//2009 17th IEEE International Requirements Engineering Conference. IEEE, 2009: 79-88.</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Fredericks E M, DeVries B, Cheng B H C. </a:t>
            </a:r>
            <a:r>
              <a:rPr kumimoji="1" lang="en-US" altLang="zh-CN" sz="1200" dirty="0" err="1">
                <a:latin typeface="Cambria" panose="02040503050406030204" pitchFamily="18" charset="0"/>
              </a:rPr>
              <a:t>AutoRELAX</a:t>
            </a:r>
            <a:r>
              <a:rPr kumimoji="1" lang="en-US" altLang="zh-CN" sz="1200" dirty="0">
                <a:latin typeface="Cambria" panose="02040503050406030204" pitchFamily="18" charset="0"/>
              </a:rPr>
              <a:t>: automatically </a:t>
            </a:r>
            <a:r>
              <a:rPr kumimoji="1" lang="en-US" altLang="zh-CN" sz="1200" dirty="0" err="1">
                <a:latin typeface="Cambria" panose="02040503050406030204" pitchFamily="18" charset="0"/>
              </a:rPr>
              <a:t>RELAXing</a:t>
            </a:r>
            <a:r>
              <a:rPr kumimoji="1" lang="en-US" altLang="zh-CN" sz="1200" dirty="0">
                <a:latin typeface="Cambria" panose="02040503050406030204" pitchFamily="18" charset="0"/>
              </a:rPr>
              <a:t> a goal model to address uncertainty[J]. Empirical Software Engineering, 2014, 19(5): 1466-1501.</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Baresi</a:t>
            </a:r>
            <a:r>
              <a:rPr kumimoji="1" lang="en-US" altLang="zh-CN" sz="1200" dirty="0">
                <a:latin typeface="Cambria" panose="02040503050406030204" pitchFamily="18" charset="0"/>
              </a:rPr>
              <a:t> L, Pasquale L, </a:t>
            </a:r>
            <a:r>
              <a:rPr kumimoji="1" lang="en-US" altLang="zh-CN" sz="1200" dirty="0" err="1">
                <a:latin typeface="Cambria" panose="02040503050406030204" pitchFamily="18" charset="0"/>
              </a:rPr>
              <a:t>Spoletini</a:t>
            </a:r>
            <a:r>
              <a:rPr kumimoji="1" lang="en-US" altLang="zh-CN" sz="1200" dirty="0">
                <a:latin typeface="Cambria" panose="02040503050406030204" pitchFamily="18" charset="0"/>
              </a:rPr>
              <a:t> P. Fuzzy goals for requirements-driven adaptation[C]//2010 18th IEEE International Requirements Engineering Conference. IEEE, 2010: 125-134.</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Degiovanni</a:t>
            </a:r>
            <a:r>
              <a:rPr kumimoji="1" lang="en-US" altLang="zh-CN" sz="1200" dirty="0">
                <a:latin typeface="Cambria" panose="02040503050406030204" pitchFamily="18" charset="0"/>
              </a:rPr>
              <a:t> R, Ricci N, </a:t>
            </a:r>
            <a:r>
              <a:rPr kumimoji="1" lang="en-US" altLang="zh-CN" sz="1200" dirty="0" err="1">
                <a:latin typeface="Cambria" panose="02040503050406030204" pitchFamily="18" charset="0"/>
              </a:rPr>
              <a:t>Alrajeh</a:t>
            </a:r>
            <a:r>
              <a:rPr kumimoji="1" lang="en-US" altLang="zh-CN" sz="1200" dirty="0">
                <a:latin typeface="Cambria" panose="02040503050406030204" pitchFamily="18" charset="0"/>
              </a:rPr>
              <a:t> D, et al. Goal-conflict detection based on temporal satisfiability checking[C]//Proceedings of the 31st IEEE/ACM International Conference on Automated Software Engineering. ACM, 2016: 507-518.</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Degiovanni</a:t>
            </a:r>
            <a:r>
              <a:rPr kumimoji="1" lang="en-US" altLang="zh-CN" sz="1200" dirty="0">
                <a:latin typeface="Cambria" panose="02040503050406030204" pitchFamily="18" charset="0"/>
              </a:rPr>
              <a:t> R, Castro P, Arroyo M, et al. Goal-conflict likelihood assessment based on model counting[C]//2018 IEEE/ACM 40th International Conference on Software Engineering (ICSE). IEEE, 2018: 1125-1135.</a:t>
            </a:r>
          </a:p>
        </p:txBody>
      </p:sp>
    </p:spTree>
    <p:extLst>
      <p:ext uri="{BB962C8B-B14F-4D97-AF65-F5344CB8AC3E}">
        <p14:creationId xmlns:p14="http://schemas.microsoft.com/office/powerpoint/2010/main" val="199861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5551" y="115525"/>
            <a:ext cx="2416046" cy="646331"/>
          </a:xfrm>
          <a:prstGeom prst="rect">
            <a:avLst/>
          </a:prstGeom>
          <a:noFill/>
        </p:spPr>
        <p:txBody>
          <a:bodyPr wrap="none" rtlCol="0">
            <a:spAutoFit/>
          </a:bodyPr>
          <a:lstStyle/>
          <a:p>
            <a:r>
              <a:rPr lang="en-US" altLang="zh-CN" sz="3600" b="1" dirty="0">
                <a:solidFill>
                  <a:srgbClr val="000F4C"/>
                </a:solidFill>
                <a:latin typeface="Arial" panose="020B0604020202020204" pitchFamily="34" charset="0"/>
                <a:cs typeface="Arial" panose="020B0604020202020204" pitchFamily="34" charset="0"/>
              </a:rPr>
              <a:t>Reference</a:t>
            </a:r>
            <a:endParaRPr lang="zh-CN" altLang="en-US" sz="3600" b="1" dirty="0">
              <a:solidFill>
                <a:srgbClr val="000F4C"/>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4EEBC4D3-41A2-49F3-8611-AFF7A1398282}"/>
              </a:ext>
            </a:extLst>
          </p:cNvPr>
          <p:cNvSpPr txBox="1"/>
          <p:nvPr/>
        </p:nvSpPr>
        <p:spPr>
          <a:xfrm>
            <a:off x="435551" y="723113"/>
            <a:ext cx="11230885" cy="5411773"/>
          </a:xfrm>
          <a:prstGeom prst="rect">
            <a:avLst/>
          </a:prstGeom>
          <a:noFill/>
        </p:spPr>
        <p:txBody>
          <a:bodyPr wrap="square" lIns="90000" tIns="46800" rIns="90000" bIns="46800" rtlCol="0" anchor="t" anchorCtr="0">
            <a:noAutofit/>
          </a:bodyPr>
          <a:lstStyle/>
          <a:p>
            <a:pPr marL="228600" indent="-228600" defTabSz="914377">
              <a:lnSpc>
                <a:spcPct val="150000"/>
              </a:lnSpc>
              <a:buFont typeface="+mj-lt"/>
              <a:buAutoNum type="arabicPeriod" startAt="12"/>
              <a:defRPr/>
            </a:pPr>
            <a:r>
              <a:rPr kumimoji="1" lang="en-US" altLang="zh-CN" sz="1200" dirty="0" err="1">
                <a:latin typeface="Cambria" panose="02040503050406030204" pitchFamily="18" charset="0"/>
              </a:rPr>
              <a:t>Filieri</a:t>
            </a:r>
            <a:r>
              <a:rPr kumimoji="1" lang="en-US" altLang="zh-CN" sz="1200" dirty="0">
                <a:latin typeface="Cambria" panose="02040503050406030204" pitchFamily="18" charset="0"/>
              </a:rPr>
              <a:t> A, Hoffmann H, Maggio M. Automated design of self-adaptive software with control-theoretical formal guarantees[C]//Proceedings of the 36th International Conference on Software Engineering. ACM, 2014: 299-310.</a:t>
            </a:r>
          </a:p>
          <a:p>
            <a:pPr marL="228600" indent="-228600" defTabSz="914377">
              <a:lnSpc>
                <a:spcPct val="150000"/>
              </a:lnSpc>
              <a:buFont typeface="+mj-lt"/>
              <a:buAutoNum type="arabicPeriod" startAt="12"/>
              <a:defRPr/>
            </a:pPr>
            <a:r>
              <a:rPr kumimoji="1" lang="en-US" altLang="zh-CN" sz="1200" dirty="0" err="1">
                <a:latin typeface="Cambria" panose="02040503050406030204" pitchFamily="18" charset="0"/>
              </a:rPr>
              <a:t>Filieri</a:t>
            </a:r>
            <a:r>
              <a:rPr kumimoji="1" lang="en-US" altLang="zh-CN" sz="1200" dirty="0">
                <a:latin typeface="Cambria" panose="02040503050406030204" pitchFamily="18" charset="0"/>
              </a:rPr>
              <a:t> A, Hoffmann H, Maggio M. Automated multi-objective control for self-adaptive software design[C]//Proceedings of the 2015 10th Joint Meeting on Foundations of Software Engineering. ACM, 2015: 13-24.</a:t>
            </a:r>
          </a:p>
          <a:p>
            <a:pPr marL="228600" indent="-228600" defTabSz="914377">
              <a:lnSpc>
                <a:spcPct val="150000"/>
              </a:lnSpc>
              <a:buFont typeface="+mj-lt"/>
              <a:buAutoNum type="arabicPeriod" startAt="12"/>
              <a:defRPr/>
            </a:pPr>
            <a:r>
              <a:rPr kumimoji="1" lang="en-US" altLang="zh-CN" sz="1200" dirty="0" err="1">
                <a:latin typeface="Cambria" panose="02040503050406030204" pitchFamily="18" charset="0"/>
              </a:rPr>
              <a:t>Shevtsov</a:t>
            </a:r>
            <a:r>
              <a:rPr kumimoji="1" lang="en-US" altLang="zh-CN" sz="1200" dirty="0">
                <a:latin typeface="Cambria" panose="02040503050406030204" pitchFamily="18" charset="0"/>
              </a:rPr>
              <a:t> S, </a:t>
            </a:r>
            <a:r>
              <a:rPr kumimoji="1" lang="en-US" altLang="zh-CN" sz="1200" dirty="0" err="1">
                <a:latin typeface="Cambria" panose="02040503050406030204" pitchFamily="18" charset="0"/>
              </a:rPr>
              <a:t>Weyns</a:t>
            </a:r>
            <a:r>
              <a:rPr kumimoji="1" lang="en-US" altLang="zh-CN" sz="1200" dirty="0">
                <a:latin typeface="Cambria" panose="02040503050406030204" pitchFamily="18" charset="0"/>
              </a:rPr>
              <a:t> D, Maggio M. </a:t>
            </a:r>
            <a:r>
              <a:rPr kumimoji="1" lang="en-US" altLang="zh-CN" sz="1200" dirty="0" err="1">
                <a:latin typeface="Cambria" panose="02040503050406030204" pitchFamily="18" charset="0"/>
              </a:rPr>
              <a:t>SimCA</a:t>
            </a:r>
            <a:r>
              <a:rPr kumimoji="1" lang="en-US" altLang="zh-CN" sz="1200" dirty="0">
                <a:latin typeface="Cambria" panose="02040503050406030204" pitchFamily="18" charset="0"/>
              </a:rPr>
              <a:t>*: A control-theoretic approach to handle uncertainty in self-adaptive systems with guarantees[J]. ACM Transactions on Autonomous and Adaptive Systems (TAAS), 2019, 13(4): 17.</a:t>
            </a:r>
          </a:p>
        </p:txBody>
      </p:sp>
    </p:spTree>
    <p:extLst>
      <p:ext uri="{BB962C8B-B14F-4D97-AF65-F5344CB8AC3E}">
        <p14:creationId xmlns:p14="http://schemas.microsoft.com/office/powerpoint/2010/main" val="1228779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5838"/>
            <a:ext cx="2573140"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Introduction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1079469"/>
            <a:ext cx="11356865" cy="6011444"/>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C</a:t>
            </a:r>
            <a:r>
              <a:rPr kumimoji="1" lang="en-US" altLang="zh-CN" sz="2400" dirty="0">
                <a:latin typeface="Arial" panose="020B0604020202020204" pitchFamily="34" charset="0"/>
                <a:cs typeface="Arial" panose="020B0604020202020204" pitchFamily="34" charset="0"/>
              </a:rPr>
              <a:t>ontrol-based requirements-driven ad</a:t>
            </a:r>
            <a:r>
              <a:rPr kumimoji="1" lang="en-US" altLang="zh-CN" sz="2400" b="1" dirty="0">
                <a:latin typeface="Arial" panose="020B0604020202020204" pitchFamily="34" charset="0"/>
                <a:cs typeface="Arial" panose="020B0604020202020204" pitchFamily="34" charset="0"/>
              </a:rPr>
              <a:t>aptati</a:t>
            </a:r>
            <a:r>
              <a:rPr kumimoji="1" lang="en-US" altLang="zh-CN" sz="2400" dirty="0">
                <a:latin typeface="Arial" panose="020B0604020202020204" pitchFamily="34" charset="0"/>
                <a:cs typeface="Arial" panose="020B0604020202020204" pitchFamily="34" charset="0"/>
              </a:rPr>
              <a:t>o</a:t>
            </a:r>
            <a:r>
              <a:rPr kumimoji="1" lang="en-US" altLang="zh-CN" sz="2400" b="1" dirty="0">
                <a:latin typeface="Arial" panose="020B0604020202020204" pitchFamily="34" charset="0"/>
                <a:cs typeface="Arial" panose="020B0604020202020204" pitchFamily="34" charset="0"/>
              </a:rPr>
              <a:t>n</a:t>
            </a:r>
            <a:r>
              <a:rPr kumimoji="1" lang="en-US" altLang="zh-CN" sz="2400" dirty="0">
                <a:latin typeface="Arial" panose="020B0604020202020204" pitchFamily="34" charset="0"/>
                <a:cs typeface="Arial" panose="020B0604020202020204" pitchFamily="34" charset="0"/>
              </a:rPr>
              <a:t> mechanism (</a:t>
            </a:r>
            <a:r>
              <a:rPr kumimoji="1" lang="en-US" altLang="zh-CN" sz="2400" b="1" i="1" dirty="0">
                <a:latin typeface="Arial" panose="020B0604020202020204" pitchFamily="34" charset="0"/>
                <a:cs typeface="Arial" panose="020B0604020202020204" pitchFamily="34" charset="0"/>
              </a:rPr>
              <a:t>Captain</a:t>
            </a:r>
            <a:r>
              <a:rPr kumimoji="1" lang="en-US" altLang="zh-CN" sz="2400" dirty="0">
                <a:latin typeface="Arial" panose="020B0604020202020204" pitchFamily="34" charset="0"/>
                <a:cs typeface="Arial" panose="020B0604020202020204" pitchFamily="34" charset="0"/>
              </a:rPr>
              <a:t>)</a:t>
            </a:r>
          </a:p>
          <a:p>
            <a:r>
              <a:rPr kumimoji="1" lang="en-US" altLang="zh-CN" sz="2000" dirty="0">
                <a:latin typeface="Arial" panose="020B0604020202020204" pitchFamily="34" charset="0"/>
                <a:cs typeface="Arial" panose="020B0604020202020204" pitchFamily="34" charset="0"/>
              </a:rPr>
              <a:t>To make the AUSs more environmental-friendly and earn the trust from users, we elicited and model the requirements reflecting system performance and capabilities, and environment-centric requirements like safety.</a:t>
            </a:r>
          </a:p>
          <a:p>
            <a:r>
              <a:rPr kumimoji="1" lang="en-US" altLang="zh-CN" sz="2000" dirty="0">
                <a:latin typeface="Arial" panose="020B0604020202020204" pitchFamily="34" charset="0"/>
                <a:cs typeface="Arial" panose="020B0604020202020204" pitchFamily="34" charset="0"/>
              </a:rPr>
              <a:t>Considering of the runtime uncertainties, we set up requirement satisfaction model to evaluate the achievement of requirements online. </a:t>
            </a:r>
          </a:p>
          <a:p>
            <a:r>
              <a:rPr kumimoji="1" lang="en-US" altLang="zh-CN" sz="2000" dirty="0">
                <a:latin typeface="Arial" panose="020B0604020202020204" pitchFamily="34" charset="0"/>
                <a:cs typeface="Arial" panose="020B0604020202020204" pitchFamily="34" charset="0"/>
              </a:rPr>
              <a:t>To guarantee the optimality of requirement achievement and real-time performance of AUSs during the online adaptation process, we introduce a three-stepped mechanism in \tool based on control theory to monitoring, evaluating and managing multiple usually conflicting requirements: </a:t>
            </a:r>
            <a:r>
              <a:rPr kumimoji="1" lang="en-US" altLang="zh-CN" sz="2000" i="1" dirty="0">
                <a:latin typeface="Arial" panose="020B0604020202020204" pitchFamily="34" charset="0"/>
                <a:cs typeface="Arial" panose="020B0604020202020204" pitchFamily="34" charset="0"/>
              </a:rPr>
              <a:t>Requirement Satisfaction Checking, Requirement Satisfaction Analysis, Requirement Satisfaction Optimization.</a:t>
            </a:r>
          </a:p>
          <a:p>
            <a:r>
              <a:rPr kumimoji="1" lang="en-US" altLang="zh-CN" sz="2000" dirty="0">
                <a:latin typeface="Arial" panose="020B0604020202020204" pitchFamily="34" charset="0"/>
                <a:cs typeface="Arial" panose="020B0604020202020204" pitchFamily="34" charset="0"/>
              </a:rPr>
              <a:t>The</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adaptation space is reduced as only requirements which predicted cannot be satisfied are transformed into objective functions to optimizes their satisfaction. </a:t>
            </a:r>
          </a:p>
          <a:p>
            <a:r>
              <a:rPr kumimoji="1" lang="en-US" altLang="zh-CN" sz="2000" dirty="0">
                <a:latin typeface="Arial" panose="020B0604020202020204" pitchFamily="34" charset="0"/>
                <a:cs typeface="Arial" panose="020B0604020202020204" pitchFamily="34" charset="0"/>
              </a:rPr>
              <a:t>Simulation results show that it outperforms state-of-the-art control-based solutions (e.g., AMOCS-MA) in dealing with multiple requirements for motion and configuration planning in complex environments. The effectiveness is also demonstrated in completing real-world missions. </a:t>
            </a:r>
          </a:p>
          <a:p>
            <a:endParaRPr kumimoji="1" lang="en-US" altLang="zh-C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2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5838"/>
            <a:ext cx="2573140"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Introduction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1079469"/>
            <a:ext cx="11356865" cy="6011444"/>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a:t>
            </a:r>
            <a:r>
              <a:rPr kumimoji="1" lang="en-US" altLang="zh-CN" sz="2400" dirty="0" smtClean="0">
                <a:latin typeface="Arial" panose="020B0604020202020204" pitchFamily="34" charset="0"/>
                <a:cs typeface="Arial" panose="020B0604020202020204" pitchFamily="34" charset="0"/>
              </a:rPr>
              <a:t>Contributions</a:t>
            </a:r>
          </a:p>
          <a:p>
            <a:pPr marL="457200" indent="-457200">
              <a:buAutoNum type="arabicPeriod"/>
            </a:pPr>
            <a:r>
              <a:rPr kumimoji="1" lang="zh-CN" altLang="en-US" sz="2400" dirty="0" smtClean="0">
                <a:latin typeface="Arial" panose="020B0604020202020204" pitchFamily="34" charset="0"/>
                <a:cs typeface="Arial" panose="020B0604020202020204" pitchFamily="34" charset="0"/>
              </a:rPr>
              <a:t>方法</a:t>
            </a:r>
            <a:r>
              <a:rPr kumimoji="1" lang="en-US" altLang="zh-CN" sz="2400" dirty="0" smtClean="0">
                <a:latin typeface="Arial" panose="020B0604020202020204" pitchFamily="34" charset="0"/>
                <a:cs typeface="Arial" panose="020B0604020202020204" pitchFamily="34" charset="0"/>
              </a:rPr>
              <a:t>(high-level, </a:t>
            </a:r>
            <a:r>
              <a:rPr kumimoji="1" lang="zh-CN" altLang="en-US" sz="2400" dirty="0" smtClean="0">
                <a:latin typeface="Arial" panose="020B0604020202020204" pitchFamily="34" charset="0"/>
                <a:cs typeface="Arial" panose="020B0604020202020204" pitchFamily="34" charset="0"/>
              </a:rPr>
              <a:t>特征，规约过程</a:t>
            </a:r>
            <a:r>
              <a:rPr kumimoji="1" lang="en-US" altLang="zh-CN" sz="2400" dirty="0" smtClean="0">
                <a:latin typeface="Arial" panose="020B0604020202020204" pitchFamily="34" charset="0"/>
                <a:cs typeface="Arial" panose="020B0604020202020204" pitchFamily="34" charset="0"/>
              </a:rPr>
              <a:t>)</a:t>
            </a:r>
          </a:p>
          <a:p>
            <a:pPr marL="457200" indent="-457200">
              <a:buAutoNum type="arabicPeriod"/>
            </a:pPr>
            <a:r>
              <a:rPr kumimoji="1" lang="zh-CN" altLang="en-US" sz="2400" dirty="0" smtClean="0">
                <a:latin typeface="Arial" panose="020B0604020202020204" pitchFamily="34" charset="0"/>
                <a:cs typeface="Arial" panose="020B0604020202020204" pitchFamily="34" charset="0"/>
              </a:rPr>
              <a:t>特殊的地方</a:t>
            </a:r>
            <a:endParaRPr kumimoji="1" lang="en-US" altLang="zh-CN" sz="2400" dirty="0">
              <a:latin typeface="Arial" panose="020B0604020202020204" pitchFamily="34" charset="0"/>
              <a:cs typeface="Arial" panose="020B0604020202020204" pitchFamily="34" charset="0"/>
            </a:endParaRPr>
          </a:p>
          <a:p>
            <a:pPr marL="0" indent="0">
              <a:buNone/>
            </a:pPr>
            <a:r>
              <a:rPr kumimoji="1" lang="en-US" altLang="zh-CN" sz="2000" dirty="0" smtClean="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(1) Non-functional requirements for AUSs to meet are elicited and modeled both from system and environment perspective. In addition, a requirement satisfaction model is established for runtime evaluation</a:t>
            </a:r>
          </a:p>
          <a:p>
            <a:pPr marL="0" indent="0">
              <a:buNone/>
            </a:pPr>
            <a:r>
              <a:rPr kumimoji="1" lang="en-US" altLang="zh-CN" sz="2000" dirty="0">
                <a:latin typeface="Arial" panose="020B0604020202020204" pitchFamily="34" charset="0"/>
                <a:cs typeface="Arial" panose="020B0604020202020204" pitchFamily="34" charset="0"/>
              </a:rPr>
              <a:t>   (2) A three-stepped control-based adaptation mechanism for requirement monitoring, evaluation and management while guaranteeing optimality and real-time performance.</a:t>
            </a:r>
          </a:p>
          <a:p>
            <a:pPr marL="0" indent="0">
              <a:buNone/>
            </a:pPr>
            <a:r>
              <a:rPr kumimoji="1" lang="en-US" altLang="zh-CN" sz="2000" dirty="0">
                <a:latin typeface="Arial" panose="020B0604020202020204" pitchFamily="34" charset="0"/>
                <a:cs typeface="Arial" panose="020B0604020202020204" pitchFamily="34" charset="0"/>
              </a:rPr>
              <a:t>   (3) A real-time and multi-objective planner which allows sensor reconfiguration and motion planning of AUSs simultaneously.	</a:t>
            </a: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Organization of this paper</a:t>
            </a:r>
          </a:p>
          <a:p>
            <a:pPr marL="0" indent="0">
              <a:buNone/>
            </a:pPr>
            <a:endParaRPr kumimoji="1"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751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dirty="0">
                <a:solidFill>
                  <a:srgbClr val="000F4C"/>
                </a:solidFill>
                <a:latin typeface="华文中宋" panose="02010600040101010101" pitchFamily="2" charset="-122"/>
                <a:ea typeface="华文中宋" panose="02010600040101010101" pitchFamily="2" charset="-122"/>
              </a:rPr>
              <a:t>2</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2024429" y="3774194"/>
            <a:ext cx="8182048" cy="1754326"/>
          </a:xfrm>
          <a:prstGeom prst="rect">
            <a:avLst/>
          </a:prstGeom>
          <a:noFill/>
        </p:spPr>
        <p:txBody>
          <a:bodyPr wrap="none" rtlCol="0">
            <a:spAutoFit/>
          </a:bodyPr>
          <a:lstStyle/>
          <a:p>
            <a:pPr algn="ctr"/>
            <a:r>
              <a:rPr lang="en-US" altLang="zh-CN" sz="5400" b="1" dirty="0">
                <a:latin typeface="华文中宋" panose="02010600040101010101" pitchFamily="2" charset="-122"/>
                <a:ea typeface="华文中宋" panose="02010600040101010101" pitchFamily="2" charset="-122"/>
              </a:rPr>
              <a:t>Motivating Scenario </a:t>
            </a:r>
          </a:p>
          <a:p>
            <a:pPr algn="ctr"/>
            <a:r>
              <a:rPr lang="en-US" altLang="zh-CN" sz="5400" b="1" dirty="0">
                <a:latin typeface="华文中宋" panose="02010600040101010101" pitchFamily="2" charset="-122"/>
                <a:ea typeface="华文中宋" panose="02010600040101010101" pitchFamily="2" charset="-122"/>
              </a:rPr>
              <a:t>and Problem Statement</a:t>
            </a:r>
          </a:p>
        </p:txBody>
      </p:sp>
    </p:spTree>
    <p:extLst>
      <p:ext uri="{BB962C8B-B14F-4D97-AF65-F5344CB8AC3E}">
        <p14:creationId xmlns:p14="http://schemas.microsoft.com/office/powerpoint/2010/main" val="2828038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076757"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Motivating Scenario</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Exciting applications for UAV</a:t>
            </a:r>
          </a:p>
          <a:p>
            <a:pPr>
              <a:lnSpc>
                <a:spcPct val="100000"/>
              </a:lnSpc>
            </a:pPr>
            <a:r>
              <a:rPr kumimoji="1" lang="en-US" altLang="zh-CN" sz="2200" dirty="0">
                <a:latin typeface="Arial" panose="020B0604020202020204" pitchFamily="34" charset="0"/>
                <a:ea typeface="+mj-ea"/>
                <a:cs typeface="Arial" panose="020B0604020202020204" pitchFamily="34" charset="0"/>
              </a:rPr>
              <a:t>Since Amazon announced its drone delivery plan “Amazon Prime Air” in December 2013, drone delivery starts its countdown on the commercial usages. </a:t>
            </a:r>
          </a:p>
          <a:p>
            <a:pPr>
              <a:lnSpc>
                <a:spcPct val="100000"/>
              </a:lnSpc>
            </a:pPr>
            <a:r>
              <a:rPr kumimoji="1" lang="en-US" altLang="zh-CN" sz="2200" dirty="0">
                <a:latin typeface="Arial" panose="020B0604020202020204" pitchFamily="34" charset="0"/>
                <a:ea typeface="+mj-ea"/>
                <a:cs typeface="Arial" panose="020B0604020202020204" pitchFamily="34" charset="0"/>
              </a:rPr>
              <a:t>Alphabet's Wing launched its inaugural commercial drone air delivery trial in October 2019 and become the first company to  provide drone delivery services in United States. </a:t>
            </a: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Challenge:</a:t>
            </a:r>
          </a:p>
          <a:p>
            <a:pPr>
              <a:lnSpc>
                <a:spcPct val="100000"/>
              </a:lnSpc>
            </a:pPr>
            <a:r>
              <a:rPr kumimoji="1" lang="en-US" altLang="zh-CN" sz="2200" dirty="0">
                <a:latin typeface="Arial" panose="020B0604020202020204" pitchFamily="34" charset="0"/>
                <a:ea typeface="+mj-ea"/>
                <a:cs typeface="Arial" panose="020B0604020202020204" pitchFamily="34" charset="0"/>
              </a:rPr>
              <a:t>However, drone delivery services are still in their infancy. Most of the people do not support this idea of drone delivery as they are concerned about the safety, privacy, and environment issues.</a:t>
            </a:r>
          </a:p>
          <a:p>
            <a:pPr>
              <a:lnSpc>
                <a:spcPct val="100000"/>
              </a:lnSpc>
            </a:pPr>
            <a:r>
              <a:rPr kumimoji="1" lang="en-US" altLang="zh-CN" sz="2200" dirty="0">
                <a:latin typeface="Arial" panose="020B0604020202020204" pitchFamily="34" charset="0"/>
                <a:ea typeface="+mj-ea"/>
                <a:cs typeface="Arial" panose="020B0604020202020204" pitchFamily="34" charset="0"/>
              </a:rPr>
              <a:t>To get permission for commercial usage of drone delivery in near future, besides of functional requirements which ensure the mission is complete, non-functional requirements for the system to met should not only consider system performance, but also environment-centric requirements.</a:t>
            </a:r>
          </a:p>
          <a:p>
            <a:pPr marL="0" indent="0">
              <a:lnSpc>
                <a:spcPct val="100000"/>
              </a:lnSpc>
              <a:buNone/>
            </a:pPr>
            <a:r>
              <a:rPr kumimoji="1" lang="en-US" altLang="zh-CN" sz="1700" dirty="0">
                <a:latin typeface="Arial" panose="020B0604020202020204" pitchFamily="34" charset="0"/>
                <a:ea typeface="+mj-ea"/>
                <a:cs typeface="Arial" panose="020B0604020202020204" pitchFamily="34" charset="0"/>
              </a:rPr>
              <a:t>     </a:t>
            </a:r>
          </a:p>
        </p:txBody>
      </p:sp>
    </p:spTree>
    <p:extLst>
      <p:ext uri="{BB962C8B-B14F-4D97-AF65-F5344CB8AC3E}">
        <p14:creationId xmlns:p14="http://schemas.microsoft.com/office/powerpoint/2010/main" val="653678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大气蓝色毕业论文答辩PPT模板"/>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000F4C"/>
      </a:accent1>
      <a:accent2>
        <a:srgbClr val="256AA5"/>
      </a:accent2>
      <a:accent3>
        <a:srgbClr val="0066BA"/>
      </a:accent3>
      <a:accent4>
        <a:srgbClr val="6888FF"/>
      </a:accent4>
      <a:accent5>
        <a:srgbClr val="7A7A7A"/>
      </a:accent5>
      <a:accent6>
        <a:srgbClr val="ADADAD"/>
      </a:accent6>
      <a:hlink>
        <a:srgbClr val="000F4C"/>
      </a:hlink>
      <a:folHlink>
        <a:srgbClr val="BFBFB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F4C"/>
    </a:accent1>
    <a:accent2>
      <a:srgbClr val="256AA5"/>
    </a:accent2>
    <a:accent3>
      <a:srgbClr val="0066BA"/>
    </a:accent3>
    <a:accent4>
      <a:srgbClr val="6888FF"/>
    </a:accent4>
    <a:accent5>
      <a:srgbClr val="7A7A7A"/>
    </a:accent5>
    <a:accent6>
      <a:srgbClr val="ADADAD"/>
    </a:accent6>
    <a:hlink>
      <a:srgbClr val="000F4C"/>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F4C"/>
    </a:accent1>
    <a:accent2>
      <a:srgbClr val="256AA5"/>
    </a:accent2>
    <a:accent3>
      <a:srgbClr val="0066BA"/>
    </a:accent3>
    <a:accent4>
      <a:srgbClr val="6888FF"/>
    </a:accent4>
    <a:accent5>
      <a:srgbClr val="7A7A7A"/>
    </a:accent5>
    <a:accent6>
      <a:srgbClr val="ADADAD"/>
    </a:accent6>
    <a:hlink>
      <a:srgbClr val="000F4C"/>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24751</TotalTime>
  <Words>3652</Words>
  <Application>Microsoft Office PowerPoint</Application>
  <PresentationFormat>宽屏</PresentationFormat>
  <Paragraphs>392</Paragraphs>
  <Slides>52</Slides>
  <Notes>51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Arial Unicode MS</vt:lpstr>
      <vt:lpstr>华文中宋</vt:lpstr>
      <vt:lpstr>宋体</vt:lpstr>
      <vt:lpstr>Arial</vt:lpstr>
      <vt:lpstr>Calibri</vt:lpstr>
      <vt:lpstr>Calibri Light</vt:lpstr>
      <vt:lpstr>Cambria</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简约大气蓝色毕业论文答辩PPT模板</dc:title>
  <dc:creator>User</dc:creator>
  <cp:lastModifiedBy>Lenovo</cp:lastModifiedBy>
  <cp:revision>188</cp:revision>
  <dcterms:created xsi:type="dcterms:W3CDTF">2019-03-01T16:14:48Z</dcterms:created>
  <dcterms:modified xsi:type="dcterms:W3CDTF">2020-08-04T15:35:21Z</dcterms:modified>
</cp:coreProperties>
</file>