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7" r:id="rId9"/>
    <p:sldId id="268" r:id="rId10"/>
    <p:sldId id="270" r:id="rId11"/>
    <p:sldId id="261" r:id="rId12"/>
    <p:sldId id="271" r:id="rId13"/>
    <p:sldId id="269" r:id="rId14"/>
    <p:sldId id="272" r:id="rId15"/>
  </p:sldIdLst>
  <p:sldSz cx="180006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63B"/>
    <a:srgbClr val="CE7B43"/>
    <a:srgbClr val="587BBA"/>
    <a:srgbClr val="E1D5E7"/>
    <a:srgbClr val="BAA3C6"/>
    <a:srgbClr val="FB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5840"/>
  </p:normalViewPr>
  <p:slideViewPr>
    <p:cSldViewPr snapToGrid="0">
      <p:cViewPr varScale="1">
        <p:scale>
          <a:sx n="70" d="100"/>
          <a:sy n="70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罗 懿行" userId="a752fa3a7f422733" providerId="LiveId" clId="{4735A726-4F6A-3A48-BDD9-EC952D054E35}"/>
    <pc:docChg chg="undo custSel addSld modSld">
      <pc:chgData name="罗 懿行" userId="a752fa3a7f422733" providerId="LiveId" clId="{4735A726-4F6A-3A48-BDD9-EC952D054E35}" dt="2020-05-26T02:56:41.725" v="778" actId="20577"/>
      <pc:docMkLst>
        <pc:docMk/>
      </pc:docMkLst>
      <pc:sldChg chg="addSp delSp modSp add">
        <pc:chgData name="罗 懿行" userId="a752fa3a7f422733" providerId="LiveId" clId="{4735A726-4F6A-3A48-BDD9-EC952D054E35}" dt="2020-05-26T02:56:41.725" v="778" actId="20577"/>
        <pc:sldMkLst>
          <pc:docMk/>
          <pc:sldMk cId="995493898" sldId="257"/>
        </pc:sldMkLst>
        <pc:spChg chg="del">
          <ac:chgData name="罗 懿行" userId="a752fa3a7f422733" providerId="LiveId" clId="{4735A726-4F6A-3A48-BDD9-EC952D054E35}" dt="2020-05-26T01:52:20.643" v="1" actId="478"/>
          <ac:spMkLst>
            <pc:docMk/>
            <pc:sldMk cId="995493898" sldId="257"/>
            <ac:spMk id="2" creationId="{296A6F21-19C9-DA4C-8276-98280C86C7D4}"/>
          </ac:spMkLst>
        </pc:spChg>
        <pc:spChg chg="del">
          <ac:chgData name="罗 懿行" userId="a752fa3a7f422733" providerId="LiveId" clId="{4735A726-4F6A-3A48-BDD9-EC952D054E35}" dt="2020-05-26T01:52:23.061" v="2" actId="478"/>
          <ac:spMkLst>
            <pc:docMk/>
            <pc:sldMk cId="995493898" sldId="257"/>
            <ac:spMk id="3" creationId="{3CDFD604-040F-3B45-A46E-79FB6884B856}"/>
          </ac:spMkLst>
        </pc:spChg>
        <pc:spChg chg="add del mod">
          <ac:chgData name="罗 懿行" userId="a752fa3a7f422733" providerId="LiveId" clId="{4735A726-4F6A-3A48-BDD9-EC952D054E35}" dt="2020-05-26T01:54:31.905" v="5" actId="478"/>
          <ac:spMkLst>
            <pc:docMk/>
            <pc:sldMk cId="995493898" sldId="257"/>
            <ac:spMk id="4" creationId="{2B20FEB9-F28A-5442-AB6A-FA7379211E52}"/>
          </ac:spMkLst>
        </pc:spChg>
        <pc:spChg chg="add del mod">
          <ac:chgData name="罗 懿行" userId="a752fa3a7f422733" providerId="LiveId" clId="{4735A726-4F6A-3A48-BDD9-EC952D054E35}" dt="2020-05-26T02:33:12.431" v="568"/>
          <ac:spMkLst>
            <pc:docMk/>
            <pc:sldMk cId="995493898" sldId="257"/>
            <ac:spMk id="6" creationId="{8DBC5406-3DA3-284B-8864-FFAAC10C8529}"/>
          </ac:spMkLst>
        </pc:spChg>
        <pc:graphicFrameChg chg="add mod modGraphic">
          <ac:chgData name="罗 懿行" userId="a752fa3a7f422733" providerId="LiveId" clId="{4735A726-4F6A-3A48-BDD9-EC952D054E35}" dt="2020-05-26T02:56:41.725" v="778" actId="20577"/>
          <ac:graphicFrameMkLst>
            <pc:docMk/>
            <pc:sldMk cId="995493898" sldId="257"/>
            <ac:graphicFrameMk id="5" creationId="{E2D17C76-1A8F-F442-BE0C-6C2888DEBC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C2726-A2E0-44A3-85F5-CA5BE564B9E1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89CE-E5EB-4056-BF08-B5589445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9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32488-41F4-4D34-8095-C97B36AE3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D081-B08A-44EC-8043-4599A175A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32488-41F4-4D34-8095-C97B36AE3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32488-41F4-4D34-8095-C97B36AE3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32488-41F4-4D34-8095-C97B36AE3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32488-41F4-4D34-8095-C97B36AE3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D081-B08A-44EC-8043-4599A175A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D081-B08A-44EC-8043-4599A175A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D081-B08A-44EC-8043-4599A175A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D081-B08A-44EC-8043-4599A175A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32488-41F4-4D34-8095-C97B36AE3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4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9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88.png"/><Relationship Id="rId1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68.png"/><Relationship Id="rId12" Type="http://schemas.openxmlformats.org/officeDocument/2006/relationships/image" Target="../media/image49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55.emf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19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860.png"/><Relationship Id="rId1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9" Type="http://schemas.openxmlformats.org/officeDocument/2006/relationships/image" Target="../media/image129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42" Type="http://schemas.openxmlformats.org/officeDocument/2006/relationships/image" Target="../media/image132.png"/><Relationship Id="rId47" Type="http://schemas.openxmlformats.org/officeDocument/2006/relationships/image" Target="../media/image137.png"/><Relationship Id="rId50" Type="http://schemas.openxmlformats.org/officeDocument/2006/relationships/image" Target="../media/image14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image" Target="../media/image128.png"/><Relationship Id="rId46" Type="http://schemas.openxmlformats.org/officeDocument/2006/relationships/image" Target="../media/image1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37" Type="http://schemas.openxmlformats.org/officeDocument/2006/relationships/image" Target="../media/image127.png"/><Relationship Id="rId40" Type="http://schemas.openxmlformats.org/officeDocument/2006/relationships/image" Target="../media/image130.png"/><Relationship Id="rId45" Type="http://schemas.openxmlformats.org/officeDocument/2006/relationships/image" Target="../media/image135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36" Type="http://schemas.openxmlformats.org/officeDocument/2006/relationships/image" Target="../media/image126.png"/><Relationship Id="rId49" Type="http://schemas.openxmlformats.org/officeDocument/2006/relationships/image" Target="../media/image139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1.png"/><Relationship Id="rId44" Type="http://schemas.openxmlformats.org/officeDocument/2006/relationships/image" Target="../media/image134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35" Type="http://schemas.openxmlformats.org/officeDocument/2006/relationships/image" Target="../media/image125.png"/><Relationship Id="rId43" Type="http://schemas.openxmlformats.org/officeDocument/2006/relationships/image" Target="../media/image133.png"/><Relationship Id="rId48" Type="http://schemas.openxmlformats.org/officeDocument/2006/relationships/image" Target="../media/image138.png"/><Relationship Id="rId8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microsoft.com/office/2007/relationships/hdphoto" Target="../media/hdphoto1.wdp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51.png"/><Relationship Id="rId3" Type="http://schemas.openxmlformats.org/officeDocument/2006/relationships/image" Target="../media/image55.png"/><Relationship Id="rId21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37.png"/><Relationship Id="rId15" Type="http://schemas.openxmlformats.org/officeDocument/2006/relationships/image" Target="../media/image48.png"/><Relationship Id="rId23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5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Relationship Id="rId22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50.png"/><Relationship Id="rId7" Type="http://schemas.openxmlformats.org/officeDocument/2006/relationships/image" Target="../media/image68.png"/><Relationship Id="rId12" Type="http://schemas.openxmlformats.org/officeDocument/2006/relationships/image" Target="../media/image49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55.emf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49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74">
            <a:extLst>
              <a:ext uri="{FF2B5EF4-FFF2-40B4-BE49-F238E27FC236}">
                <a16:creationId xmlns:a16="http://schemas.microsoft.com/office/drawing/2014/main" id="{4C98171C-5AE9-B844-A650-5422D1F81E67}"/>
              </a:ext>
            </a:extLst>
          </p:cNvPr>
          <p:cNvCxnSpPr>
            <a:cxnSpLocks/>
          </p:cNvCxnSpPr>
          <p:nvPr/>
        </p:nvCxnSpPr>
        <p:spPr>
          <a:xfrm>
            <a:off x="3287941" y="7287358"/>
            <a:ext cx="45217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32">
            <a:extLst>
              <a:ext uri="{FF2B5EF4-FFF2-40B4-BE49-F238E27FC236}">
                <a16:creationId xmlns:a16="http://schemas.microsoft.com/office/drawing/2014/main" id="{21349B1E-4AF1-DA4F-AA69-8C3F652328FC}"/>
              </a:ext>
            </a:extLst>
          </p:cNvPr>
          <p:cNvCxnSpPr>
            <a:cxnSpLocks/>
          </p:cNvCxnSpPr>
          <p:nvPr/>
        </p:nvCxnSpPr>
        <p:spPr>
          <a:xfrm>
            <a:off x="3522960" y="4495607"/>
            <a:ext cx="673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33">
            <a:extLst>
              <a:ext uri="{FF2B5EF4-FFF2-40B4-BE49-F238E27FC236}">
                <a16:creationId xmlns:a16="http://schemas.microsoft.com/office/drawing/2014/main" id="{41EA183D-339D-CC48-966A-4F812938B867}"/>
              </a:ext>
            </a:extLst>
          </p:cNvPr>
          <p:cNvCxnSpPr>
            <a:cxnSpLocks/>
          </p:cNvCxnSpPr>
          <p:nvPr/>
        </p:nvCxnSpPr>
        <p:spPr>
          <a:xfrm>
            <a:off x="4196137" y="4152600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线连接符 134">
            <a:extLst>
              <a:ext uri="{FF2B5EF4-FFF2-40B4-BE49-F238E27FC236}">
                <a16:creationId xmlns:a16="http://schemas.microsoft.com/office/drawing/2014/main" id="{5840687E-D252-0843-A625-0F8A3E6A6165}"/>
              </a:ext>
            </a:extLst>
          </p:cNvPr>
          <p:cNvCxnSpPr>
            <a:cxnSpLocks/>
          </p:cNvCxnSpPr>
          <p:nvPr/>
        </p:nvCxnSpPr>
        <p:spPr>
          <a:xfrm>
            <a:off x="5548822" y="4482531"/>
            <a:ext cx="2041" cy="61876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线连接符 135">
            <a:extLst>
              <a:ext uri="{FF2B5EF4-FFF2-40B4-BE49-F238E27FC236}">
                <a16:creationId xmlns:a16="http://schemas.microsoft.com/office/drawing/2014/main" id="{01538C49-6047-C843-80A4-6BE8F4A1B47F}"/>
              </a:ext>
            </a:extLst>
          </p:cNvPr>
          <p:cNvCxnSpPr>
            <a:cxnSpLocks/>
          </p:cNvCxnSpPr>
          <p:nvPr/>
        </p:nvCxnSpPr>
        <p:spPr>
          <a:xfrm>
            <a:off x="4196133" y="4169590"/>
            <a:ext cx="0" cy="326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38">
            <a:extLst>
              <a:ext uri="{FF2B5EF4-FFF2-40B4-BE49-F238E27FC236}">
                <a16:creationId xmlns:a16="http://schemas.microsoft.com/office/drawing/2014/main" id="{BAF72F49-3DAC-E24E-9E94-1E17AE0CBF54}"/>
              </a:ext>
            </a:extLst>
          </p:cNvPr>
          <p:cNvCxnSpPr>
            <a:cxnSpLocks/>
          </p:cNvCxnSpPr>
          <p:nvPr/>
        </p:nvCxnSpPr>
        <p:spPr>
          <a:xfrm>
            <a:off x="4874458" y="4169590"/>
            <a:ext cx="0" cy="32602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线连接符 139">
            <a:extLst>
              <a:ext uri="{FF2B5EF4-FFF2-40B4-BE49-F238E27FC236}">
                <a16:creationId xmlns:a16="http://schemas.microsoft.com/office/drawing/2014/main" id="{D89B33F8-BCC6-144E-88ED-5F017ADBC235}"/>
              </a:ext>
            </a:extLst>
          </p:cNvPr>
          <p:cNvCxnSpPr>
            <a:cxnSpLocks/>
          </p:cNvCxnSpPr>
          <p:nvPr/>
        </p:nvCxnSpPr>
        <p:spPr>
          <a:xfrm>
            <a:off x="4877686" y="4495607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线连接符 142">
            <a:extLst>
              <a:ext uri="{FF2B5EF4-FFF2-40B4-BE49-F238E27FC236}">
                <a16:creationId xmlns:a16="http://schemas.microsoft.com/office/drawing/2014/main" id="{93880254-3DDD-4241-8E2C-37F969B2A3CC}"/>
              </a:ext>
            </a:extLst>
          </p:cNvPr>
          <p:cNvCxnSpPr>
            <a:cxnSpLocks/>
          </p:cNvCxnSpPr>
          <p:nvPr/>
        </p:nvCxnSpPr>
        <p:spPr>
          <a:xfrm flipV="1">
            <a:off x="6221995" y="4148318"/>
            <a:ext cx="0" cy="971097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线连接符 143">
            <a:extLst>
              <a:ext uri="{FF2B5EF4-FFF2-40B4-BE49-F238E27FC236}">
                <a16:creationId xmlns:a16="http://schemas.microsoft.com/office/drawing/2014/main" id="{20512A14-FD6E-9948-834D-1AF10C8F82A5}"/>
              </a:ext>
            </a:extLst>
          </p:cNvPr>
          <p:cNvCxnSpPr>
            <a:cxnSpLocks/>
          </p:cNvCxnSpPr>
          <p:nvPr/>
        </p:nvCxnSpPr>
        <p:spPr>
          <a:xfrm>
            <a:off x="6221999" y="4148315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4">
            <a:extLst>
              <a:ext uri="{FF2B5EF4-FFF2-40B4-BE49-F238E27FC236}">
                <a16:creationId xmlns:a16="http://schemas.microsoft.com/office/drawing/2014/main" id="{ED57E09C-CD10-8446-A171-DC4EF1657E46}"/>
              </a:ext>
            </a:extLst>
          </p:cNvPr>
          <p:cNvCxnSpPr>
            <a:cxnSpLocks/>
          </p:cNvCxnSpPr>
          <p:nvPr/>
        </p:nvCxnSpPr>
        <p:spPr>
          <a:xfrm flipV="1">
            <a:off x="6895172" y="3892118"/>
            <a:ext cx="0" cy="25619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线连接符 145">
            <a:extLst>
              <a:ext uri="{FF2B5EF4-FFF2-40B4-BE49-F238E27FC236}">
                <a16:creationId xmlns:a16="http://schemas.microsoft.com/office/drawing/2014/main" id="{2F419E18-34A1-0E42-B65B-5AE602D8CDC7}"/>
              </a:ext>
            </a:extLst>
          </p:cNvPr>
          <p:cNvCxnSpPr>
            <a:cxnSpLocks/>
          </p:cNvCxnSpPr>
          <p:nvPr/>
        </p:nvCxnSpPr>
        <p:spPr>
          <a:xfrm>
            <a:off x="6901832" y="3900371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连接符 146">
            <a:extLst>
              <a:ext uri="{FF2B5EF4-FFF2-40B4-BE49-F238E27FC236}">
                <a16:creationId xmlns:a16="http://schemas.microsoft.com/office/drawing/2014/main" id="{26B872FE-E196-1F49-81EC-C12CC80CC7D3}"/>
              </a:ext>
            </a:extLst>
          </p:cNvPr>
          <p:cNvCxnSpPr>
            <a:cxnSpLocks/>
          </p:cNvCxnSpPr>
          <p:nvPr/>
        </p:nvCxnSpPr>
        <p:spPr>
          <a:xfrm>
            <a:off x="9630575" y="4513829"/>
            <a:ext cx="673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47">
            <a:extLst>
              <a:ext uri="{FF2B5EF4-FFF2-40B4-BE49-F238E27FC236}">
                <a16:creationId xmlns:a16="http://schemas.microsoft.com/office/drawing/2014/main" id="{4540D629-5B3A-AE4E-BD4B-F0CB1270D50F}"/>
              </a:ext>
            </a:extLst>
          </p:cNvPr>
          <p:cNvCxnSpPr>
            <a:cxnSpLocks/>
          </p:cNvCxnSpPr>
          <p:nvPr/>
        </p:nvCxnSpPr>
        <p:spPr>
          <a:xfrm flipV="1">
            <a:off x="10292569" y="4119918"/>
            <a:ext cx="1" cy="393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55">
            <a:extLst>
              <a:ext uri="{FF2B5EF4-FFF2-40B4-BE49-F238E27FC236}">
                <a16:creationId xmlns:a16="http://schemas.microsoft.com/office/drawing/2014/main" id="{F8C645F2-753E-5248-BF36-CF5C13957FE3}"/>
              </a:ext>
            </a:extLst>
          </p:cNvPr>
          <p:cNvCxnSpPr>
            <a:cxnSpLocks/>
          </p:cNvCxnSpPr>
          <p:nvPr/>
        </p:nvCxnSpPr>
        <p:spPr>
          <a:xfrm>
            <a:off x="10993231" y="4131486"/>
            <a:ext cx="0" cy="64818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线连接符 156">
            <a:extLst>
              <a:ext uri="{FF2B5EF4-FFF2-40B4-BE49-F238E27FC236}">
                <a16:creationId xmlns:a16="http://schemas.microsoft.com/office/drawing/2014/main" id="{30D4BEE9-72A5-8C47-BEB2-4688A9E25722}"/>
              </a:ext>
            </a:extLst>
          </p:cNvPr>
          <p:cNvCxnSpPr>
            <a:cxnSpLocks/>
          </p:cNvCxnSpPr>
          <p:nvPr/>
        </p:nvCxnSpPr>
        <p:spPr>
          <a:xfrm>
            <a:off x="10993235" y="4791243"/>
            <a:ext cx="673177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线连接符 157">
            <a:extLst>
              <a:ext uri="{FF2B5EF4-FFF2-40B4-BE49-F238E27FC236}">
                <a16:creationId xmlns:a16="http://schemas.microsoft.com/office/drawing/2014/main" id="{3FD64542-27F2-B542-B200-1CE41BC9A26E}"/>
              </a:ext>
            </a:extLst>
          </p:cNvPr>
          <p:cNvCxnSpPr>
            <a:cxnSpLocks/>
          </p:cNvCxnSpPr>
          <p:nvPr/>
        </p:nvCxnSpPr>
        <p:spPr>
          <a:xfrm flipV="1">
            <a:off x="11666408" y="4582899"/>
            <a:ext cx="0" cy="219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158">
            <a:extLst>
              <a:ext uri="{FF2B5EF4-FFF2-40B4-BE49-F238E27FC236}">
                <a16:creationId xmlns:a16="http://schemas.microsoft.com/office/drawing/2014/main" id="{8F8738B1-B29C-D64B-8906-060A60F958AE}"/>
              </a:ext>
            </a:extLst>
          </p:cNvPr>
          <p:cNvCxnSpPr>
            <a:cxnSpLocks/>
          </p:cNvCxnSpPr>
          <p:nvPr/>
        </p:nvCxnSpPr>
        <p:spPr>
          <a:xfrm>
            <a:off x="11666412" y="4582899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连接符 159">
            <a:extLst>
              <a:ext uri="{FF2B5EF4-FFF2-40B4-BE49-F238E27FC236}">
                <a16:creationId xmlns:a16="http://schemas.microsoft.com/office/drawing/2014/main" id="{A78C4D5D-D346-A64A-A967-2C73CAB724B4}"/>
              </a:ext>
            </a:extLst>
          </p:cNvPr>
          <p:cNvCxnSpPr>
            <a:cxnSpLocks/>
          </p:cNvCxnSpPr>
          <p:nvPr/>
        </p:nvCxnSpPr>
        <p:spPr>
          <a:xfrm>
            <a:off x="12339589" y="3900371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连接符 161">
            <a:extLst>
              <a:ext uri="{FF2B5EF4-FFF2-40B4-BE49-F238E27FC236}">
                <a16:creationId xmlns:a16="http://schemas.microsoft.com/office/drawing/2014/main" id="{6C2D8170-3D69-DE41-B1BD-4E1F7B165308}"/>
              </a:ext>
            </a:extLst>
          </p:cNvPr>
          <p:cNvCxnSpPr>
            <a:cxnSpLocks/>
          </p:cNvCxnSpPr>
          <p:nvPr/>
        </p:nvCxnSpPr>
        <p:spPr>
          <a:xfrm>
            <a:off x="10303752" y="4119914"/>
            <a:ext cx="688111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连接符 175">
            <a:extLst>
              <a:ext uri="{FF2B5EF4-FFF2-40B4-BE49-F238E27FC236}">
                <a16:creationId xmlns:a16="http://schemas.microsoft.com/office/drawing/2014/main" id="{42CC0500-F9BD-344E-B983-873AFA7BFAC9}"/>
              </a:ext>
            </a:extLst>
          </p:cNvPr>
          <p:cNvCxnSpPr>
            <a:cxnSpLocks/>
          </p:cNvCxnSpPr>
          <p:nvPr/>
        </p:nvCxnSpPr>
        <p:spPr>
          <a:xfrm flipV="1">
            <a:off x="12339585" y="3900375"/>
            <a:ext cx="0" cy="682529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线连接符 176">
            <a:extLst>
              <a:ext uri="{FF2B5EF4-FFF2-40B4-BE49-F238E27FC236}">
                <a16:creationId xmlns:a16="http://schemas.microsoft.com/office/drawing/2014/main" id="{97346D8A-22C4-2F4C-AF03-B2ED7A010A8B}"/>
              </a:ext>
            </a:extLst>
          </p:cNvPr>
          <p:cNvCxnSpPr>
            <a:cxnSpLocks/>
          </p:cNvCxnSpPr>
          <p:nvPr/>
        </p:nvCxnSpPr>
        <p:spPr>
          <a:xfrm>
            <a:off x="13012762" y="3900375"/>
            <a:ext cx="0" cy="23111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线连接符 177">
            <a:extLst>
              <a:ext uri="{FF2B5EF4-FFF2-40B4-BE49-F238E27FC236}">
                <a16:creationId xmlns:a16="http://schemas.microsoft.com/office/drawing/2014/main" id="{00DCB4D6-5D90-E646-9653-3B76687ABAFC}"/>
              </a:ext>
            </a:extLst>
          </p:cNvPr>
          <p:cNvCxnSpPr>
            <a:cxnSpLocks/>
          </p:cNvCxnSpPr>
          <p:nvPr/>
        </p:nvCxnSpPr>
        <p:spPr>
          <a:xfrm>
            <a:off x="13012766" y="4114500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线连接符 178">
            <a:extLst>
              <a:ext uri="{FF2B5EF4-FFF2-40B4-BE49-F238E27FC236}">
                <a16:creationId xmlns:a16="http://schemas.microsoft.com/office/drawing/2014/main" id="{A42A78E9-587E-4540-A589-CFE731E0684C}"/>
              </a:ext>
            </a:extLst>
          </p:cNvPr>
          <p:cNvCxnSpPr>
            <a:cxnSpLocks/>
          </p:cNvCxnSpPr>
          <p:nvPr/>
        </p:nvCxnSpPr>
        <p:spPr>
          <a:xfrm>
            <a:off x="13685943" y="3885314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线连接符 185">
            <a:extLst>
              <a:ext uri="{FF2B5EF4-FFF2-40B4-BE49-F238E27FC236}">
                <a16:creationId xmlns:a16="http://schemas.microsoft.com/office/drawing/2014/main" id="{ADF2008F-E726-2E45-8120-7EEB3189D6E7}"/>
              </a:ext>
            </a:extLst>
          </p:cNvPr>
          <p:cNvCxnSpPr>
            <a:cxnSpLocks/>
          </p:cNvCxnSpPr>
          <p:nvPr/>
        </p:nvCxnSpPr>
        <p:spPr>
          <a:xfrm>
            <a:off x="13685939" y="3883389"/>
            <a:ext cx="0" cy="23111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任意形状 191">
            <a:extLst>
              <a:ext uri="{FF2B5EF4-FFF2-40B4-BE49-F238E27FC236}">
                <a16:creationId xmlns:a16="http://schemas.microsoft.com/office/drawing/2014/main" id="{7B17DF86-24AA-4945-B755-1DC3C2FFF79A}"/>
              </a:ext>
            </a:extLst>
          </p:cNvPr>
          <p:cNvSpPr/>
          <p:nvPr/>
        </p:nvSpPr>
        <p:spPr>
          <a:xfrm>
            <a:off x="3686560" y="6525734"/>
            <a:ext cx="551240" cy="184789"/>
          </a:xfrm>
          <a:custGeom>
            <a:avLst/>
            <a:gdLst>
              <a:gd name="connsiteX0" fmla="*/ 0 w 671332"/>
              <a:gd name="connsiteY0" fmla="*/ 335666 h 367965"/>
              <a:gd name="connsiteX1" fmla="*/ 393539 w 671332"/>
              <a:gd name="connsiteY1" fmla="*/ 335666 h 367965"/>
              <a:gd name="connsiteX2" fmla="*/ 671332 w 671332"/>
              <a:gd name="connsiteY2" fmla="*/ 0 h 36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2" h="367965">
                <a:moveTo>
                  <a:pt x="0" y="335666"/>
                </a:moveTo>
                <a:cubicBezTo>
                  <a:pt x="140825" y="363638"/>
                  <a:pt x="281650" y="391610"/>
                  <a:pt x="393539" y="335666"/>
                </a:cubicBezTo>
                <a:cubicBezTo>
                  <a:pt x="505428" y="279722"/>
                  <a:pt x="588380" y="139861"/>
                  <a:pt x="6713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193">
            <a:extLst>
              <a:ext uri="{FF2B5EF4-FFF2-40B4-BE49-F238E27FC236}">
                <a16:creationId xmlns:a16="http://schemas.microsoft.com/office/drawing/2014/main" id="{6BEEEC2D-34D7-364F-851F-0B134F554927}"/>
              </a:ext>
            </a:extLst>
          </p:cNvPr>
          <p:cNvSpPr/>
          <p:nvPr/>
        </p:nvSpPr>
        <p:spPr>
          <a:xfrm>
            <a:off x="4237804" y="5264327"/>
            <a:ext cx="3330549" cy="1268080"/>
          </a:xfrm>
          <a:custGeom>
            <a:avLst/>
            <a:gdLst>
              <a:gd name="connsiteX0" fmla="*/ 0 w 1701479"/>
              <a:gd name="connsiteY0" fmla="*/ 1099595 h 1099595"/>
              <a:gd name="connsiteX1" fmla="*/ 312517 w 1701479"/>
              <a:gd name="connsiteY1" fmla="*/ 474562 h 1099595"/>
              <a:gd name="connsiteX2" fmla="*/ 960699 w 1701479"/>
              <a:gd name="connsiteY2" fmla="*/ 729205 h 1099595"/>
              <a:gd name="connsiteX3" fmla="*/ 1412112 w 1701479"/>
              <a:gd name="connsiteY3" fmla="*/ 474562 h 1099595"/>
              <a:gd name="connsiteX4" fmla="*/ 1701479 w 1701479"/>
              <a:gd name="connsiteY4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1479" h="1099595">
                <a:moveTo>
                  <a:pt x="0" y="1099595"/>
                </a:moveTo>
                <a:cubicBezTo>
                  <a:pt x="76200" y="817944"/>
                  <a:pt x="152401" y="536294"/>
                  <a:pt x="312517" y="474562"/>
                </a:cubicBezTo>
                <a:cubicBezTo>
                  <a:pt x="472633" y="412830"/>
                  <a:pt x="777433" y="729205"/>
                  <a:pt x="960699" y="729205"/>
                </a:cubicBezTo>
                <a:cubicBezTo>
                  <a:pt x="1143965" y="729205"/>
                  <a:pt x="1288649" y="596096"/>
                  <a:pt x="1412112" y="474562"/>
                </a:cubicBezTo>
                <a:cubicBezTo>
                  <a:pt x="1535575" y="353028"/>
                  <a:pt x="1618527" y="176514"/>
                  <a:pt x="1701479" y="0"/>
                </a:cubicBezTo>
              </a:path>
            </a:pathLst>
          </a:cu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任意形状 194">
            <a:extLst>
              <a:ext uri="{FF2B5EF4-FFF2-40B4-BE49-F238E27FC236}">
                <a16:creationId xmlns:a16="http://schemas.microsoft.com/office/drawing/2014/main" id="{E65220A0-23E7-BF42-852A-790FE6D4F5AA}"/>
              </a:ext>
            </a:extLst>
          </p:cNvPr>
          <p:cNvSpPr/>
          <p:nvPr/>
        </p:nvSpPr>
        <p:spPr>
          <a:xfrm>
            <a:off x="9721349" y="6287435"/>
            <a:ext cx="671332" cy="367965"/>
          </a:xfrm>
          <a:custGeom>
            <a:avLst/>
            <a:gdLst>
              <a:gd name="connsiteX0" fmla="*/ 0 w 671332"/>
              <a:gd name="connsiteY0" fmla="*/ 335666 h 367965"/>
              <a:gd name="connsiteX1" fmla="*/ 393539 w 671332"/>
              <a:gd name="connsiteY1" fmla="*/ 335666 h 367965"/>
              <a:gd name="connsiteX2" fmla="*/ 671332 w 671332"/>
              <a:gd name="connsiteY2" fmla="*/ 0 h 36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332" h="367965">
                <a:moveTo>
                  <a:pt x="0" y="335666"/>
                </a:moveTo>
                <a:cubicBezTo>
                  <a:pt x="140825" y="363638"/>
                  <a:pt x="281650" y="391610"/>
                  <a:pt x="393539" y="335666"/>
                </a:cubicBezTo>
                <a:cubicBezTo>
                  <a:pt x="505428" y="279722"/>
                  <a:pt x="588380" y="139861"/>
                  <a:pt x="6713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任意形状 195">
            <a:extLst>
              <a:ext uri="{FF2B5EF4-FFF2-40B4-BE49-F238E27FC236}">
                <a16:creationId xmlns:a16="http://schemas.microsoft.com/office/drawing/2014/main" id="{8D3F2284-F718-9342-AFAC-101FC507EC46}"/>
              </a:ext>
            </a:extLst>
          </p:cNvPr>
          <p:cNvSpPr/>
          <p:nvPr/>
        </p:nvSpPr>
        <p:spPr>
          <a:xfrm rot="1173599">
            <a:off x="10482499" y="5535021"/>
            <a:ext cx="363459" cy="1005034"/>
          </a:xfrm>
          <a:custGeom>
            <a:avLst/>
            <a:gdLst>
              <a:gd name="connsiteX0" fmla="*/ 0 w 370390"/>
              <a:gd name="connsiteY0" fmla="*/ 520861 h 520861"/>
              <a:gd name="connsiteX1" fmla="*/ 69448 w 370390"/>
              <a:gd name="connsiteY1" fmla="*/ 300942 h 520861"/>
              <a:gd name="connsiteX2" fmla="*/ 196769 w 370390"/>
              <a:gd name="connsiteY2" fmla="*/ 115747 h 520861"/>
              <a:gd name="connsiteX3" fmla="*/ 370390 w 370390"/>
              <a:gd name="connsiteY3" fmla="*/ 0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90" h="520861">
                <a:moveTo>
                  <a:pt x="0" y="520861"/>
                </a:moveTo>
                <a:cubicBezTo>
                  <a:pt x="18326" y="444661"/>
                  <a:pt x="36653" y="368461"/>
                  <a:pt x="69448" y="300942"/>
                </a:cubicBezTo>
                <a:cubicBezTo>
                  <a:pt x="102243" y="233423"/>
                  <a:pt x="146612" y="165904"/>
                  <a:pt x="196769" y="115747"/>
                </a:cubicBezTo>
                <a:cubicBezTo>
                  <a:pt x="246926" y="65590"/>
                  <a:pt x="308658" y="32795"/>
                  <a:pt x="3703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200">
            <a:extLst>
              <a:ext uri="{FF2B5EF4-FFF2-40B4-BE49-F238E27FC236}">
                <a16:creationId xmlns:a16="http://schemas.microsoft.com/office/drawing/2014/main" id="{A08C6A42-A980-5548-B72B-4C63C99C2635}"/>
              </a:ext>
            </a:extLst>
          </p:cNvPr>
          <p:cNvSpPr/>
          <p:nvPr/>
        </p:nvSpPr>
        <p:spPr>
          <a:xfrm>
            <a:off x="10760811" y="4842822"/>
            <a:ext cx="3496709" cy="1100646"/>
          </a:xfrm>
          <a:custGeom>
            <a:avLst/>
            <a:gdLst>
              <a:gd name="connsiteX0" fmla="*/ 0 w 3356659"/>
              <a:gd name="connsiteY0" fmla="*/ 949129 h 1100646"/>
              <a:gd name="connsiteX1" fmla="*/ 208345 w 3356659"/>
              <a:gd name="connsiteY1" fmla="*/ 763934 h 1100646"/>
              <a:gd name="connsiteX2" fmla="*/ 486137 w 3356659"/>
              <a:gd name="connsiteY2" fmla="*/ 729210 h 1100646"/>
              <a:gd name="connsiteX3" fmla="*/ 810228 w 3356659"/>
              <a:gd name="connsiteY3" fmla="*/ 902830 h 1100646"/>
              <a:gd name="connsiteX4" fmla="*/ 1134319 w 3356659"/>
              <a:gd name="connsiteY4" fmla="*/ 1064876 h 1100646"/>
              <a:gd name="connsiteX5" fmla="*/ 1319514 w 3356659"/>
              <a:gd name="connsiteY5" fmla="*/ 1099600 h 1100646"/>
              <a:gd name="connsiteX6" fmla="*/ 1608881 w 3356659"/>
              <a:gd name="connsiteY6" fmla="*/ 1041726 h 1100646"/>
              <a:gd name="connsiteX7" fmla="*/ 1863524 w 3356659"/>
              <a:gd name="connsiteY7" fmla="*/ 821807 h 1100646"/>
              <a:gd name="connsiteX8" fmla="*/ 2002421 w 3356659"/>
              <a:gd name="connsiteY8" fmla="*/ 636612 h 1100646"/>
              <a:gd name="connsiteX9" fmla="*/ 2002421 w 3356659"/>
              <a:gd name="connsiteY9" fmla="*/ 648187 h 1100646"/>
              <a:gd name="connsiteX10" fmla="*/ 2129742 w 3356659"/>
              <a:gd name="connsiteY10" fmla="*/ 428268 h 1100646"/>
              <a:gd name="connsiteX11" fmla="*/ 2430684 w 3356659"/>
              <a:gd name="connsiteY11" fmla="*/ 69453 h 1100646"/>
              <a:gd name="connsiteX12" fmla="*/ 2766350 w 3356659"/>
              <a:gd name="connsiteY12" fmla="*/ 5 h 1100646"/>
              <a:gd name="connsiteX13" fmla="*/ 3067291 w 3356659"/>
              <a:gd name="connsiteY13" fmla="*/ 69453 h 1100646"/>
              <a:gd name="connsiteX14" fmla="*/ 3298785 w 3356659"/>
              <a:gd name="connsiteY14" fmla="*/ 231498 h 1100646"/>
              <a:gd name="connsiteX15" fmla="*/ 3356659 w 3356659"/>
              <a:gd name="connsiteY15" fmla="*/ 312521 h 110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56659" h="1100646">
                <a:moveTo>
                  <a:pt x="0" y="949129"/>
                </a:moveTo>
                <a:cubicBezTo>
                  <a:pt x="63661" y="874858"/>
                  <a:pt x="127322" y="800587"/>
                  <a:pt x="208345" y="763934"/>
                </a:cubicBezTo>
                <a:cubicBezTo>
                  <a:pt x="289368" y="727281"/>
                  <a:pt x="385823" y="706061"/>
                  <a:pt x="486137" y="729210"/>
                </a:cubicBezTo>
                <a:cubicBezTo>
                  <a:pt x="586451" y="752359"/>
                  <a:pt x="702198" y="846886"/>
                  <a:pt x="810228" y="902830"/>
                </a:cubicBezTo>
                <a:cubicBezTo>
                  <a:pt x="918258" y="958774"/>
                  <a:pt x="1049438" y="1032081"/>
                  <a:pt x="1134319" y="1064876"/>
                </a:cubicBezTo>
                <a:cubicBezTo>
                  <a:pt x="1219200" y="1097671"/>
                  <a:pt x="1240420" y="1103458"/>
                  <a:pt x="1319514" y="1099600"/>
                </a:cubicBezTo>
                <a:cubicBezTo>
                  <a:pt x="1398608" y="1095742"/>
                  <a:pt x="1518213" y="1088025"/>
                  <a:pt x="1608881" y="1041726"/>
                </a:cubicBezTo>
                <a:cubicBezTo>
                  <a:pt x="1699549" y="995427"/>
                  <a:pt x="1797934" y="889326"/>
                  <a:pt x="1863524" y="821807"/>
                </a:cubicBezTo>
                <a:cubicBezTo>
                  <a:pt x="1929114" y="754288"/>
                  <a:pt x="1979272" y="665549"/>
                  <a:pt x="2002421" y="636612"/>
                </a:cubicBezTo>
                <a:cubicBezTo>
                  <a:pt x="2025570" y="607675"/>
                  <a:pt x="1981201" y="682911"/>
                  <a:pt x="2002421" y="648187"/>
                </a:cubicBezTo>
                <a:cubicBezTo>
                  <a:pt x="2023641" y="613463"/>
                  <a:pt x="2058365" y="524724"/>
                  <a:pt x="2129742" y="428268"/>
                </a:cubicBezTo>
                <a:cubicBezTo>
                  <a:pt x="2201119" y="331812"/>
                  <a:pt x="2324583" y="140830"/>
                  <a:pt x="2430684" y="69453"/>
                </a:cubicBezTo>
                <a:cubicBezTo>
                  <a:pt x="2536785" y="-1924"/>
                  <a:pt x="2660249" y="5"/>
                  <a:pt x="2766350" y="5"/>
                </a:cubicBezTo>
                <a:cubicBezTo>
                  <a:pt x="2872451" y="5"/>
                  <a:pt x="2978552" y="30871"/>
                  <a:pt x="3067291" y="69453"/>
                </a:cubicBezTo>
                <a:cubicBezTo>
                  <a:pt x="3156030" y="108035"/>
                  <a:pt x="3250557" y="190987"/>
                  <a:pt x="3298785" y="231498"/>
                </a:cubicBezTo>
                <a:cubicBezTo>
                  <a:pt x="3347013" y="272009"/>
                  <a:pt x="3351836" y="292265"/>
                  <a:pt x="3356659" y="312521"/>
                </a:cubicBezTo>
              </a:path>
            </a:pathLst>
          </a:cu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267DBFE-27B0-8E4C-8536-E2B56DCDB0B4}"/>
              </a:ext>
            </a:extLst>
          </p:cNvPr>
          <p:cNvSpPr/>
          <p:nvPr/>
        </p:nvSpPr>
        <p:spPr>
          <a:xfrm>
            <a:off x="4192273" y="649918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207">
            <a:extLst>
              <a:ext uri="{FF2B5EF4-FFF2-40B4-BE49-F238E27FC236}">
                <a16:creationId xmlns:a16="http://schemas.microsoft.com/office/drawing/2014/main" id="{BC31B653-9CA0-F74F-B244-5B429077191B}"/>
              </a:ext>
            </a:extLst>
          </p:cNvPr>
          <p:cNvCxnSpPr>
            <a:cxnSpLocks/>
          </p:cNvCxnSpPr>
          <p:nvPr/>
        </p:nvCxnSpPr>
        <p:spPr>
          <a:xfrm>
            <a:off x="8039463" y="5922480"/>
            <a:ext cx="1197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208">
            <a:extLst>
              <a:ext uri="{FF2B5EF4-FFF2-40B4-BE49-F238E27FC236}">
                <a16:creationId xmlns:a16="http://schemas.microsoft.com/office/drawing/2014/main" id="{7EEECD5D-0DAC-714D-916F-506F42CEAB71}"/>
              </a:ext>
            </a:extLst>
          </p:cNvPr>
          <p:cNvCxnSpPr>
            <a:cxnSpLocks/>
          </p:cNvCxnSpPr>
          <p:nvPr/>
        </p:nvCxnSpPr>
        <p:spPr>
          <a:xfrm>
            <a:off x="5548822" y="5119411"/>
            <a:ext cx="67317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4177734" y="7140772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943892" y="4369040"/>
                <a:ext cx="484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92" y="4369040"/>
                <a:ext cx="484941" cy="276999"/>
              </a:xfrm>
              <a:prstGeom prst="rect">
                <a:avLst/>
              </a:prstGeom>
              <a:blipFill>
                <a:blip r:embed="rId2"/>
                <a:stretch>
                  <a:fillRect l="-6329" t="-4444" r="-177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4237803" y="3856104"/>
                <a:ext cx="589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03" y="3856104"/>
                <a:ext cx="589841" cy="276999"/>
              </a:xfrm>
              <a:prstGeom prst="rect">
                <a:avLst/>
              </a:prstGeom>
              <a:blipFill>
                <a:blip r:embed="rId3"/>
                <a:stretch>
                  <a:fillRect l="-5155" t="-4444" r="-1546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4937169" y="4214444"/>
                <a:ext cx="993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69" y="4214444"/>
                <a:ext cx="993798" cy="276999"/>
              </a:xfrm>
              <a:prstGeom prst="rect">
                <a:avLst/>
              </a:prstGeom>
              <a:blipFill>
                <a:blip r:embed="rId4"/>
                <a:stretch>
                  <a:fillRect l="-3067" t="-2174" r="-797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6846347" y="3595601"/>
                <a:ext cx="1443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47" y="3595601"/>
                <a:ext cx="1443472" cy="276999"/>
              </a:xfrm>
              <a:prstGeom prst="rect">
                <a:avLst/>
              </a:prstGeom>
              <a:blipFill>
                <a:blip r:embed="rId5"/>
                <a:stretch>
                  <a:fillRect l="-2110" t="-4444" r="-548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4768678" y="5655454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678" y="5655454"/>
                <a:ext cx="218008" cy="276999"/>
              </a:xfrm>
              <a:prstGeom prst="rect">
                <a:avLst/>
              </a:prstGeom>
              <a:blipFill>
                <a:blip r:embed="rId6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7463231" y="5120059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231" y="5120059"/>
                <a:ext cx="218008" cy="276999"/>
              </a:xfrm>
              <a:prstGeom prst="rect">
                <a:avLst/>
              </a:prstGeom>
              <a:blipFill>
                <a:blip r:embed="rId7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3201623" y="6481109"/>
                <a:ext cx="457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23" y="6481109"/>
                <a:ext cx="457689" cy="276999"/>
              </a:xfrm>
              <a:prstGeom prst="rect">
                <a:avLst/>
              </a:prstGeom>
              <a:blipFill>
                <a:blip r:embed="rId8"/>
                <a:stretch>
                  <a:fillRect l="-6667" t="-2174" r="-186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3704953" y="6101099"/>
                <a:ext cx="562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53" y="6101099"/>
                <a:ext cx="562590" cy="276999"/>
              </a:xfrm>
              <a:prstGeom prst="rect">
                <a:avLst/>
              </a:prstGeom>
              <a:blipFill>
                <a:blip r:embed="rId9"/>
                <a:stretch>
                  <a:fillRect l="-5435" t="-4444" r="-1521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4869044" y="7139724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7568083" y="7140576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3975278" y="7262545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78" y="7262545"/>
                <a:ext cx="4715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7990987" y="5277211"/>
                <a:ext cx="15999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proceeds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987" y="5277211"/>
                <a:ext cx="1599990" cy="646331"/>
              </a:xfrm>
              <a:prstGeom prst="rect">
                <a:avLst/>
              </a:prstGeom>
              <a:blipFill>
                <a:blip r:embed="rId11"/>
                <a:stretch>
                  <a:fillRect l="-3435" t="-5660" r="-229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429676" y="7297991"/>
                <a:ext cx="875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676" y="7297991"/>
                <a:ext cx="8754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/>
              <p:cNvSpPr txBox="1"/>
              <p:nvPr/>
            </p:nvSpPr>
            <p:spPr>
              <a:xfrm>
                <a:off x="4396046" y="5422755"/>
                <a:ext cx="966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46" y="5422755"/>
                <a:ext cx="966547" cy="276999"/>
              </a:xfrm>
              <a:prstGeom prst="rect">
                <a:avLst/>
              </a:prstGeom>
              <a:blipFill>
                <a:blip r:embed="rId13"/>
                <a:stretch>
                  <a:fillRect l="-3145" t="-4444" r="-880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13547822" y="5268511"/>
                <a:ext cx="1416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822" y="5268511"/>
                <a:ext cx="1416222" cy="276999"/>
              </a:xfrm>
              <a:prstGeom prst="rect">
                <a:avLst/>
              </a:prstGeom>
              <a:blipFill>
                <a:blip r:embed="rId14"/>
                <a:stretch>
                  <a:fillRect l="-2146" t="-2174" r="-557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/>
              <p:cNvSpPr/>
              <p:nvPr/>
            </p:nvSpPr>
            <p:spPr>
              <a:xfrm>
                <a:off x="7043763" y="7285488"/>
                <a:ext cx="921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63" y="7285488"/>
                <a:ext cx="9212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/>
              <p:cNvSpPr/>
              <p:nvPr/>
            </p:nvSpPr>
            <p:spPr>
              <a:xfrm>
                <a:off x="5804594" y="7262545"/>
                <a:ext cx="817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.    .   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4" y="7262545"/>
                <a:ext cx="81785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11455804" y="5562455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804" y="5562455"/>
                <a:ext cx="218008" cy="276999"/>
              </a:xfrm>
              <a:prstGeom prst="rect">
                <a:avLst/>
              </a:prstGeom>
              <a:blipFill>
                <a:blip r:embed="rId17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10128926" y="5284271"/>
                <a:ext cx="966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926" y="5284271"/>
                <a:ext cx="966547" cy="276999"/>
              </a:xfrm>
              <a:prstGeom prst="rect">
                <a:avLst/>
              </a:prstGeom>
              <a:blipFill>
                <a:blip r:embed="rId18"/>
                <a:stretch>
                  <a:fillRect l="-3165" t="-4444" r="-886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/>
              <p:cNvSpPr txBox="1"/>
              <p:nvPr/>
            </p:nvSpPr>
            <p:spPr>
              <a:xfrm>
                <a:off x="9095473" y="4369040"/>
                <a:ext cx="484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473" y="4369040"/>
                <a:ext cx="484941" cy="276999"/>
              </a:xfrm>
              <a:prstGeom prst="rect">
                <a:avLst/>
              </a:prstGeom>
              <a:blipFill>
                <a:blip r:embed="rId19"/>
                <a:stretch>
                  <a:fillRect l="-6250" t="-4444" r="-1625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/>
              <p:cNvSpPr txBox="1"/>
              <p:nvPr/>
            </p:nvSpPr>
            <p:spPr>
              <a:xfrm>
                <a:off x="9196365" y="6430730"/>
                <a:ext cx="457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65" y="6430730"/>
                <a:ext cx="457689" cy="276999"/>
              </a:xfrm>
              <a:prstGeom prst="rect">
                <a:avLst/>
              </a:prstGeom>
              <a:blipFill>
                <a:blip r:embed="rId20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14232116" y="5041641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116" y="5041641"/>
                <a:ext cx="218008" cy="276999"/>
              </a:xfrm>
              <a:prstGeom prst="rect">
                <a:avLst/>
              </a:prstGeom>
              <a:blipFill>
                <a:blip r:embed="rId21"/>
                <a:stretch>
                  <a:fillRect l="-20000" r="-2000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/>
              <p:cNvSpPr txBox="1"/>
              <p:nvPr/>
            </p:nvSpPr>
            <p:spPr>
              <a:xfrm>
                <a:off x="7025489" y="4850126"/>
                <a:ext cx="1012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489" y="4850126"/>
                <a:ext cx="1012265" cy="276999"/>
              </a:xfrm>
              <a:prstGeom prst="rect">
                <a:avLst/>
              </a:prstGeom>
              <a:blipFill>
                <a:blip r:embed="rId22"/>
                <a:stretch>
                  <a:fillRect l="-2994" t="-4444" r="-778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/>
              <p:cNvSpPr txBox="1"/>
              <p:nvPr/>
            </p:nvSpPr>
            <p:spPr>
              <a:xfrm>
                <a:off x="11047406" y="5956335"/>
                <a:ext cx="966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406" y="5956335"/>
                <a:ext cx="966547" cy="276999"/>
              </a:xfrm>
              <a:prstGeom prst="rect">
                <a:avLst/>
              </a:prstGeom>
              <a:blipFill>
                <a:blip r:embed="rId23"/>
                <a:stretch>
                  <a:fillRect l="-3145" t="-2174" r="-880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线箭头连接符 74">
            <a:extLst>
              <a:ext uri="{FF2B5EF4-FFF2-40B4-BE49-F238E27FC236}">
                <a16:creationId xmlns:a16="http://schemas.microsoft.com/office/drawing/2014/main" id="{4C98171C-5AE9-B844-A650-5422D1F81E67}"/>
              </a:ext>
            </a:extLst>
          </p:cNvPr>
          <p:cNvCxnSpPr>
            <a:cxnSpLocks/>
          </p:cNvCxnSpPr>
          <p:nvPr/>
        </p:nvCxnSpPr>
        <p:spPr>
          <a:xfrm>
            <a:off x="9303931" y="7285491"/>
            <a:ext cx="5411400" cy="12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10333424" y="7138901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11012034" y="7125154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14384173" y="7138707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/>
              <p:cNvSpPr/>
              <p:nvPr/>
            </p:nvSpPr>
            <p:spPr>
              <a:xfrm>
                <a:off x="10118268" y="7260676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矩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268" y="7260676"/>
                <a:ext cx="4715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/>
              <p:cNvSpPr/>
              <p:nvPr/>
            </p:nvSpPr>
            <p:spPr>
              <a:xfrm>
                <a:off x="10555117" y="7283618"/>
                <a:ext cx="875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矩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117" y="7283618"/>
                <a:ext cx="87549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/>
              <p:cNvSpPr/>
              <p:nvPr/>
            </p:nvSpPr>
            <p:spPr>
              <a:xfrm>
                <a:off x="13569533" y="7297991"/>
                <a:ext cx="132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533" y="7297991"/>
                <a:ext cx="132517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/>
              <p:cNvSpPr/>
              <p:nvPr/>
            </p:nvSpPr>
            <p:spPr>
              <a:xfrm>
                <a:off x="12272353" y="7236966"/>
                <a:ext cx="817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.    .   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矩形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353" y="7236966"/>
                <a:ext cx="81785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椭圆 149">
            <a:extLst>
              <a:ext uri="{FF2B5EF4-FFF2-40B4-BE49-F238E27FC236}">
                <a16:creationId xmlns:a16="http://schemas.microsoft.com/office/drawing/2014/main" id="{7267DBFE-27B0-8E4C-8536-E2B56DCDB0B4}"/>
              </a:ext>
            </a:extLst>
          </p:cNvPr>
          <p:cNvSpPr/>
          <p:nvPr/>
        </p:nvSpPr>
        <p:spPr>
          <a:xfrm>
            <a:off x="11012034" y="55466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7267DBFE-27B0-8E4C-8536-E2B56DCDB0B4}"/>
              </a:ext>
            </a:extLst>
          </p:cNvPr>
          <p:cNvSpPr/>
          <p:nvPr/>
        </p:nvSpPr>
        <p:spPr>
          <a:xfrm>
            <a:off x="10249627" y="643751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/>
              <p:cNvSpPr txBox="1"/>
              <p:nvPr/>
            </p:nvSpPr>
            <p:spPr>
              <a:xfrm>
                <a:off x="9823796" y="6054780"/>
                <a:ext cx="562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96" y="6054780"/>
                <a:ext cx="562590" cy="276999"/>
              </a:xfrm>
              <a:prstGeom prst="rect">
                <a:avLst/>
              </a:prstGeom>
              <a:blipFill>
                <a:blip r:embed="rId28"/>
                <a:stretch>
                  <a:fillRect l="-5435" t="-2174" r="-15217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/>
              <p:cNvSpPr/>
              <p:nvPr/>
            </p:nvSpPr>
            <p:spPr>
              <a:xfrm>
                <a:off x="11329820" y="7280924"/>
                <a:ext cx="875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矩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820" y="7280924"/>
                <a:ext cx="87549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线连接符 219">
            <a:extLst>
              <a:ext uri="{FF2B5EF4-FFF2-40B4-BE49-F238E27FC236}">
                <a16:creationId xmlns:a16="http://schemas.microsoft.com/office/drawing/2014/main" id="{8450F0D5-02C9-1046-AD00-46120542DFA9}"/>
              </a:ext>
            </a:extLst>
          </p:cNvPr>
          <p:cNvCxnSpPr>
            <a:cxnSpLocks/>
          </p:cNvCxnSpPr>
          <p:nvPr/>
        </p:nvCxnSpPr>
        <p:spPr>
          <a:xfrm>
            <a:off x="11690644" y="7137618"/>
            <a:ext cx="266" cy="148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13635521" y="3566405"/>
                <a:ext cx="1039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521" y="3566405"/>
                <a:ext cx="1039515" cy="276999"/>
              </a:xfrm>
              <a:prstGeom prst="rect">
                <a:avLst/>
              </a:prstGeom>
              <a:blipFill>
                <a:blip r:embed="rId30"/>
                <a:stretch>
                  <a:fillRect l="-2941" t="-2222" r="-7647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10832921" y="4834361"/>
                <a:ext cx="993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921" y="4834361"/>
                <a:ext cx="993798" cy="276999"/>
              </a:xfrm>
              <a:prstGeom prst="rect">
                <a:avLst/>
              </a:prstGeom>
              <a:blipFill>
                <a:blip r:embed="rId31"/>
                <a:stretch>
                  <a:fillRect l="-3067" t="-2222" r="-8589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1359804" y="4277924"/>
                <a:ext cx="993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804" y="4277924"/>
                <a:ext cx="993798" cy="276999"/>
              </a:xfrm>
              <a:prstGeom prst="rect">
                <a:avLst/>
              </a:prstGeom>
              <a:blipFill>
                <a:blip r:embed="rId32"/>
                <a:stretch>
                  <a:fillRect l="-3049" t="-4444" r="-792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/>
              <p:cNvSpPr/>
              <p:nvPr/>
            </p:nvSpPr>
            <p:spPr>
              <a:xfrm>
                <a:off x="4446816" y="7611681"/>
                <a:ext cx="26385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time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矩形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6" y="7611681"/>
                <a:ext cx="2638599" cy="369332"/>
              </a:xfrm>
              <a:prstGeom prst="rect">
                <a:avLst/>
              </a:prstGeom>
              <a:blipFill>
                <a:blip r:embed="rId3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/>
              <p:cNvSpPr/>
              <p:nvPr/>
            </p:nvSpPr>
            <p:spPr>
              <a:xfrm>
                <a:off x="10935187" y="7659399"/>
                <a:ext cx="28087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time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矩形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187" y="7659399"/>
                <a:ext cx="2808796" cy="369332"/>
              </a:xfrm>
              <a:prstGeom prst="rect">
                <a:avLst/>
              </a:prstGeom>
              <a:blipFill>
                <a:blip r:embed="rId3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142" idx="1"/>
            <a:endCxn id="82" idx="2"/>
          </p:cNvCxnSpPr>
          <p:nvPr/>
        </p:nvCxnSpPr>
        <p:spPr>
          <a:xfrm rot="10800000">
            <a:off x="4794213" y="7655461"/>
            <a:ext cx="2128060" cy="589465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81"/>
          <p:cNvCxnSpPr>
            <a:cxnSpLocks/>
            <a:stCxn id="120" idx="3"/>
            <a:endCxn id="93" idx="2"/>
          </p:cNvCxnSpPr>
          <p:nvPr/>
        </p:nvCxnSpPr>
        <p:spPr>
          <a:xfrm>
            <a:off x="9763340" y="6390199"/>
            <a:ext cx="2725881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81" idx="2"/>
            <a:endCxn id="142" idx="3"/>
          </p:cNvCxnSpPr>
          <p:nvPr/>
        </p:nvCxnSpPr>
        <p:spPr>
          <a:xfrm rot="5400000">
            <a:off x="11059658" y="6889566"/>
            <a:ext cx="580286" cy="213043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6168242" y="4976760"/>
            <a:ext cx="1633697" cy="956504"/>
            <a:chOff x="4936739" y="2174078"/>
            <a:chExt cx="1633697" cy="956506"/>
          </a:xfrm>
        </p:grpSpPr>
        <p:sp>
          <p:nvSpPr>
            <p:cNvPr id="44" name="文本框 43"/>
            <p:cNvSpPr txBox="1"/>
            <p:nvPr/>
          </p:nvSpPr>
          <p:spPr>
            <a:xfrm>
              <a:off x="4936739" y="2484508"/>
              <a:ext cx="1633697" cy="64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Feed-forward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图片 11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9206016">
              <a:off x="5477054" y="2174078"/>
              <a:ext cx="517933" cy="425870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7371972" y="6664716"/>
            <a:ext cx="2391368" cy="811645"/>
            <a:chOff x="5756585" y="3921652"/>
            <a:chExt cx="2391366" cy="811648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5400000">
              <a:off x="5544398" y="4146337"/>
              <a:ext cx="742784" cy="318409"/>
            </a:xfrm>
            <a:prstGeom prst="rect">
              <a:avLst/>
            </a:prstGeom>
          </p:spPr>
        </p:pic>
        <p:sp>
          <p:nvSpPr>
            <p:cNvPr id="131" name="文本框 130"/>
            <p:cNvSpPr txBox="1"/>
            <p:nvPr/>
          </p:nvSpPr>
          <p:spPr>
            <a:xfrm>
              <a:off x="6260265" y="4118645"/>
              <a:ext cx="150910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Interaction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16200000">
              <a:off x="7582923" y="4168271"/>
              <a:ext cx="811648" cy="318409"/>
            </a:xfrm>
            <a:prstGeom prst="rect">
              <a:avLst/>
            </a:prstGeom>
          </p:spPr>
        </p:pic>
      </p:grpSp>
      <p:cxnSp>
        <p:nvCxnSpPr>
          <p:cNvPr id="67" name="直线箭头连接符 81"/>
          <p:cNvCxnSpPr>
            <a:cxnSpLocks/>
            <a:stCxn id="104" idx="6"/>
            <a:endCxn id="120" idx="1"/>
          </p:cNvCxnSpPr>
          <p:nvPr/>
        </p:nvCxnSpPr>
        <p:spPr>
          <a:xfrm flipV="1">
            <a:off x="4715762" y="6390199"/>
            <a:ext cx="2712368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9667782" y="4961987"/>
            <a:ext cx="1250316" cy="947700"/>
            <a:chOff x="7809936" y="2135379"/>
            <a:chExt cx="1135781" cy="947703"/>
          </a:xfrm>
        </p:grpSpPr>
        <p:sp>
          <p:nvSpPr>
            <p:cNvPr id="43" name="文本框 42"/>
            <p:cNvSpPr txBox="1"/>
            <p:nvPr/>
          </p:nvSpPr>
          <p:spPr>
            <a:xfrm>
              <a:off x="7809936" y="2456680"/>
              <a:ext cx="113578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Feedback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9" name="图片 11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2322272" flipH="1">
              <a:off x="8122608" y="2135379"/>
              <a:ext cx="524482" cy="43125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606952" flipH="1">
              <a:off x="8142201" y="2651827"/>
              <a:ext cx="524482" cy="43125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404270" y="1475799"/>
            <a:ext cx="4272849" cy="40011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Autonomous Controller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cxnSp>
        <p:nvCxnSpPr>
          <p:cNvPr id="54" name="肘形连接符 53"/>
          <p:cNvCxnSpPr>
            <a:cxnSpLocks/>
            <a:stCxn id="110" idx="0"/>
            <a:endCxn id="62" idx="1"/>
          </p:cNvCxnSpPr>
          <p:nvPr/>
        </p:nvCxnSpPr>
        <p:spPr>
          <a:xfrm rot="5400000" flipH="1" flipV="1">
            <a:off x="4345809" y="2733982"/>
            <a:ext cx="2817502" cy="193448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cxnSpLocks/>
            <a:stCxn id="59" idx="0"/>
            <a:endCxn id="63" idx="3"/>
          </p:cNvCxnSpPr>
          <p:nvPr/>
        </p:nvCxnSpPr>
        <p:spPr>
          <a:xfrm rot="16200000" flipV="1">
            <a:off x="10032334" y="2709235"/>
            <a:ext cx="2789721" cy="1981604"/>
          </a:xfrm>
          <a:prstGeom prst="bentConnector2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15"/>
          <p:cNvCxnSpPr>
            <a:cxnSpLocks/>
            <a:stCxn id="135" idx="2"/>
            <a:endCxn id="120" idx="0"/>
          </p:cNvCxnSpPr>
          <p:nvPr/>
        </p:nvCxnSpPr>
        <p:spPr>
          <a:xfrm>
            <a:off x="8591148" y="5710482"/>
            <a:ext cx="4587" cy="316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0EB7D21-F6A5-4EA2-835B-8C981244DEC3}"/>
              </a:ext>
            </a:extLst>
          </p:cNvPr>
          <p:cNvSpPr txBox="1"/>
          <p:nvPr/>
        </p:nvSpPr>
        <p:spPr>
          <a:xfrm rot="5400000">
            <a:off x="5866700" y="7550557"/>
            <a:ext cx="430887" cy="1013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Input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E6CAD9C-4CCE-491D-B730-2312CAC7F616}"/>
              </a:ext>
            </a:extLst>
          </p:cNvPr>
          <p:cNvSpPr txBox="1"/>
          <p:nvPr/>
        </p:nvSpPr>
        <p:spPr>
          <a:xfrm rot="16200000">
            <a:off x="10911665" y="7528206"/>
            <a:ext cx="430887" cy="1012722"/>
          </a:xfrm>
          <a:prstGeom prst="rect">
            <a:avLst/>
          </a:prstGeom>
          <a:noFill/>
          <a:ln w="19050"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Output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D91FA01-3E5D-487C-8DF8-C5A83CAA7838}"/>
              </a:ext>
            </a:extLst>
          </p:cNvPr>
          <p:cNvSpPr txBox="1"/>
          <p:nvPr/>
        </p:nvSpPr>
        <p:spPr>
          <a:xfrm>
            <a:off x="6387845" y="950448"/>
            <a:ext cx="44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Autonomous Unmanned System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428130" y="6027065"/>
            <a:ext cx="2335210" cy="7262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Times" pitchFamily="2" charset="0"/>
              </a:rPr>
              <a:t>Controlled System</a:t>
            </a:r>
            <a:endParaRPr kumimoji="1" lang="zh-CN" alt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6057900" y="1475799"/>
            <a:ext cx="4937760" cy="325993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8BB592F-D8AB-42D4-B6FA-B8BD5607D0C2}"/>
              </a:ext>
            </a:extLst>
          </p:cNvPr>
          <p:cNvSpPr/>
          <p:nvPr/>
        </p:nvSpPr>
        <p:spPr>
          <a:xfrm>
            <a:off x="6922273" y="7476359"/>
            <a:ext cx="3362311" cy="15371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48322564-04A7-443B-9FBD-B30E3E384F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42500" r="51125" b="42375"/>
          <a:stretch/>
        </p:blipFill>
        <p:spPr>
          <a:xfrm>
            <a:off x="7376225" y="7729714"/>
            <a:ext cx="384848" cy="372533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4139DE84-3DDE-4C4B-AF6D-C23A8ED28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28" y="7708946"/>
            <a:ext cx="384948" cy="384948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095915" y="8163737"/>
            <a:ext cx="88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Humans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924679" y="8166245"/>
            <a:ext cx="99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Obstacles</a:t>
            </a:r>
            <a:endParaRPr kumimoji="1" lang="zh-CN" altLang="en-US" sz="1600" dirty="0">
              <a:latin typeface="Times" pitchFamily="2" charset="0"/>
            </a:endParaRPr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9042288" y="7675362"/>
            <a:ext cx="504094" cy="418532"/>
          </a:xfrm>
          <a:prstGeom prst="rect">
            <a:avLst/>
          </a:prstGeom>
        </p:spPr>
      </p:pic>
      <p:sp>
        <p:nvSpPr>
          <p:cNvPr id="157" name="文本框 156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8827412" y="8074428"/>
            <a:ext cx="99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Private</a:t>
            </a:r>
          </a:p>
          <a:p>
            <a:pPr algn="ctr"/>
            <a:r>
              <a:rPr kumimoji="1" lang="en-US" altLang="zh-CN" sz="1600" dirty="0">
                <a:latin typeface="Times" pitchFamily="2" charset="0"/>
              </a:rPr>
              <a:t>Regions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1E9005D-C4B2-4BF5-9126-F2EB2FF9A48C}"/>
              </a:ext>
            </a:extLst>
          </p:cNvPr>
          <p:cNvSpPr txBox="1"/>
          <p:nvPr/>
        </p:nvSpPr>
        <p:spPr>
          <a:xfrm>
            <a:off x="9720948" y="7805799"/>
            <a:ext cx="113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...</a:t>
            </a:r>
            <a:endParaRPr kumimoji="1"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640858" y="8614549"/>
            <a:ext cx="1900039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Environment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1617701" y="5094897"/>
            <a:ext cx="1600590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System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21801" y="1864455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Environment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Situation  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893164" y="1877159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System </a:t>
            </a:r>
            <a:endParaRPr kumimoji="1" lang="en-US" altLang="zh-CN" sz="1600" dirty="0" smtClean="0">
              <a:solidFill>
                <a:schemeClr val="tx1"/>
              </a:solidFill>
              <a:latin typeface="Times" pitchFamily="2" charset="0"/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Behavior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线箭头连接符 81"/>
          <p:cNvCxnSpPr>
            <a:cxnSpLocks/>
            <a:stCxn id="62" idx="2"/>
          </p:cNvCxnSpPr>
          <p:nvPr/>
        </p:nvCxnSpPr>
        <p:spPr>
          <a:xfrm>
            <a:off x="7493415" y="2720489"/>
            <a:ext cx="0" cy="427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404270" y="3135803"/>
            <a:ext cx="4272849" cy="13769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2" name="矩形 51"/>
          <p:cNvSpPr/>
          <p:nvPr/>
        </p:nvSpPr>
        <p:spPr>
          <a:xfrm>
            <a:off x="6762745" y="3148239"/>
            <a:ext cx="3555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Times" pitchFamily="2" charset="0"/>
              </a:rPr>
              <a:t>Autonomous Planning</a:t>
            </a:r>
            <a:endParaRPr kumimoji="1" lang="en-US" altLang="zh-CN" sz="1600" dirty="0">
              <a:latin typeface="Times" pitchFamily="2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697069" y="3532081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Evaluating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8889078" y="3532081"/>
            <a:ext cx="1543228" cy="856034"/>
          </a:xfrm>
          <a:prstGeom prst="roundRect">
            <a:avLst>
              <a:gd name="adj" fmla="val 29710"/>
            </a:avLst>
          </a:prstGeom>
          <a:solidFill>
            <a:srgbClr val="E1D5E7"/>
          </a:solidFill>
          <a:ln w="19050">
            <a:solidFill>
              <a:srgbClr val="BA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Optimizing</a:t>
            </a:r>
          </a:p>
        </p:txBody>
      </p:sp>
      <p:cxnSp>
        <p:nvCxnSpPr>
          <p:cNvPr id="61" name="直线箭头连接符 15"/>
          <p:cNvCxnSpPr>
            <a:cxnSpLocks/>
            <a:stCxn id="58" idx="3"/>
            <a:endCxn id="60" idx="1"/>
          </p:cNvCxnSpPr>
          <p:nvPr/>
        </p:nvCxnSpPr>
        <p:spPr>
          <a:xfrm>
            <a:off x="8240297" y="3960098"/>
            <a:ext cx="648781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81"/>
          <p:cNvCxnSpPr>
            <a:cxnSpLocks/>
            <a:stCxn id="63" idx="2"/>
          </p:cNvCxnSpPr>
          <p:nvPr/>
        </p:nvCxnSpPr>
        <p:spPr>
          <a:xfrm>
            <a:off x="9664778" y="2733193"/>
            <a:ext cx="3004" cy="41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1614722" y="7048567"/>
            <a:ext cx="1600590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Executing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012877" y="7039388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Sensing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12362221" y="6346785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81"/>
          <p:cNvCxnSpPr>
            <a:cxnSpLocks/>
            <a:stCxn id="93" idx="0"/>
            <a:endCxn id="59" idx="2"/>
          </p:cNvCxnSpPr>
          <p:nvPr/>
        </p:nvCxnSpPr>
        <p:spPr>
          <a:xfrm flipV="1">
            <a:off x="12415160" y="5710969"/>
            <a:ext cx="2836" cy="635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81"/>
          <p:cNvCxnSpPr>
            <a:cxnSpLocks/>
            <a:stCxn id="93" idx="4"/>
            <a:endCxn id="81" idx="0"/>
          </p:cNvCxnSpPr>
          <p:nvPr/>
        </p:nvCxnSpPr>
        <p:spPr>
          <a:xfrm flipH="1">
            <a:off x="12415017" y="6452663"/>
            <a:ext cx="143" cy="595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4736884" y="6346785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箭头连接符 81"/>
          <p:cNvCxnSpPr>
            <a:cxnSpLocks/>
            <a:stCxn id="82" idx="0"/>
            <a:endCxn id="104" idx="4"/>
          </p:cNvCxnSpPr>
          <p:nvPr/>
        </p:nvCxnSpPr>
        <p:spPr>
          <a:xfrm flipH="1" flipV="1">
            <a:off x="4789823" y="6452663"/>
            <a:ext cx="4390" cy="58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4005983" y="5109974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Environment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21" name="直线箭头连接符 81"/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787319" y="5726046"/>
            <a:ext cx="2504" cy="62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7809812" y="5094410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Deploying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37" name="直线箭头连接符 15"/>
          <p:cNvCxnSpPr>
            <a:cxnSpLocks/>
            <a:stCxn id="130" idx="2"/>
            <a:endCxn id="135" idx="0"/>
          </p:cNvCxnSpPr>
          <p:nvPr/>
        </p:nvCxnSpPr>
        <p:spPr>
          <a:xfrm>
            <a:off x="8590903" y="4735737"/>
            <a:ext cx="245" cy="358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3167022" y="1583419"/>
            <a:ext cx="3253915" cy="26456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8" name="矩形 17"/>
          <p:cNvSpPr/>
          <p:nvPr/>
        </p:nvSpPr>
        <p:spPr>
          <a:xfrm>
            <a:off x="13516225" y="1650817"/>
            <a:ext cx="2555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Knowledge Repository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3744871" y="2252207"/>
            <a:ext cx="2098212" cy="435072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Times" pitchFamily="2" charset="0"/>
              </a:rPr>
              <a:t>Environment Model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3744871" y="2918703"/>
            <a:ext cx="2098212" cy="43420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Times" pitchFamily="2" charset="0"/>
              </a:rPr>
              <a:t>System Model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3744871" y="3569542"/>
            <a:ext cx="2098212" cy="464874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Times" pitchFamily="2" charset="0"/>
              </a:rPr>
              <a:t>Requirement Model</a:t>
            </a:r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71323" b="58987"/>
          <a:stretch/>
        </p:blipFill>
        <p:spPr>
          <a:xfrm rot="7203337" flipH="1">
            <a:off x="11614802" y="797362"/>
            <a:ext cx="887713" cy="25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82" y="7329199"/>
            <a:ext cx="671274" cy="562197"/>
          </a:xfrm>
          <a:prstGeom prst="rect">
            <a:avLst/>
          </a:prstGeom>
        </p:spPr>
      </p:pic>
      <p:sp>
        <p:nvSpPr>
          <p:cNvPr id="48" name="平行四边形 47"/>
          <p:cNvSpPr/>
          <p:nvPr/>
        </p:nvSpPr>
        <p:spPr>
          <a:xfrm>
            <a:off x="10506279" y="6374531"/>
            <a:ext cx="1582925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9905820" y="5944694"/>
                <a:ext cx="13922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820" y="5944694"/>
                <a:ext cx="1392241" cy="338554"/>
              </a:xfrm>
              <a:prstGeom prst="rect">
                <a:avLst/>
              </a:prstGeom>
              <a:blipFill>
                <a:blip r:embed="rId4"/>
                <a:stretch>
                  <a:fillRect l="-2632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485012" y="7139434"/>
                <a:ext cx="16194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Motion 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012" y="7139434"/>
                <a:ext cx="1619418" cy="338554"/>
              </a:xfrm>
              <a:prstGeom prst="rect">
                <a:avLst/>
              </a:prstGeom>
              <a:blipFill>
                <a:blip r:embed="rId5"/>
                <a:stretch>
                  <a:fillRect l="-2256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0067809" y="7509861"/>
                <a:ext cx="2435347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09" y="7509861"/>
                <a:ext cx="2435347" cy="284693"/>
              </a:xfrm>
              <a:prstGeom prst="rect">
                <a:avLst/>
              </a:prstGeom>
              <a:blipFill>
                <a:blip r:embed="rId6"/>
                <a:stretch>
                  <a:fillRect l="-1253" t="-25532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12307878" y="7050816"/>
            <a:ext cx="848269" cy="313819"/>
            <a:chOff x="8376972" y="4080157"/>
            <a:chExt cx="848269" cy="313819"/>
          </a:xfrm>
        </p:grpSpPr>
        <p:grpSp>
          <p:nvGrpSpPr>
            <p:cNvPr id="4" name="组合 3"/>
            <p:cNvGrpSpPr/>
            <p:nvPr/>
          </p:nvGrpSpPr>
          <p:grpSpPr>
            <a:xfrm>
              <a:off x="8376972" y="4080157"/>
              <a:ext cx="848269" cy="313819"/>
              <a:chOff x="7854122" y="2046444"/>
              <a:chExt cx="1235928" cy="458664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7908122" y="2096770"/>
                <a:ext cx="1134278" cy="358012"/>
              </a:xfrm>
              <a:custGeom>
                <a:avLst/>
                <a:gdLst>
                  <a:gd name="connsiteX0" fmla="*/ 0 w 1244600"/>
                  <a:gd name="connsiteY0" fmla="*/ 444500 h 444500"/>
                  <a:gd name="connsiteX1" fmla="*/ 450850 w 1244600"/>
                  <a:gd name="connsiteY1" fmla="*/ 57150 h 444500"/>
                  <a:gd name="connsiteX2" fmla="*/ 869950 w 1244600"/>
                  <a:gd name="connsiteY2" fmla="*/ 311150 h 444500"/>
                  <a:gd name="connsiteX3" fmla="*/ 1244600 w 1244600"/>
                  <a:gd name="connsiteY3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00" h="444500">
                    <a:moveTo>
                      <a:pt x="0" y="444500"/>
                    </a:moveTo>
                    <a:cubicBezTo>
                      <a:pt x="152929" y="261937"/>
                      <a:pt x="305858" y="79375"/>
                      <a:pt x="450850" y="57150"/>
                    </a:cubicBezTo>
                    <a:cubicBezTo>
                      <a:pt x="595842" y="34925"/>
                      <a:pt x="737658" y="320675"/>
                      <a:pt x="869950" y="311150"/>
                    </a:cubicBezTo>
                    <a:cubicBezTo>
                      <a:pt x="1002242" y="301625"/>
                      <a:pt x="1176867" y="53975"/>
                      <a:pt x="1244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7854122" y="239710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流程图: 接点 36"/>
              <p:cNvSpPr/>
              <p:nvPr/>
            </p:nvSpPr>
            <p:spPr>
              <a:xfrm>
                <a:off x="8273222" y="2096770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8647872" y="228967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接点 38"/>
              <p:cNvSpPr/>
              <p:nvPr/>
            </p:nvSpPr>
            <p:spPr>
              <a:xfrm>
                <a:off x="8982050" y="2046444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 flipV="1">
              <a:off x="8520114" y="4221901"/>
              <a:ext cx="35718" cy="30330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8809785" y="4198008"/>
              <a:ext cx="41345" cy="3341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9065419" y="4195628"/>
              <a:ext cx="48875" cy="3579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5844C34-997B-AC4C-AFD5-95AABD5142D3}"/>
                  </a:ext>
                </a:extLst>
              </p:cNvPr>
              <p:cNvSpPr/>
              <p:nvPr/>
            </p:nvSpPr>
            <p:spPr>
              <a:xfrm>
                <a:off x="3523187" y="7144999"/>
                <a:ext cx="31205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Environmental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𝒪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5844C34-997B-AC4C-AFD5-95AABD514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87" y="7144999"/>
                <a:ext cx="3120534" cy="338554"/>
              </a:xfrm>
              <a:prstGeom prst="rect">
                <a:avLst/>
              </a:prstGeom>
              <a:blipFill>
                <a:blip r:embed="rId7"/>
                <a:stretch>
                  <a:fillRect l="-1172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/>
              <p:nvPr/>
            </p:nvSpPr>
            <p:spPr>
              <a:xfrm>
                <a:off x="4190628" y="7461564"/>
                <a:ext cx="1670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28" y="7461564"/>
                <a:ext cx="1670714" cy="338554"/>
              </a:xfrm>
              <a:prstGeom prst="rect">
                <a:avLst/>
              </a:prstGeom>
              <a:blipFill>
                <a:blip r:embed="rId8"/>
                <a:stretch>
                  <a:fillRect l="-1818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0F99CF2-7E30-CB45-8DE7-90B08DFBED17}"/>
                  </a:ext>
                </a:extLst>
              </p:cNvPr>
              <p:cNvSpPr/>
              <p:nvPr/>
            </p:nvSpPr>
            <p:spPr>
              <a:xfrm>
                <a:off x="10649101" y="2582993"/>
                <a:ext cx="936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𝑛𝑠</m:t>
                          </m:r>
                        </m:sub>
                      </m:sSub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0F99CF2-7E30-CB45-8DE7-90B08DFBE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01" y="2582993"/>
                <a:ext cx="93673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64985D4-71DB-164B-BAAA-15ED6CAAA047}"/>
                  </a:ext>
                </a:extLst>
              </p:cNvPr>
              <p:cNvSpPr/>
              <p:nvPr/>
            </p:nvSpPr>
            <p:spPr>
              <a:xfrm>
                <a:off x="8243268" y="5523182"/>
                <a:ext cx="936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𝑛𝑠</m:t>
                          </m:r>
                        </m:sub>
                      </m:sSub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64985D4-71DB-164B-BAAA-15ED6CAAA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68" y="5523182"/>
                <a:ext cx="93673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图片 84">
            <a:extLst>
              <a:ext uri="{FF2B5EF4-FFF2-40B4-BE49-F238E27FC236}">
                <a16:creationId xmlns:a16="http://schemas.microsoft.com/office/drawing/2014/main" id="{BEADEA34-8CF3-6249-B70A-15FA7F56F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6509" y="7301016"/>
            <a:ext cx="899962" cy="898634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6580498" y="7131738"/>
            <a:ext cx="504094" cy="418532"/>
          </a:xfrm>
          <a:prstGeom prst="rect">
            <a:avLst/>
          </a:prstGeom>
        </p:spPr>
      </p:pic>
      <p:sp>
        <p:nvSpPr>
          <p:cNvPr id="45" name="圆角矩形 44"/>
          <p:cNvSpPr/>
          <p:nvPr/>
        </p:nvSpPr>
        <p:spPr>
          <a:xfrm>
            <a:off x="2767071" y="3988808"/>
            <a:ext cx="4811668" cy="12874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&lt;When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Construct slacked requirement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Minimize the slack variables</a:t>
            </a:r>
          </a:p>
        </p:txBody>
      </p: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45" idx="0"/>
            <a:endCxn id="75" idx="1"/>
          </p:cNvCxnSpPr>
          <p:nvPr/>
        </p:nvCxnSpPr>
        <p:spPr>
          <a:xfrm rot="5400000" flipH="1" flipV="1">
            <a:off x="4966396" y="3117770"/>
            <a:ext cx="1077549" cy="66452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 64"/>
              <p:cNvSpPr/>
              <p:nvPr/>
            </p:nvSpPr>
            <p:spPr>
              <a:xfrm>
                <a:off x="8889295" y="3988808"/>
                <a:ext cx="4811668" cy="1287428"/>
              </a:xfrm>
              <a:prstGeom prst="roundRect">
                <a:avLst/>
              </a:prstGeom>
              <a:solidFill>
                <a:srgbClr val="E1D5E7"/>
              </a:solidFill>
              <a:ln w="19050">
                <a:solidFill>
                  <a:srgbClr val="BAA3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&lt;How&gt;</a:t>
                </a:r>
              </a:p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Requirement </a:t>
                </a:r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Satisfaction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Optimize requirement satisfaction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𝑛𝑠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Guarantee requirement satisfaction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圆角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295" y="3988808"/>
                <a:ext cx="4811668" cy="1287428"/>
              </a:xfrm>
              <a:prstGeom prst="roundRect">
                <a:avLst/>
              </a:prstGeom>
              <a:blipFill>
                <a:blip r:embed="rId13"/>
                <a:stretch>
                  <a:fillRect b="-1860"/>
                </a:stretch>
              </a:blipFill>
              <a:ln w="19050">
                <a:solidFill>
                  <a:srgbClr val="BAA3C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75" idx="3"/>
            <a:endCxn id="65" idx="0"/>
          </p:cNvCxnSpPr>
          <p:nvPr/>
        </p:nvCxnSpPr>
        <p:spPr>
          <a:xfrm>
            <a:off x="10649101" y="2911260"/>
            <a:ext cx="646028" cy="107754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54" idx="0"/>
            <a:endCxn id="45" idx="2"/>
          </p:cNvCxnSpPr>
          <p:nvPr/>
        </p:nvCxnSpPr>
        <p:spPr>
          <a:xfrm flipH="1" flipV="1">
            <a:off x="5172906" y="5276236"/>
            <a:ext cx="1" cy="1099738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65" idx="2"/>
            <a:endCxn id="48" idx="0"/>
          </p:cNvCxnSpPr>
          <p:nvPr/>
        </p:nvCxnSpPr>
        <p:spPr>
          <a:xfrm>
            <a:off x="11295129" y="5276236"/>
            <a:ext cx="2612" cy="1098294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5172906" y="6741583"/>
            <a:ext cx="0" cy="460500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48" idx="3"/>
            <a:endCxn id="15" idx="0"/>
          </p:cNvCxnSpPr>
          <p:nvPr/>
        </p:nvCxnSpPr>
        <p:spPr>
          <a:xfrm flipH="1">
            <a:off x="11294721" y="6740140"/>
            <a:ext cx="3020" cy="399295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圆角矩形 74"/>
              <p:cNvSpPr/>
              <p:nvPr/>
            </p:nvSpPr>
            <p:spPr>
              <a:xfrm>
                <a:off x="5837433" y="2267545"/>
                <a:ext cx="4811668" cy="128742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&lt;Which&gt;</a:t>
                </a:r>
              </a:p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Requirement </a:t>
                </a:r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Satisfaction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Determine satisfied requirement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and unsatisfied requirement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𝑛𝑠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圆角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33" y="2267545"/>
                <a:ext cx="4811668" cy="1287428"/>
              </a:xfrm>
              <a:prstGeom prst="roundRect">
                <a:avLst/>
              </a:prstGeom>
              <a:blipFill>
                <a:blip r:embed="rId14"/>
                <a:stretch>
                  <a:fillRect b="-2336"/>
                </a:stretch>
              </a:blip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75" idx="2"/>
            <a:endCxn id="115" idx="2"/>
          </p:cNvCxnSpPr>
          <p:nvPr/>
        </p:nvCxnSpPr>
        <p:spPr>
          <a:xfrm rot="16200000" flipH="1">
            <a:off x="8581421" y="3216819"/>
            <a:ext cx="2330028" cy="3006336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1294721" y="5287808"/>
                <a:ext cx="19046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Updated resolution</a:t>
                </a:r>
              </a:p>
              <a:p>
                <a:pPr algn="ctr"/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21" y="5287808"/>
                <a:ext cx="1904688" cy="584775"/>
              </a:xfrm>
              <a:prstGeom prst="rect">
                <a:avLst/>
              </a:prstGeom>
              <a:blipFill>
                <a:blip r:embed="rId17"/>
                <a:stretch>
                  <a:fillRect l="-641" t="-3125" r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椭圆 114">
            <a:extLst>
              <a:ext uri="{FF2B5EF4-FFF2-40B4-BE49-F238E27FC236}">
                <a16:creationId xmlns:a16="http://schemas.microsoft.com/office/drawing/2014/main" id="{BD3FE57F-68B6-3A49-BFD6-3CF772B29B9B}"/>
              </a:ext>
            </a:extLst>
          </p:cNvPr>
          <p:cNvSpPr/>
          <p:nvPr/>
        </p:nvSpPr>
        <p:spPr>
          <a:xfrm>
            <a:off x="11249603" y="584900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平行四边形 53"/>
          <p:cNvSpPr/>
          <p:nvPr/>
        </p:nvSpPr>
        <p:spPr>
          <a:xfrm>
            <a:off x="4381444" y="6375975"/>
            <a:ext cx="1582925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455519" y="2565779"/>
                <a:ext cx="13922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19" y="2565779"/>
                <a:ext cx="1392241" cy="338554"/>
              </a:xfrm>
              <a:prstGeom prst="rect">
                <a:avLst/>
              </a:prstGeom>
              <a:blipFill>
                <a:blip r:embed="rId18"/>
                <a:stretch>
                  <a:fillRect l="-263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/>
              <p:nvPr/>
            </p:nvSpPr>
            <p:spPr>
              <a:xfrm>
                <a:off x="3122294" y="5391742"/>
                <a:ext cx="2544750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Quantification 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𝓧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94" y="5391742"/>
                <a:ext cx="2544750" cy="861774"/>
              </a:xfrm>
              <a:prstGeom prst="rect">
                <a:avLst/>
              </a:prstGeom>
              <a:blipFill>
                <a:blip r:embed="rId19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84" y="3175000"/>
            <a:ext cx="12555176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142" idx="1"/>
            <a:endCxn id="82" idx="2"/>
          </p:cNvCxnSpPr>
          <p:nvPr/>
        </p:nvCxnSpPr>
        <p:spPr>
          <a:xfrm rot="10800000">
            <a:off x="4953815" y="8829167"/>
            <a:ext cx="2255060" cy="589465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81"/>
          <p:cNvCxnSpPr>
            <a:cxnSpLocks/>
            <a:stCxn id="120" idx="3"/>
            <a:endCxn id="93" idx="2"/>
          </p:cNvCxnSpPr>
          <p:nvPr/>
        </p:nvCxnSpPr>
        <p:spPr>
          <a:xfrm>
            <a:off x="10049942" y="7563905"/>
            <a:ext cx="2725881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81" idx="2"/>
            <a:endCxn id="142" idx="3"/>
          </p:cNvCxnSpPr>
          <p:nvPr/>
        </p:nvCxnSpPr>
        <p:spPr>
          <a:xfrm rot="5400000">
            <a:off x="11409760" y="7999772"/>
            <a:ext cx="580286" cy="225743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6454844" y="6150466"/>
            <a:ext cx="1633697" cy="956504"/>
            <a:chOff x="4936739" y="2174078"/>
            <a:chExt cx="1633697" cy="956506"/>
          </a:xfrm>
        </p:grpSpPr>
        <p:sp>
          <p:nvSpPr>
            <p:cNvPr id="44" name="文本框 43"/>
            <p:cNvSpPr txBox="1"/>
            <p:nvPr/>
          </p:nvSpPr>
          <p:spPr>
            <a:xfrm>
              <a:off x="4936739" y="2484508"/>
              <a:ext cx="1633697" cy="64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rgbClr val="587BBA"/>
                  </a:solidFill>
                  <a:latin typeface="Comic Sans MS" panose="030F0702030302020204" pitchFamily="66" charset="0"/>
                </a:rPr>
                <a:t>Feed-forward</a:t>
              </a:r>
              <a:endParaRPr kumimoji="1" lang="zh-CN" altLang="en-US" sz="1799" dirty="0">
                <a:solidFill>
                  <a:srgbClr val="587BBA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图片 11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9206016">
              <a:off x="5477054" y="2174078"/>
              <a:ext cx="517933" cy="425870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7658574" y="7838422"/>
            <a:ext cx="2391368" cy="811645"/>
            <a:chOff x="5756585" y="3921652"/>
            <a:chExt cx="2391366" cy="811648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5400000">
              <a:off x="5544398" y="4146337"/>
              <a:ext cx="742784" cy="318409"/>
            </a:xfrm>
            <a:prstGeom prst="rect">
              <a:avLst/>
            </a:prstGeom>
          </p:spPr>
        </p:pic>
        <p:sp>
          <p:nvSpPr>
            <p:cNvPr id="131" name="文本框 130"/>
            <p:cNvSpPr txBox="1"/>
            <p:nvPr/>
          </p:nvSpPr>
          <p:spPr>
            <a:xfrm>
              <a:off x="6260265" y="4118645"/>
              <a:ext cx="150910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rgbClr val="5F963B"/>
                  </a:solidFill>
                  <a:latin typeface="Comic Sans MS" panose="030F0702030302020204" pitchFamily="66" charset="0"/>
                </a:rPr>
                <a:t>Interaction</a:t>
              </a:r>
              <a:endParaRPr kumimoji="1" lang="zh-CN" altLang="en-US" sz="1799" dirty="0">
                <a:solidFill>
                  <a:srgbClr val="5F963B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16200000">
              <a:off x="7582923" y="4168271"/>
              <a:ext cx="811648" cy="318409"/>
            </a:xfrm>
            <a:prstGeom prst="rect">
              <a:avLst/>
            </a:prstGeom>
          </p:spPr>
        </p:pic>
      </p:grpSp>
      <p:cxnSp>
        <p:nvCxnSpPr>
          <p:cNvPr id="67" name="直线箭头连接符 81"/>
          <p:cNvCxnSpPr>
            <a:cxnSpLocks/>
            <a:stCxn id="104" idx="6"/>
            <a:endCxn id="120" idx="1"/>
          </p:cNvCxnSpPr>
          <p:nvPr/>
        </p:nvCxnSpPr>
        <p:spPr>
          <a:xfrm flipV="1">
            <a:off x="5002364" y="7563905"/>
            <a:ext cx="2712368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9954384" y="6135693"/>
            <a:ext cx="1250316" cy="947700"/>
            <a:chOff x="7809936" y="2135379"/>
            <a:chExt cx="1135781" cy="947703"/>
          </a:xfrm>
        </p:grpSpPr>
        <p:sp>
          <p:nvSpPr>
            <p:cNvPr id="43" name="文本框 42"/>
            <p:cNvSpPr txBox="1"/>
            <p:nvPr/>
          </p:nvSpPr>
          <p:spPr>
            <a:xfrm>
              <a:off x="7809936" y="2456680"/>
              <a:ext cx="113578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rgbClr val="CE7B43"/>
                  </a:solidFill>
                  <a:latin typeface="Comic Sans MS" panose="030F0702030302020204" pitchFamily="66" charset="0"/>
                </a:rPr>
                <a:t>Feedback</a:t>
              </a:r>
              <a:endParaRPr kumimoji="1" lang="zh-CN" altLang="en-US" sz="1799" dirty="0">
                <a:solidFill>
                  <a:srgbClr val="CE7B43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9" name="图片 11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2322272" flipH="1">
              <a:off x="8122608" y="2135379"/>
              <a:ext cx="524482" cy="43125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606952" flipH="1">
              <a:off x="8142201" y="2651827"/>
              <a:ext cx="524482" cy="43125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690872" y="2649505"/>
            <a:ext cx="4272849" cy="40011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Autonomous Controller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cxnSp>
        <p:nvCxnSpPr>
          <p:cNvPr id="54" name="肘形连接符 53"/>
          <p:cNvCxnSpPr>
            <a:cxnSpLocks/>
            <a:stCxn id="110" idx="0"/>
            <a:endCxn id="62" idx="1"/>
          </p:cNvCxnSpPr>
          <p:nvPr/>
        </p:nvCxnSpPr>
        <p:spPr>
          <a:xfrm rot="5400000" flipH="1" flipV="1">
            <a:off x="4589383" y="3823716"/>
            <a:ext cx="2817502" cy="210242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cxnSpLocks/>
            <a:stCxn id="59" idx="0"/>
            <a:endCxn id="63" idx="3"/>
          </p:cNvCxnSpPr>
          <p:nvPr/>
        </p:nvCxnSpPr>
        <p:spPr>
          <a:xfrm rot="16200000" flipV="1">
            <a:off x="10323238" y="3760243"/>
            <a:ext cx="2789721" cy="2227000"/>
          </a:xfrm>
          <a:prstGeom prst="bentConnector2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15"/>
          <p:cNvCxnSpPr>
            <a:cxnSpLocks/>
            <a:stCxn id="135" idx="2"/>
            <a:endCxn id="120" idx="0"/>
          </p:cNvCxnSpPr>
          <p:nvPr/>
        </p:nvCxnSpPr>
        <p:spPr>
          <a:xfrm>
            <a:off x="8877750" y="6884188"/>
            <a:ext cx="4587" cy="316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0EB7D21-F6A5-4EA2-835B-8C981244DEC3}"/>
              </a:ext>
            </a:extLst>
          </p:cNvPr>
          <p:cNvSpPr txBox="1"/>
          <p:nvPr/>
        </p:nvSpPr>
        <p:spPr>
          <a:xfrm rot="5400000">
            <a:off x="6153302" y="8724263"/>
            <a:ext cx="430887" cy="1013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Input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E6CAD9C-4CCE-491D-B730-2312CAC7F616}"/>
              </a:ext>
            </a:extLst>
          </p:cNvPr>
          <p:cNvSpPr txBox="1"/>
          <p:nvPr/>
        </p:nvSpPr>
        <p:spPr>
          <a:xfrm rot="16200000">
            <a:off x="11198267" y="8701912"/>
            <a:ext cx="430887" cy="1012722"/>
          </a:xfrm>
          <a:prstGeom prst="rect">
            <a:avLst/>
          </a:prstGeom>
          <a:noFill/>
          <a:ln w="19050"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Output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D91FA01-3E5D-487C-8DF8-C5A83CAA7838}"/>
              </a:ext>
            </a:extLst>
          </p:cNvPr>
          <p:cNvSpPr txBox="1"/>
          <p:nvPr/>
        </p:nvSpPr>
        <p:spPr>
          <a:xfrm>
            <a:off x="6674447" y="2124154"/>
            <a:ext cx="44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Autonomous Unmanned System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714732" y="7200771"/>
            <a:ext cx="2335210" cy="7262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Times" pitchFamily="2" charset="0"/>
              </a:rPr>
              <a:t>Controlled System</a:t>
            </a:r>
            <a:endParaRPr kumimoji="1" lang="zh-CN" alt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5834937" y="2649505"/>
            <a:ext cx="6085135" cy="325993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8BB592F-D8AB-42D4-B6FA-B8BD5607D0C2}"/>
              </a:ext>
            </a:extLst>
          </p:cNvPr>
          <p:cNvSpPr/>
          <p:nvPr/>
        </p:nvSpPr>
        <p:spPr>
          <a:xfrm>
            <a:off x="7208875" y="8650065"/>
            <a:ext cx="3362311" cy="15371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48322564-04A7-443B-9FBD-B30E3E384F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42500" r="51125" b="42375"/>
          <a:stretch/>
        </p:blipFill>
        <p:spPr>
          <a:xfrm>
            <a:off x="7662827" y="8903420"/>
            <a:ext cx="384848" cy="372533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4139DE84-3DDE-4C4B-AF6D-C23A8ED28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0" y="8882652"/>
            <a:ext cx="384948" cy="384948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382517" y="9337443"/>
            <a:ext cx="88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Humans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8211281" y="9339951"/>
            <a:ext cx="99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Obstacles</a:t>
            </a:r>
            <a:endParaRPr kumimoji="1" lang="zh-CN" altLang="en-US" sz="1600" dirty="0">
              <a:latin typeface="Times" pitchFamily="2" charset="0"/>
            </a:endParaRPr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9328890" y="8849068"/>
            <a:ext cx="504094" cy="418532"/>
          </a:xfrm>
          <a:prstGeom prst="rect">
            <a:avLst/>
          </a:prstGeom>
        </p:spPr>
      </p:pic>
      <p:sp>
        <p:nvSpPr>
          <p:cNvPr id="157" name="文本框 156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9114014" y="9248134"/>
            <a:ext cx="99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Private</a:t>
            </a:r>
          </a:p>
          <a:p>
            <a:pPr algn="ctr"/>
            <a:r>
              <a:rPr kumimoji="1" lang="en-US" altLang="zh-CN" sz="1600" dirty="0">
                <a:latin typeface="Times" pitchFamily="2" charset="0"/>
              </a:rPr>
              <a:t>Regions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1E9005D-C4B2-4BF5-9126-F2EB2FF9A48C}"/>
              </a:ext>
            </a:extLst>
          </p:cNvPr>
          <p:cNvSpPr txBox="1"/>
          <p:nvPr/>
        </p:nvSpPr>
        <p:spPr>
          <a:xfrm>
            <a:off x="10007550" y="8979505"/>
            <a:ext cx="113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...</a:t>
            </a:r>
            <a:endParaRPr kumimoji="1"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7460" y="9788255"/>
            <a:ext cx="1900039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Environment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2031303" y="6268603"/>
            <a:ext cx="1600590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System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049347" y="3038161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Environment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Situation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9061370" y="3050865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System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Behavior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线箭头连接符 81"/>
          <p:cNvCxnSpPr>
            <a:cxnSpLocks/>
            <a:stCxn id="62" idx="2"/>
          </p:cNvCxnSpPr>
          <p:nvPr/>
        </p:nvCxnSpPr>
        <p:spPr>
          <a:xfrm>
            <a:off x="7820961" y="3894195"/>
            <a:ext cx="0" cy="415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068069" y="4309509"/>
            <a:ext cx="5664299" cy="13769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2" name="矩形 51"/>
          <p:cNvSpPr/>
          <p:nvPr/>
        </p:nvSpPr>
        <p:spPr>
          <a:xfrm>
            <a:off x="7382517" y="4321945"/>
            <a:ext cx="3214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Requirements-Driven Adaptation 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6180031" y="4719572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Measuring</a:t>
            </a:r>
          </a:p>
        </p:txBody>
      </p:sp>
      <p:cxnSp>
        <p:nvCxnSpPr>
          <p:cNvPr id="57" name="直线箭头连接符 15"/>
          <p:cNvCxnSpPr>
            <a:cxnSpLocks/>
            <a:stCxn id="53" idx="3"/>
            <a:endCxn id="58" idx="1"/>
          </p:cNvCxnSpPr>
          <p:nvPr/>
        </p:nvCxnSpPr>
        <p:spPr>
          <a:xfrm>
            <a:off x="7723259" y="5147589"/>
            <a:ext cx="40052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8123779" y="4719572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Evaluating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10076084" y="4719572"/>
            <a:ext cx="1543228" cy="856034"/>
          </a:xfrm>
          <a:prstGeom prst="roundRect">
            <a:avLst>
              <a:gd name="adj" fmla="val 29710"/>
            </a:avLst>
          </a:prstGeom>
          <a:solidFill>
            <a:srgbClr val="E1D5E7"/>
          </a:solidFill>
          <a:ln w="19050">
            <a:solidFill>
              <a:srgbClr val="BA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Optimizing</a:t>
            </a:r>
          </a:p>
        </p:txBody>
      </p:sp>
      <p:cxnSp>
        <p:nvCxnSpPr>
          <p:cNvPr id="61" name="直线箭头连接符 15"/>
          <p:cNvCxnSpPr>
            <a:cxnSpLocks/>
            <a:stCxn id="58" idx="3"/>
            <a:endCxn id="60" idx="1"/>
          </p:cNvCxnSpPr>
          <p:nvPr/>
        </p:nvCxnSpPr>
        <p:spPr>
          <a:xfrm>
            <a:off x="9667008" y="5147589"/>
            <a:ext cx="409077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81"/>
          <p:cNvCxnSpPr>
            <a:cxnSpLocks/>
            <a:stCxn id="63" idx="2"/>
          </p:cNvCxnSpPr>
          <p:nvPr/>
        </p:nvCxnSpPr>
        <p:spPr>
          <a:xfrm>
            <a:off x="9832984" y="3906899"/>
            <a:ext cx="0" cy="41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2028324" y="8222273"/>
            <a:ext cx="1600590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Executing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172479" y="8213094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Sensing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12775823" y="7520491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81"/>
          <p:cNvCxnSpPr>
            <a:cxnSpLocks/>
            <a:stCxn id="93" idx="0"/>
            <a:endCxn id="59" idx="2"/>
          </p:cNvCxnSpPr>
          <p:nvPr/>
        </p:nvCxnSpPr>
        <p:spPr>
          <a:xfrm flipV="1">
            <a:off x="12828762" y="6884675"/>
            <a:ext cx="2836" cy="635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81"/>
          <p:cNvCxnSpPr>
            <a:cxnSpLocks/>
            <a:stCxn id="93" idx="4"/>
            <a:endCxn id="81" idx="0"/>
          </p:cNvCxnSpPr>
          <p:nvPr/>
        </p:nvCxnSpPr>
        <p:spPr>
          <a:xfrm flipH="1">
            <a:off x="12828619" y="7626369"/>
            <a:ext cx="143" cy="595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4896486" y="7520491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箭头连接符 81"/>
          <p:cNvCxnSpPr>
            <a:cxnSpLocks/>
            <a:stCxn id="82" idx="0"/>
            <a:endCxn id="104" idx="4"/>
          </p:cNvCxnSpPr>
          <p:nvPr/>
        </p:nvCxnSpPr>
        <p:spPr>
          <a:xfrm flipH="1" flipV="1">
            <a:off x="4949425" y="7626369"/>
            <a:ext cx="4390" cy="58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4165585" y="6283680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Environment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21" name="直线箭头连接符 81"/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946921" y="6899752"/>
            <a:ext cx="2504" cy="62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8096414" y="6268116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Deploying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37" name="直线箭头连接符 15"/>
          <p:cNvCxnSpPr>
            <a:cxnSpLocks/>
            <a:stCxn id="130" idx="2"/>
            <a:endCxn id="135" idx="0"/>
          </p:cNvCxnSpPr>
          <p:nvPr/>
        </p:nvCxnSpPr>
        <p:spPr>
          <a:xfrm>
            <a:off x="8877505" y="5909443"/>
            <a:ext cx="245" cy="358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6511349" y="3111345"/>
            <a:ext cx="2116795" cy="1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52871" y="2204334"/>
            <a:ext cx="3012" cy="907011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"/>
          <p:cNvCxnSpPr/>
          <p:nvPr/>
        </p:nvCxnSpPr>
        <p:spPr>
          <a:xfrm flipV="1">
            <a:off x="6511348" y="1339373"/>
            <a:ext cx="0" cy="17719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628144" y="2906859"/>
                <a:ext cx="370807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144" y="2906859"/>
                <a:ext cx="370807" cy="409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7"/>
          <p:cNvCxnSpPr/>
          <p:nvPr/>
        </p:nvCxnSpPr>
        <p:spPr>
          <a:xfrm flipH="1">
            <a:off x="6511349" y="2225360"/>
            <a:ext cx="1058397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507530" y="3048323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7368367" y="3111342"/>
                <a:ext cx="291170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67" y="3111342"/>
                <a:ext cx="291170" cy="409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5301147" y="1193931"/>
                <a:ext cx="1073627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47" y="1193931"/>
                <a:ext cx="1073627" cy="409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"/>
          <p:cNvCxnSpPr/>
          <p:nvPr/>
        </p:nvCxnSpPr>
        <p:spPr>
          <a:xfrm flipV="1">
            <a:off x="1799937" y="8207703"/>
            <a:ext cx="2116795" cy="1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7"/>
          <p:cNvCxnSpPr/>
          <p:nvPr/>
        </p:nvCxnSpPr>
        <p:spPr>
          <a:xfrm>
            <a:off x="2858335" y="7321717"/>
            <a:ext cx="560978" cy="88598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"/>
          <p:cNvCxnSpPr/>
          <p:nvPr/>
        </p:nvCxnSpPr>
        <p:spPr>
          <a:xfrm flipV="1">
            <a:off x="1799936" y="6435731"/>
            <a:ext cx="0" cy="17719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3916732" y="8003217"/>
                <a:ext cx="443391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32" y="8003217"/>
                <a:ext cx="443391" cy="409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7"/>
          <p:cNvCxnSpPr>
            <a:cxnSpLocks/>
          </p:cNvCxnSpPr>
          <p:nvPr/>
        </p:nvCxnSpPr>
        <p:spPr>
          <a:xfrm flipH="1" flipV="1">
            <a:off x="2106762" y="7321715"/>
            <a:ext cx="751572" cy="3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823141" y="8144681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3185997" y="8207699"/>
                <a:ext cx="493020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𝑢𝑏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97" y="8207699"/>
                <a:ext cx="493020" cy="363497"/>
              </a:xfrm>
              <a:prstGeom prst="rect">
                <a:avLst/>
              </a:prstGeom>
              <a:blipFill>
                <a:blip r:embed="rId7"/>
                <a:stretch>
                  <a:fillRect l="-14815" r="-370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442462" y="6281998"/>
                <a:ext cx="1310935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𝐷𝑆</m:t>
                          </m:r>
                        </m:e>
                        <m:sup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2" y="6281998"/>
                <a:ext cx="1310935" cy="409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8"/>
          <p:cNvCxnSpPr/>
          <p:nvPr/>
        </p:nvCxnSpPr>
        <p:spPr>
          <a:xfrm>
            <a:off x="2849269" y="7321720"/>
            <a:ext cx="28917" cy="842705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2681184" y="8192144"/>
                <a:ext cx="341632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84" y="8192144"/>
                <a:ext cx="341632" cy="363497"/>
              </a:xfrm>
              <a:prstGeom prst="rect">
                <a:avLst/>
              </a:prstGeom>
              <a:blipFill>
                <a:blip r:embed="rId9"/>
                <a:stretch>
                  <a:fillRect l="-19643" r="-7143"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6377628" y="3111341"/>
                <a:ext cx="26609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28" y="3111341"/>
                <a:ext cx="266098" cy="4090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6110188" y="2020874"/>
                <a:ext cx="26609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88" y="2020874"/>
                <a:ext cx="266098" cy="4090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1398776" y="7117232"/>
                <a:ext cx="237244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76" y="7117232"/>
                <a:ext cx="237244" cy="363497"/>
              </a:xfrm>
              <a:prstGeom prst="rect">
                <a:avLst/>
              </a:prstGeom>
              <a:blipFill>
                <a:blip r:embed="rId12"/>
                <a:stretch>
                  <a:fillRect l="-28205" r="-2820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3"/>
          <p:cNvCxnSpPr/>
          <p:nvPr/>
        </p:nvCxnSpPr>
        <p:spPr>
          <a:xfrm flipV="1">
            <a:off x="10171736" y="3111343"/>
            <a:ext cx="2116795" cy="1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7"/>
          <p:cNvCxnSpPr/>
          <p:nvPr/>
        </p:nvCxnSpPr>
        <p:spPr>
          <a:xfrm>
            <a:off x="11213258" y="2204328"/>
            <a:ext cx="3012" cy="907011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"/>
          <p:cNvCxnSpPr/>
          <p:nvPr/>
        </p:nvCxnSpPr>
        <p:spPr>
          <a:xfrm flipV="1">
            <a:off x="10171735" y="1339370"/>
            <a:ext cx="0" cy="17719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7"/>
          <p:cNvCxnSpPr/>
          <p:nvPr/>
        </p:nvCxnSpPr>
        <p:spPr>
          <a:xfrm>
            <a:off x="11230136" y="2225358"/>
            <a:ext cx="984489" cy="4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1148063" y="3048319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11028752" y="3111339"/>
                <a:ext cx="291170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752" y="3111339"/>
                <a:ext cx="291170" cy="4090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8993481" y="1198878"/>
                <a:ext cx="1081514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481" y="1198878"/>
                <a:ext cx="1081514" cy="4090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10038015" y="3111338"/>
                <a:ext cx="26609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015" y="3111338"/>
                <a:ext cx="266098" cy="4090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9770577" y="2020870"/>
                <a:ext cx="26609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77" y="2020870"/>
                <a:ext cx="266098" cy="4090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3"/>
          <p:cNvCxnSpPr/>
          <p:nvPr/>
        </p:nvCxnSpPr>
        <p:spPr>
          <a:xfrm flipV="1">
            <a:off x="5488979" y="8207705"/>
            <a:ext cx="2116795" cy="1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"/>
          <p:cNvCxnSpPr/>
          <p:nvPr/>
        </p:nvCxnSpPr>
        <p:spPr>
          <a:xfrm flipH="1">
            <a:off x="6065350" y="7321715"/>
            <a:ext cx="482023" cy="885983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"/>
          <p:cNvCxnSpPr/>
          <p:nvPr/>
        </p:nvCxnSpPr>
        <p:spPr>
          <a:xfrm flipV="1">
            <a:off x="5488976" y="6435731"/>
            <a:ext cx="0" cy="17719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7605772" y="8003217"/>
                <a:ext cx="443391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772" y="8003217"/>
                <a:ext cx="443391" cy="4090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"/>
          <p:cNvCxnSpPr>
            <a:cxnSpLocks/>
          </p:cNvCxnSpPr>
          <p:nvPr/>
        </p:nvCxnSpPr>
        <p:spPr>
          <a:xfrm flipV="1">
            <a:off x="6547377" y="7321173"/>
            <a:ext cx="706451" cy="54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6498118" y="8154056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5867869" y="8228972"/>
                <a:ext cx="416076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𝑙𝑏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869" y="8228972"/>
                <a:ext cx="416076" cy="363497"/>
              </a:xfrm>
              <a:prstGeom prst="rect">
                <a:avLst/>
              </a:prstGeom>
              <a:blipFill>
                <a:blip r:embed="rId18"/>
                <a:stretch>
                  <a:fillRect l="-17647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8"/>
          <p:cNvCxnSpPr/>
          <p:nvPr/>
        </p:nvCxnSpPr>
        <p:spPr>
          <a:xfrm>
            <a:off x="6547373" y="7343354"/>
            <a:ext cx="0" cy="821069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087818" y="7117234"/>
                <a:ext cx="237244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18" y="7117234"/>
                <a:ext cx="237244" cy="363497"/>
              </a:xfrm>
              <a:prstGeom prst="rect">
                <a:avLst/>
              </a:prstGeom>
              <a:blipFill>
                <a:blip r:embed="rId19"/>
                <a:stretch>
                  <a:fillRect l="-28205" r="-2820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3"/>
          <p:cNvCxnSpPr/>
          <p:nvPr/>
        </p:nvCxnSpPr>
        <p:spPr>
          <a:xfrm flipV="1">
            <a:off x="13861207" y="3111338"/>
            <a:ext cx="2116795" cy="1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7"/>
          <p:cNvCxnSpPr/>
          <p:nvPr/>
        </p:nvCxnSpPr>
        <p:spPr>
          <a:xfrm>
            <a:off x="14599779" y="2204319"/>
            <a:ext cx="3012" cy="907011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"/>
          <p:cNvCxnSpPr/>
          <p:nvPr/>
        </p:nvCxnSpPr>
        <p:spPr>
          <a:xfrm flipV="1">
            <a:off x="13861207" y="1339364"/>
            <a:ext cx="0" cy="17719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15978003" y="2906852"/>
                <a:ext cx="370807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003" y="2906852"/>
                <a:ext cx="370807" cy="4090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7"/>
          <p:cNvCxnSpPr/>
          <p:nvPr/>
        </p:nvCxnSpPr>
        <p:spPr>
          <a:xfrm>
            <a:off x="14599778" y="2204323"/>
            <a:ext cx="602542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14837535" y="3048314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12653867" y="1198878"/>
                <a:ext cx="1081514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867" y="1198878"/>
                <a:ext cx="1081514" cy="40902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13727488" y="3111332"/>
                <a:ext cx="26609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488" y="3111332"/>
                <a:ext cx="266098" cy="40902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13460047" y="2020867"/>
                <a:ext cx="26609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0047" y="2020867"/>
                <a:ext cx="266098" cy="40902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7"/>
          <p:cNvCxnSpPr/>
          <p:nvPr/>
        </p:nvCxnSpPr>
        <p:spPr>
          <a:xfrm>
            <a:off x="15202321" y="2204320"/>
            <a:ext cx="3012" cy="907011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"/>
          <p:cNvCxnSpPr>
            <a:cxnSpLocks/>
            <a:endCxn id="114" idx="1"/>
          </p:cNvCxnSpPr>
          <p:nvPr/>
        </p:nvCxnSpPr>
        <p:spPr>
          <a:xfrm flipV="1">
            <a:off x="9149795" y="8192144"/>
            <a:ext cx="2315098" cy="16312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7"/>
          <p:cNvCxnSpPr>
            <a:cxnSpLocks/>
          </p:cNvCxnSpPr>
          <p:nvPr/>
        </p:nvCxnSpPr>
        <p:spPr>
          <a:xfrm flipH="1">
            <a:off x="9333583" y="7301434"/>
            <a:ext cx="479781" cy="91914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3"/>
          <p:cNvCxnSpPr/>
          <p:nvPr/>
        </p:nvCxnSpPr>
        <p:spPr>
          <a:xfrm flipV="1">
            <a:off x="9149795" y="6436481"/>
            <a:ext cx="0" cy="177197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/>
              <p:cNvSpPr txBox="1"/>
              <p:nvPr/>
            </p:nvSpPr>
            <p:spPr>
              <a:xfrm>
                <a:off x="11464893" y="7987658"/>
                <a:ext cx="443391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893" y="7987658"/>
                <a:ext cx="443391" cy="40902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7"/>
          <p:cNvCxnSpPr/>
          <p:nvPr/>
        </p:nvCxnSpPr>
        <p:spPr>
          <a:xfrm>
            <a:off x="9813363" y="7301439"/>
            <a:ext cx="602542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9775204" y="8140742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/>
            </p:nvSpPr>
            <p:spPr>
              <a:xfrm>
                <a:off x="9625718" y="8154057"/>
                <a:ext cx="514756" cy="37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718" y="8154057"/>
                <a:ext cx="514756" cy="379143"/>
              </a:xfrm>
              <a:prstGeom prst="rect">
                <a:avLst/>
              </a:prstGeom>
              <a:blipFill>
                <a:blip r:embed="rId25"/>
                <a:stretch>
                  <a:fillRect l="-13095" r="-59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/>
              <p:cNvSpPr txBox="1"/>
              <p:nvPr/>
            </p:nvSpPr>
            <p:spPr>
              <a:xfrm>
                <a:off x="8748635" y="7117981"/>
                <a:ext cx="237244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635" y="7117981"/>
                <a:ext cx="237244" cy="363497"/>
              </a:xfrm>
              <a:prstGeom prst="rect">
                <a:avLst/>
              </a:prstGeom>
              <a:blipFill>
                <a:blip r:embed="rId26"/>
                <a:stretch>
                  <a:fillRect l="-28205" r="-2820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8"/>
          <p:cNvCxnSpPr/>
          <p:nvPr/>
        </p:nvCxnSpPr>
        <p:spPr>
          <a:xfrm>
            <a:off x="9826178" y="7326969"/>
            <a:ext cx="0" cy="881477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7"/>
          <p:cNvCxnSpPr>
            <a:cxnSpLocks/>
          </p:cNvCxnSpPr>
          <p:nvPr/>
        </p:nvCxnSpPr>
        <p:spPr>
          <a:xfrm>
            <a:off x="10415906" y="7296909"/>
            <a:ext cx="465838" cy="89523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8"/>
          <p:cNvCxnSpPr/>
          <p:nvPr/>
        </p:nvCxnSpPr>
        <p:spPr>
          <a:xfrm>
            <a:off x="10395205" y="7308348"/>
            <a:ext cx="35375" cy="907256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/>
              <p:cNvSpPr txBox="1"/>
              <p:nvPr/>
            </p:nvSpPr>
            <p:spPr>
              <a:xfrm>
                <a:off x="9149672" y="8207699"/>
                <a:ext cx="416076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𝑙𝑏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672" y="8207699"/>
                <a:ext cx="416076" cy="363497"/>
              </a:xfrm>
              <a:prstGeom prst="rect">
                <a:avLst/>
              </a:prstGeom>
              <a:blipFill>
                <a:blip r:embed="rId27"/>
                <a:stretch>
                  <a:fillRect l="-17647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14736849" y="3148085"/>
                <a:ext cx="291170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849" y="3148085"/>
                <a:ext cx="291170" cy="40902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/>
              <p:cNvSpPr txBox="1"/>
              <p:nvPr/>
            </p:nvSpPr>
            <p:spPr>
              <a:xfrm>
                <a:off x="4105130" y="6319944"/>
                <a:ext cx="1318245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𝐷𝑆</m:t>
                          </m:r>
                        </m:e>
                        <m:sup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30" y="6319944"/>
                <a:ext cx="1318245" cy="40902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7756822" y="6303033"/>
                <a:ext cx="1318245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𝐷𝑆</m:t>
                          </m:r>
                        </m:e>
                        <m:sup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kumimoji="1" lang="en-US" altLang="zh-CN" sz="265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65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22" y="6303033"/>
                <a:ext cx="1318245" cy="40902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12274135" y="2896982"/>
                <a:ext cx="370807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5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kumimoji="1" lang="zh-CN" altLang="en-US" sz="2658" dirty="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135" y="2896982"/>
                <a:ext cx="370807" cy="40902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116">
                <a:extLst>
                  <a:ext uri="{FF2B5EF4-FFF2-40B4-BE49-F238E27FC236}">
                    <a16:creationId xmlns:a16="http://schemas.microsoft.com/office/drawing/2014/main" id="{B2A64B2A-F58A-4BF7-87E5-862634F09B3B}"/>
                  </a:ext>
                </a:extLst>
              </p:cNvPr>
              <p:cNvSpPr txBox="1"/>
              <p:nvPr/>
            </p:nvSpPr>
            <p:spPr>
              <a:xfrm>
                <a:off x="10205519" y="8178155"/>
                <a:ext cx="514756" cy="37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78" name="文本框 116">
                <a:extLst>
                  <a:ext uri="{FF2B5EF4-FFF2-40B4-BE49-F238E27FC236}">
                    <a16:creationId xmlns:a16="http://schemas.microsoft.com/office/drawing/2014/main" id="{B2A64B2A-F58A-4BF7-87E5-862634F09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519" y="8178155"/>
                <a:ext cx="514756" cy="379143"/>
              </a:xfrm>
              <a:prstGeom prst="rect">
                <a:avLst/>
              </a:prstGeom>
              <a:blipFill>
                <a:blip r:embed="rId32"/>
                <a:stretch>
                  <a:fillRect l="-12941" r="-4706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椭圆 115">
            <a:extLst>
              <a:ext uri="{FF2B5EF4-FFF2-40B4-BE49-F238E27FC236}">
                <a16:creationId xmlns:a16="http://schemas.microsoft.com/office/drawing/2014/main" id="{F5866273-8EDF-45B8-ACF6-AACF59204894}"/>
              </a:ext>
            </a:extLst>
          </p:cNvPr>
          <p:cNvSpPr/>
          <p:nvPr/>
        </p:nvSpPr>
        <p:spPr>
          <a:xfrm>
            <a:off x="10366121" y="8138992"/>
            <a:ext cx="106303" cy="1063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54">
                <a:extLst>
                  <a:ext uri="{FF2B5EF4-FFF2-40B4-BE49-F238E27FC236}">
                    <a16:creationId xmlns:a16="http://schemas.microsoft.com/office/drawing/2014/main" id="{FD0BBAFF-640C-4F7F-99E2-43DBC6094E09}"/>
                  </a:ext>
                </a:extLst>
              </p:cNvPr>
              <p:cNvSpPr txBox="1"/>
              <p:nvPr/>
            </p:nvSpPr>
            <p:spPr>
              <a:xfrm>
                <a:off x="6346135" y="8173751"/>
                <a:ext cx="341632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85" name="文本框 54">
                <a:extLst>
                  <a:ext uri="{FF2B5EF4-FFF2-40B4-BE49-F238E27FC236}">
                    <a16:creationId xmlns:a16="http://schemas.microsoft.com/office/drawing/2014/main" id="{FD0BBAFF-640C-4F7F-99E2-43DBC6094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135" y="8173751"/>
                <a:ext cx="341632" cy="363497"/>
              </a:xfrm>
              <a:prstGeom prst="rect">
                <a:avLst/>
              </a:prstGeom>
              <a:blipFill>
                <a:blip r:embed="rId33"/>
                <a:stretch>
                  <a:fillRect l="-19643" r="-7143"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44">
                <a:extLst>
                  <a:ext uri="{FF2B5EF4-FFF2-40B4-BE49-F238E27FC236}">
                    <a16:creationId xmlns:a16="http://schemas.microsoft.com/office/drawing/2014/main" id="{9BFD16C1-1C0E-4DE1-BF20-B054D5D67CE5}"/>
                  </a:ext>
                </a:extLst>
              </p:cNvPr>
              <p:cNvSpPr txBox="1"/>
              <p:nvPr/>
            </p:nvSpPr>
            <p:spPr>
              <a:xfrm>
                <a:off x="10762066" y="8189209"/>
                <a:ext cx="493020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𝑢𝑏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92" name="文本框 44">
                <a:extLst>
                  <a:ext uri="{FF2B5EF4-FFF2-40B4-BE49-F238E27FC236}">
                    <a16:creationId xmlns:a16="http://schemas.microsoft.com/office/drawing/2014/main" id="{9BFD16C1-1C0E-4DE1-BF20-B054D5D67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066" y="8189209"/>
                <a:ext cx="493020" cy="363497"/>
              </a:xfrm>
              <a:prstGeom prst="rect">
                <a:avLst/>
              </a:prstGeom>
              <a:blipFill>
                <a:blip r:embed="rId34"/>
                <a:stretch>
                  <a:fillRect l="-13580" r="-370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8">
            <a:extLst>
              <a:ext uri="{FF2B5EF4-FFF2-40B4-BE49-F238E27FC236}">
                <a16:creationId xmlns:a16="http://schemas.microsoft.com/office/drawing/2014/main" id="{FB59B160-5B3F-481A-9B3F-975E3DAD56C5}"/>
              </a:ext>
            </a:extLst>
          </p:cNvPr>
          <p:cNvCxnSpPr>
            <a:cxnSpLocks/>
          </p:cNvCxnSpPr>
          <p:nvPr/>
        </p:nvCxnSpPr>
        <p:spPr>
          <a:xfrm>
            <a:off x="2118132" y="7311352"/>
            <a:ext cx="31014" cy="895856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76">
                <a:extLst>
                  <a:ext uri="{FF2B5EF4-FFF2-40B4-BE49-F238E27FC236}">
                    <a16:creationId xmlns:a16="http://schemas.microsoft.com/office/drawing/2014/main" id="{F7602C39-34DE-4271-8C7F-CCB38033C4FA}"/>
                  </a:ext>
                </a:extLst>
              </p:cNvPr>
              <p:cNvSpPr txBox="1"/>
              <p:nvPr/>
            </p:nvSpPr>
            <p:spPr>
              <a:xfrm>
                <a:off x="1977654" y="8197832"/>
                <a:ext cx="416076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𝑙𝑏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81" name="文本框 76">
                <a:extLst>
                  <a:ext uri="{FF2B5EF4-FFF2-40B4-BE49-F238E27FC236}">
                    <a16:creationId xmlns:a16="http://schemas.microsoft.com/office/drawing/2014/main" id="{F7602C39-34DE-4271-8C7F-CCB38033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54" y="8197832"/>
                <a:ext cx="416076" cy="363497"/>
              </a:xfrm>
              <a:prstGeom prst="rect">
                <a:avLst/>
              </a:prstGeom>
              <a:blipFill>
                <a:blip r:embed="rId35"/>
                <a:stretch>
                  <a:fillRect l="-15942" r="-4348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8">
            <a:extLst>
              <a:ext uri="{FF2B5EF4-FFF2-40B4-BE49-F238E27FC236}">
                <a16:creationId xmlns:a16="http://schemas.microsoft.com/office/drawing/2014/main" id="{E2987C7D-D486-4AA5-868E-E46BED3C4C05}"/>
              </a:ext>
            </a:extLst>
          </p:cNvPr>
          <p:cNvCxnSpPr>
            <a:cxnSpLocks/>
          </p:cNvCxnSpPr>
          <p:nvPr/>
        </p:nvCxnSpPr>
        <p:spPr>
          <a:xfrm>
            <a:off x="7253827" y="7332988"/>
            <a:ext cx="0" cy="887594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44">
                <a:extLst>
                  <a:ext uri="{FF2B5EF4-FFF2-40B4-BE49-F238E27FC236}">
                    <a16:creationId xmlns:a16="http://schemas.microsoft.com/office/drawing/2014/main" id="{88BC5935-EC4C-407D-9573-DDCD3C820DB9}"/>
                  </a:ext>
                </a:extLst>
              </p:cNvPr>
              <p:cNvSpPr txBox="1"/>
              <p:nvPr/>
            </p:nvSpPr>
            <p:spPr>
              <a:xfrm>
                <a:off x="7003229" y="8197830"/>
                <a:ext cx="493020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𝑢𝑏</m:t>
                          </m:r>
                        </m:e>
                        <m:sub>
                          <m:r>
                            <a:rPr kumimoji="1" lang="en-US" altLang="zh-CN" sz="2362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97" name="文本框 44">
                <a:extLst>
                  <a:ext uri="{FF2B5EF4-FFF2-40B4-BE49-F238E27FC236}">
                    <a16:creationId xmlns:a16="http://schemas.microsoft.com/office/drawing/2014/main" id="{88BC5935-EC4C-407D-9573-DDCD3C82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29" y="8197830"/>
                <a:ext cx="493020" cy="363497"/>
              </a:xfrm>
              <a:prstGeom prst="rect">
                <a:avLst/>
              </a:prstGeom>
              <a:blipFill>
                <a:blip r:embed="rId36"/>
                <a:stretch>
                  <a:fillRect l="-14815" r="-3704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58">
                <a:extLst>
                  <a:ext uri="{FF2B5EF4-FFF2-40B4-BE49-F238E27FC236}">
                    <a16:creationId xmlns:a16="http://schemas.microsoft.com/office/drawing/2014/main" id="{42869F0D-DD1D-4A57-AADA-184106E6C801}"/>
                  </a:ext>
                </a:extLst>
              </p:cNvPr>
              <p:cNvSpPr txBox="1"/>
              <p:nvPr/>
            </p:nvSpPr>
            <p:spPr>
              <a:xfrm>
                <a:off x="1390027" y="8047207"/>
                <a:ext cx="237244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98" name="文本框 58">
                <a:extLst>
                  <a:ext uri="{FF2B5EF4-FFF2-40B4-BE49-F238E27FC236}">
                    <a16:creationId xmlns:a16="http://schemas.microsoft.com/office/drawing/2014/main" id="{42869F0D-DD1D-4A57-AADA-184106E6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027" y="8047207"/>
                <a:ext cx="237244" cy="363497"/>
              </a:xfrm>
              <a:prstGeom prst="rect">
                <a:avLst/>
              </a:prstGeom>
              <a:blipFill>
                <a:blip r:embed="rId37"/>
                <a:stretch>
                  <a:fillRect l="-28205" r="-2820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58">
                <a:extLst>
                  <a:ext uri="{FF2B5EF4-FFF2-40B4-BE49-F238E27FC236}">
                    <a16:creationId xmlns:a16="http://schemas.microsoft.com/office/drawing/2014/main" id="{4464A1B9-C652-40EE-99CE-831DE45A6A74}"/>
                  </a:ext>
                </a:extLst>
              </p:cNvPr>
              <p:cNvSpPr txBox="1"/>
              <p:nvPr/>
            </p:nvSpPr>
            <p:spPr>
              <a:xfrm>
                <a:off x="5079067" y="8018535"/>
                <a:ext cx="237244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99" name="文本框 58">
                <a:extLst>
                  <a:ext uri="{FF2B5EF4-FFF2-40B4-BE49-F238E27FC236}">
                    <a16:creationId xmlns:a16="http://schemas.microsoft.com/office/drawing/2014/main" id="{4464A1B9-C652-40EE-99CE-831DE45A6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67" y="8018535"/>
                <a:ext cx="237244" cy="363497"/>
              </a:xfrm>
              <a:prstGeom prst="rect">
                <a:avLst/>
              </a:prstGeom>
              <a:blipFill>
                <a:blip r:embed="rId38"/>
                <a:stretch>
                  <a:fillRect l="-28205" r="-2820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58">
                <a:extLst>
                  <a:ext uri="{FF2B5EF4-FFF2-40B4-BE49-F238E27FC236}">
                    <a16:creationId xmlns:a16="http://schemas.microsoft.com/office/drawing/2014/main" id="{53E12854-7128-44F1-9341-304B8136B7BE}"/>
                  </a:ext>
                </a:extLst>
              </p:cNvPr>
              <p:cNvSpPr txBox="1"/>
              <p:nvPr/>
            </p:nvSpPr>
            <p:spPr>
              <a:xfrm>
                <a:off x="8757046" y="8017701"/>
                <a:ext cx="237244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00" name="文本框 58">
                <a:extLst>
                  <a:ext uri="{FF2B5EF4-FFF2-40B4-BE49-F238E27FC236}">
                    <a16:creationId xmlns:a16="http://schemas.microsoft.com/office/drawing/2014/main" id="{53E12854-7128-44F1-9341-304B8136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046" y="8017701"/>
                <a:ext cx="237244" cy="363497"/>
              </a:xfrm>
              <a:prstGeom prst="rect">
                <a:avLst/>
              </a:prstGeom>
              <a:blipFill>
                <a:blip r:embed="rId39"/>
                <a:stretch>
                  <a:fillRect l="-28947" r="-3157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58">
                <a:extLst>
                  <a:ext uri="{FF2B5EF4-FFF2-40B4-BE49-F238E27FC236}">
                    <a16:creationId xmlns:a16="http://schemas.microsoft.com/office/drawing/2014/main" id="{445B7AD1-E549-424D-84E9-CAC2F635F701}"/>
                  </a:ext>
                </a:extLst>
              </p:cNvPr>
              <p:cNvSpPr txBox="1"/>
              <p:nvPr/>
            </p:nvSpPr>
            <p:spPr>
              <a:xfrm>
                <a:off x="2482549" y="8609505"/>
                <a:ext cx="487313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01" name="文本框 58">
                <a:extLst>
                  <a:ext uri="{FF2B5EF4-FFF2-40B4-BE49-F238E27FC236}">
                    <a16:creationId xmlns:a16="http://schemas.microsoft.com/office/drawing/2014/main" id="{445B7AD1-E549-424D-84E9-CAC2F635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549" y="8609505"/>
                <a:ext cx="487313" cy="363497"/>
              </a:xfrm>
              <a:prstGeom prst="rect">
                <a:avLst/>
              </a:prstGeom>
              <a:blipFill>
                <a:blip r:embed="rId40"/>
                <a:stretch>
                  <a:fillRect l="-21250" t="-1667" r="-225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58">
                <a:extLst>
                  <a:ext uri="{FF2B5EF4-FFF2-40B4-BE49-F238E27FC236}">
                    <a16:creationId xmlns:a16="http://schemas.microsoft.com/office/drawing/2014/main" id="{53C66046-6A52-4D01-8087-BE901869F995}"/>
                  </a:ext>
                </a:extLst>
              </p:cNvPr>
              <p:cNvSpPr txBox="1"/>
              <p:nvPr/>
            </p:nvSpPr>
            <p:spPr>
              <a:xfrm>
                <a:off x="6498118" y="8609504"/>
                <a:ext cx="487313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02" name="文本框 58">
                <a:extLst>
                  <a:ext uri="{FF2B5EF4-FFF2-40B4-BE49-F238E27FC236}">
                    <a16:creationId xmlns:a16="http://schemas.microsoft.com/office/drawing/2014/main" id="{53C66046-6A52-4D01-8087-BE901869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18" y="8609504"/>
                <a:ext cx="487313" cy="363497"/>
              </a:xfrm>
              <a:prstGeom prst="rect">
                <a:avLst/>
              </a:prstGeom>
              <a:blipFill>
                <a:blip r:embed="rId41"/>
                <a:stretch>
                  <a:fillRect l="-22500" t="-1667" r="-2125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58">
                <a:extLst>
                  <a:ext uri="{FF2B5EF4-FFF2-40B4-BE49-F238E27FC236}">
                    <a16:creationId xmlns:a16="http://schemas.microsoft.com/office/drawing/2014/main" id="{138B36A2-105B-452F-A084-CFB362D3F235}"/>
                  </a:ext>
                </a:extLst>
              </p:cNvPr>
              <p:cNvSpPr txBox="1"/>
              <p:nvPr/>
            </p:nvSpPr>
            <p:spPr>
              <a:xfrm>
                <a:off x="9895904" y="8609504"/>
                <a:ext cx="487313" cy="363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62" i="1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kumimoji="1" lang="zh-CN" altLang="en-US" sz="2362" dirty="0"/>
              </a:p>
            </p:txBody>
          </p:sp>
        </mc:Choice>
        <mc:Fallback>
          <p:sp>
            <p:nvSpPr>
              <p:cNvPr id="103" name="文本框 58">
                <a:extLst>
                  <a:ext uri="{FF2B5EF4-FFF2-40B4-BE49-F238E27FC236}">
                    <a16:creationId xmlns:a16="http://schemas.microsoft.com/office/drawing/2014/main" id="{138B36A2-105B-452F-A084-CFB362D3F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04" y="8609504"/>
                <a:ext cx="487313" cy="363497"/>
              </a:xfrm>
              <a:prstGeom prst="rect">
                <a:avLst/>
              </a:prstGeom>
              <a:blipFill>
                <a:blip r:embed="rId42"/>
                <a:stretch>
                  <a:fillRect l="-21250" t="-1667" r="-225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15">
            <a:extLst>
              <a:ext uri="{FF2B5EF4-FFF2-40B4-BE49-F238E27FC236}">
                <a16:creationId xmlns:a16="http://schemas.microsoft.com/office/drawing/2014/main" id="{F5866273-8EDF-45B8-ACF6-AACF59204894}"/>
              </a:ext>
            </a:extLst>
          </p:cNvPr>
          <p:cNvSpPr/>
          <p:nvPr/>
        </p:nvSpPr>
        <p:spPr>
          <a:xfrm>
            <a:off x="10655762" y="8136057"/>
            <a:ext cx="106303" cy="1063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 rot="5400000">
                <a:off x="10487557" y="7898373"/>
                <a:ext cx="2212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487557" y="7898373"/>
                <a:ext cx="221214" cy="43088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 rot="5400000">
                <a:off x="2983024" y="7890661"/>
                <a:ext cx="210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83024" y="7890661"/>
                <a:ext cx="210721" cy="43088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椭圆 115">
            <a:extLst>
              <a:ext uri="{FF2B5EF4-FFF2-40B4-BE49-F238E27FC236}">
                <a16:creationId xmlns:a16="http://schemas.microsoft.com/office/drawing/2014/main" id="{F5866273-8EDF-45B8-ACF6-AACF59204894}"/>
              </a:ext>
            </a:extLst>
          </p:cNvPr>
          <p:cNvSpPr/>
          <p:nvPr/>
        </p:nvSpPr>
        <p:spPr>
          <a:xfrm>
            <a:off x="3162099" y="8146465"/>
            <a:ext cx="106303" cy="1063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 rot="5400000">
                <a:off x="6321173" y="7877575"/>
                <a:ext cx="210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21173" y="7877575"/>
                <a:ext cx="210721" cy="43088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椭圆 115">
            <a:extLst>
              <a:ext uri="{FF2B5EF4-FFF2-40B4-BE49-F238E27FC236}">
                <a16:creationId xmlns:a16="http://schemas.microsoft.com/office/drawing/2014/main" id="{F5866273-8EDF-45B8-ACF6-AACF59204894}"/>
              </a:ext>
            </a:extLst>
          </p:cNvPr>
          <p:cNvSpPr/>
          <p:nvPr/>
        </p:nvSpPr>
        <p:spPr>
          <a:xfrm>
            <a:off x="6184158" y="8136056"/>
            <a:ext cx="106303" cy="1063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/>
            </p:nvSpPr>
            <p:spPr>
              <a:xfrm rot="5400000">
                <a:off x="9574445" y="7890013"/>
                <a:ext cx="210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74445" y="7890013"/>
                <a:ext cx="210721" cy="43088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椭圆 115">
            <a:extLst>
              <a:ext uri="{FF2B5EF4-FFF2-40B4-BE49-F238E27FC236}">
                <a16:creationId xmlns:a16="http://schemas.microsoft.com/office/drawing/2014/main" id="{F5866273-8EDF-45B8-ACF6-AACF59204894}"/>
              </a:ext>
            </a:extLst>
          </p:cNvPr>
          <p:cNvSpPr/>
          <p:nvPr/>
        </p:nvSpPr>
        <p:spPr>
          <a:xfrm>
            <a:off x="9447043" y="8146465"/>
            <a:ext cx="106303" cy="1063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5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60324" y="7709871"/>
                <a:ext cx="4555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24" y="7709871"/>
                <a:ext cx="455509" cy="400110"/>
              </a:xfrm>
              <a:prstGeom prst="rect">
                <a:avLst/>
              </a:prstGeom>
              <a:blipFill>
                <a:blip r:embed="rId4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/>
              <p:cNvSpPr/>
              <p:nvPr/>
            </p:nvSpPr>
            <p:spPr>
              <a:xfrm>
                <a:off x="10370409" y="7712597"/>
                <a:ext cx="4555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409" y="7712597"/>
                <a:ext cx="455509" cy="400110"/>
              </a:xfrm>
              <a:prstGeom prst="rect">
                <a:avLst/>
              </a:prstGeom>
              <a:blipFill>
                <a:blip r:embed="rId4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/>
              <p:cNvSpPr/>
              <p:nvPr/>
            </p:nvSpPr>
            <p:spPr>
              <a:xfrm>
                <a:off x="6197815" y="7690522"/>
                <a:ext cx="4376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15" y="7690522"/>
                <a:ext cx="437684" cy="400110"/>
              </a:xfrm>
              <a:prstGeom prst="rect">
                <a:avLst/>
              </a:prstGeom>
              <a:blipFill>
                <a:blip r:embed="rId4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矩形 123"/>
              <p:cNvSpPr/>
              <p:nvPr/>
            </p:nvSpPr>
            <p:spPr>
              <a:xfrm>
                <a:off x="9448412" y="7706637"/>
                <a:ext cx="4376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412" y="7706637"/>
                <a:ext cx="437684" cy="400110"/>
              </a:xfrm>
              <a:prstGeom prst="rect">
                <a:avLst/>
              </a:prstGeom>
              <a:blipFill>
                <a:blip r:embed="rId5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67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D17C76-1A8F-F442-BE0C-6C2888DEB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37189"/>
                  </p:ext>
                </p:extLst>
              </p:nvPr>
            </p:nvGraphicFramePr>
            <p:xfrm>
              <a:off x="5439251" y="2559860"/>
              <a:ext cx="6300470" cy="4222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670">
                      <a:extLst>
                        <a:ext uri="{9D8B030D-6E8A-4147-A177-3AD203B41FA5}">
                          <a16:colId xmlns:a16="http://schemas.microsoft.com/office/drawing/2014/main" val="393534509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538789853"/>
                        </a:ext>
                      </a:extLst>
                    </a:gridCol>
                    <a:gridCol w="1840230">
                      <a:extLst>
                        <a:ext uri="{9D8B030D-6E8A-4147-A177-3AD203B41FA5}">
                          <a16:colId xmlns:a16="http://schemas.microsoft.com/office/drawing/2014/main" val="2691384716"/>
                        </a:ext>
                      </a:extLst>
                    </a:gridCol>
                    <a:gridCol w="1817370">
                      <a:extLst>
                        <a:ext uri="{9D8B030D-6E8A-4147-A177-3AD203B41FA5}">
                          <a16:colId xmlns:a16="http://schemas.microsoft.com/office/drawing/2014/main" val="88413376"/>
                        </a:ext>
                      </a:extLst>
                    </a:gridCol>
                  </a:tblGrid>
                  <a:tr h="37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err="1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Parm</a:t>
                          </a:r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.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Setting 1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Setting 2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Setting 3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0509372"/>
                      </a:ext>
                    </a:extLst>
                  </a:tr>
                  <a:tr h="17420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2.5m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[-1,1]m/s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0%~100%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0.5,0.2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[-10,10]m/s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0%~100%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0.5,0.2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[-10,10]m/s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0%~100%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0.5,0.2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8137725"/>
                      </a:ext>
                    </a:extLst>
                  </a:tr>
                  <a:tr h="9168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Scale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10x10x10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0.3m,0.5m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[0%,100%]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500x500x100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>
                              <a:latin typeface="Times" pitchFamily="2" charset="0"/>
                            </a:rPr>
                            <a:t>5m,5m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(1.64%,2.41%)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>
                              <a:latin typeface="Times" pitchFamily="2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>
                              <a:latin typeface="Times" pitchFamily="2" charset="0"/>
                            </a:rPr>
                            <a:t>x100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5m,5m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(2.87%,2.84%)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403620"/>
                      </a:ext>
                    </a:extLst>
                  </a:tr>
                  <a:tr h="11919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,∆</m:t>
                                </m:r>
                              </m:oMath>
                            </m:oMathPara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altLang="zh-CN" sz="1800" dirty="0">
                            <a:latin typeface="Times" pitchFamily="2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0.2m,0.3m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15s, 30s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90%, 80%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 unit,40 unit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5m,10m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60s, 90s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90%, 80%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100 unit,150 unit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5m,10m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90s, 150s</a:t>
                          </a:r>
                        </a:p>
                        <a:p>
                          <a:pPr algn="ctr"/>
                          <a:r>
                            <a:rPr lang="en-US" altLang="zh-CN" sz="1800">
                              <a:latin typeface="Times" pitchFamily="2" charset="0"/>
                            </a:rPr>
                            <a:t>90%, 80</a:t>
                          </a:r>
                          <a:r>
                            <a:rPr lang="en-US" altLang="zh-CN" sz="1800" dirty="0">
                              <a:latin typeface="Times" pitchFamily="2" charset="0"/>
                            </a:rPr>
                            <a:t>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200 unit,300 unit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553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D17C76-1A8F-F442-BE0C-6C2888DEB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37189"/>
                  </p:ext>
                </p:extLst>
              </p:nvPr>
            </p:nvGraphicFramePr>
            <p:xfrm>
              <a:off x="5439251" y="2559860"/>
              <a:ext cx="6300470" cy="4222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670">
                      <a:extLst>
                        <a:ext uri="{9D8B030D-6E8A-4147-A177-3AD203B41FA5}">
                          <a16:colId xmlns:a16="http://schemas.microsoft.com/office/drawing/2014/main" val="393534509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538789853"/>
                        </a:ext>
                      </a:extLst>
                    </a:gridCol>
                    <a:gridCol w="1840230">
                      <a:extLst>
                        <a:ext uri="{9D8B030D-6E8A-4147-A177-3AD203B41FA5}">
                          <a16:colId xmlns:a16="http://schemas.microsoft.com/office/drawing/2014/main" val="2691384716"/>
                        </a:ext>
                      </a:extLst>
                    </a:gridCol>
                    <a:gridCol w="1817370">
                      <a:extLst>
                        <a:ext uri="{9D8B030D-6E8A-4147-A177-3AD203B41FA5}">
                          <a16:colId xmlns:a16="http://schemas.microsoft.com/office/drawing/2014/main" val="88413376"/>
                        </a:ext>
                      </a:extLst>
                    </a:gridCol>
                  </a:tblGrid>
                  <a:tr h="371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 err="1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Parm</a:t>
                          </a:r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.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Setting 1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Setting 2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1" dirty="0">
                              <a:solidFill>
                                <a:schemeClr val="tx1"/>
                              </a:solidFill>
                              <a:latin typeface="Times" pitchFamily="2" charset="0"/>
                            </a:rPr>
                            <a:t>Setting 3</a:t>
                          </a:r>
                          <a:endParaRPr lang="zh-CN" altLang="en-US" sz="1800" i="1" dirty="0">
                            <a:solidFill>
                              <a:schemeClr val="tx1"/>
                            </a:solidFill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0509372"/>
                      </a:ext>
                    </a:extLst>
                  </a:tr>
                  <a:tr h="17420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3077" r="-505263" b="-12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2.5m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[-1,1]m/s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0%~100%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0.5,0.2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[-10,10]m/s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0%~100%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0.5,0.2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[-10,10]m/s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0%~100%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0.5,0.2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8137725"/>
                      </a:ext>
                    </a:extLst>
                  </a:tr>
                  <a:tr h="916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33113" r="-505263" b="-13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019" t="-233113" r="-228517" b="-13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3709" t="-233113" r="-99007" b="-139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980" t="-233113" r="-336" b="-139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03620"/>
                      </a:ext>
                    </a:extLst>
                  </a:tr>
                  <a:tr h="11919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6633" r="-505263" b="-7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0.2m,0.3m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15s, 30s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90%, 80%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 unit,40 unit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5m,10m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60s, 90s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90%, 80%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100 unit,150 unit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5m,10m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90s, 150s</a:t>
                          </a:r>
                        </a:p>
                        <a:p>
                          <a:pPr algn="ctr"/>
                          <a:r>
                            <a:rPr lang="en-US" altLang="zh-CN" sz="1800">
                              <a:latin typeface="Times" pitchFamily="2" charset="0"/>
                            </a:rPr>
                            <a:t>90%, 80</a:t>
                          </a:r>
                          <a:r>
                            <a:rPr lang="en-US" altLang="zh-CN" sz="1800" dirty="0">
                              <a:latin typeface="Times" pitchFamily="2" charset="0"/>
                            </a:rPr>
                            <a:t>%</a:t>
                          </a:r>
                        </a:p>
                        <a:p>
                          <a:pPr algn="ctr"/>
                          <a:r>
                            <a:rPr lang="en-US" altLang="zh-CN" sz="1800" dirty="0">
                              <a:latin typeface="Times" pitchFamily="2" charset="0"/>
                            </a:rPr>
                            <a:t>200 unit,300 unit</a:t>
                          </a:r>
                          <a:endParaRPr lang="zh-CN" altLang="en-US" sz="1800" dirty="0">
                            <a:latin typeface="Times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2553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49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67D38F-057C-CD42-9C0D-45F50A40D920}"/>
              </a:ext>
            </a:extLst>
          </p:cNvPr>
          <p:cNvSpPr/>
          <p:nvPr/>
        </p:nvSpPr>
        <p:spPr>
          <a:xfrm>
            <a:off x="1261281" y="2081339"/>
            <a:ext cx="1290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9561B89-20E4-974A-906B-B68A941BF6CB}"/>
                  </a:ext>
                </a:extLst>
              </p:cNvPr>
              <p:cNvSpPr/>
              <p:nvPr/>
            </p:nvSpPr>
            <p:spPr>
              <a:xfrm>
                <a:off x="6542545" y="2069003"/>
                <a:ext cx="958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latin typeface="Cambria Math" panose="02040503050406030204" pitchFamily="18" charset="0"/>
                        </a:rPr>
                        <m:t>𝑫𝑺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9561B89-20E4-974A-906B-B68A941BF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45" y="2069003"/>
                <a:ext cx="95838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/>
              <p:nvPr/>
            </p:nvSpPr>
            <p:spPr>
              <a:xfrm>
                <a:off x="3665413" y="3767746"/>
                <a:ext cx="76527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𝓧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413" y="3767746"/>
                <a:ext cx="76527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88" idx="0"/>
            <a:endCxn id="113" idx="2"/>
          </p:cNvCxnSpPr>
          <p:nvPr/>
        </p:nvCxnSpPr>
        <p:spPr>
          <a:xfrm flipH="1" flipV="1">
            <a:off x="4477321" y="5196669"/>
            <a:ext cx="901" cy="2605436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7">
            <a:extLst>
              <a:ext uri="{FF2B5EF4-FFF2-40B4-BE49-F238E27FC236}">
                <a16:creationId xmlns:a16="http://schemas.microsoft.com/office/drawing/2014/main" id="{E55F68E9-7711-D64C-BEF5-99E4605B5279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2634923" y="7437647"/>
            <a:ext cx="2157447" cy="11455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A600AAD1-C1BB-7740-BBB3-341AF0C0EB06}"/>
              </a:ext>
            </a:extLst>
          </p:cNvPr>
          <p:cNvCxnSpPr>
            <a:cxnSpLocks/>
            <a:stCxn id="63" idx="3"/>
            <a:endCxn id="90" idx="0"/>
          </p:cNvCxnSpPr>
          <p:nvPr/>
        </p:nvCxnSpPr>
        <p:spPr>
          <a:xfrm>
            <a:off x="10116106" y="4390463"/>
            <a:ext cx="1828353" cy="286437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247DFB0-0E1E-8742-9F97-20974F17755B}"/>
                  </a:ext>
                </a:extLst>
              </p:cNvPr>
              <p:cNvSpPr/>
              <p:nvPr/>
            </p:nvSpPr>
            <p:spPr>
              <a:xfrm>
                <a:off x="11596570" y="6768099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247DFB0-0E1E-8742-9F97-20974F177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70" y="6768099"/>
                <a:ext cx="41440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744C3442-3933-894D-824E-461ECA559430}"/>
              </a:ext>
            </a:extLst>
          </p:cNvPr>
          <p:cNvCxnSpPr>
            <a:cxnSpLocks/>
            <a:stCxn id="13" idx="4"/>
            <a:endCxn id="88" idx="2"/>
          </p:cNvCxnSpPr>
          <p:nvPr/>
        </p:nvCxnSpPr>
        <p:spPr>
          <a:xfrm rot="5400000">
            <a:off x="8778861" y="3870252"/>
            <a:ext cx="504485" cy="772483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A5D9CE75-3929-2B49-8595-86B2BF2C930D}"/>
                  </a:ext>
                </a:extLst>
              </p:cNvPr>
              <p:cNvSpPr/>
              <p:nvPr/>
            </p:nvSpPr>
            <p:spPr>
              <a:xfrm>
                <a:off x="10376399" y="3700271"/>
                <a:ext cx="1294393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A5D9CE75-3929-2B49-8595-86B2BF2C9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399" y="3700271"/>
                <a:ext cx="1294393" cy="689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ounded Rectangle 12">
                <a:extLst>
                  <a:ext uri="{FF2B5EF4-FFF2-40B4-BE49-F238E27FC236}">
                    <a16:creationId xmlns:a16="http://schemas.microsoft.com/office/drawing/2014/main" id="{4E1D0CC6-71FB-C84F-B563-4D8D27BA35C6}"/>
                  </a:ext>
                </a:extLst>
              </p:cNvPr>
              <p:cNvSpPr/>
              <p:nvPr/>
            </p:nvSpPr>
            <p:spPr>
              <a:xfrm>
                <a:off x="6457539" y="5897124"/>
                <a:ext cx="588388" cy="33855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Rounded Rectangle 12">
                <a:extLst>
                  <a:ext uri="{FF2B5EF4-FFF2-40B4-BE49-F238E27FC236}">
                    <a16:creationId xmlns:a16="http://schemas.microsoft.com/office/drawing/2014/main" id="{4E1D0CC6-71FB-C84F-B563-4D8D27BA3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39" y="5897124"/>
                <a:ext cx="588388" cy="338554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 Box 15">
            <a:extLst>
              <a:ext uri="{FF2B5EF4-FFF2-40B4-BE49-F238E27FC236}">
                <a16:creationId xmlns:a16="http://schemas.microsoft.com/office/drawing/2014/main" id="{0089814E-82F5-A842-ABF7-7E0593681FB1}"/>
              </a:ext>
            </a:extLst>
          </p:cNvPr>
          <p:cNvSpPr txBox="1"/>
          <p:nvPr/>
        </p:nvSpPr>
        <p:spPr>
          <a:xfrm>
            <a:off x="7100310" y="5894772"/>
            <a:ext cx="36855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</a:p>
        </p:txBody>
      </p:sp>
      <p:sp>
        <p:nvSpPr>
          <p:cNvPr id="141" name="Rectangle 32">
            <a:extLst>
              <a:ext uri="{FF2B5EF4-FFF2-40B4-BE49-F238E27FC236}">
                <a16:creationId xmlns:a16="http://schemas.microsoft.com/office/drawing/2014/main" id="{E634FBB5-0013-3948-B218-B46C21331198}"/>
              </a:ext>
            </a:extLst>
          </p:cNvPr>
          <p:cNvSpPr/>
          <p:nvPr/>
        </p:nvSpPr>
        <p:spPr>
          <a:xfrm>
            <a:off x="6182863" y="5558191"/>
            <a:ext cx="2180697" cy="77275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D6BBA9E-C3F6-3F4F-87CC-6FDFB0D08A7B}"/>
                  </a:ext>
                </a:extLst>
              </p:cNvPr>
              <p:cNvSpPr/>
              <p:nvPr/>
            </p:nvSpPr>
            <p:spPr>
              <a:xfrm>
                <a:off x="6149542" y="5576444"/>
                <a:ext cx="22288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Non-violated goal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𝑛𝑣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D6BBA9E-C3F6-3F4F-87CC-6FDFB0D0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542" y="5576444"/>
                <a:ext cx="2228815" cy="338554"/>
              </a:xfrm>
              <a:prstGeom prst="rect">
                <a:avLst/>
              </a:prstGeom>
              <a:blipFill>
                <a:blip r:embed="rId8"/>
                <a:stretch>
                  <a:fillRect l="-82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123BE57-B413-FD47-B4C8-B3F10457F0B9}"/>
                  </a:ext>
                </a:extLst>
              </p:cNvPr>
              <p:cNvSpPr/>
              <p:nvPr/>
            </p:nvSpPr>
            <p:spPr>
              <a:xfrm>
                <a:off x="10442452" y="7096725"/>
                <a:ext cx="4288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123BE57-B413-FD47-B4C8-B3F10457F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452" y="7096725"/>
                <a:ext cx="42883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ounded Rectangle 12">
                <a:extLst>
                  <a:ext uri="{FF2B5EF4-FFF2-40B4-BE49-F238E27FC236}">
                    <a16:creationId xmlns:a16="http://schemas.microsoft.com/office/drawing/2014/main" id="{40EB306D-ADEC-0D46-95C8-B18CB89B343F}"/>
                  </a:ext>
                </a:extLst>
              </p:cNvPr>
              <p:cNvSpPr/>
              <p:nvPr/>
            </p:nvSpPr>
            <p:spPr>
              <a:xfrm>
                <a:off x="7505192" y="5897126"/>
                <a:ext cx="588417" cy="361027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3" name="Rounded Rectangle 12">
                <a:extLst>
                  <a:ext uri="{FF2B5EF4-FFF2-40B4-BE49-F238E27FC236}">
                    <a16:creationId xmlns:a16="http://schemas.microsoft.com/office/drawing/2014/main" id="{40EB306D-ADEC-0D46-95C8-B18CB89B3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92" y="5897126"/>
                <a:ext cx="588417" cy="361027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 b="-3175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肘形连接符 178">
            <a:extLst>
              <a:ext uri="{FF2B5EF4-FFF2-40B4-BE49-F238E27FC236}">
                <a16:creationId xmlns:a16="http://schemas.microsoft.com/office/drawing/2014/main" id="{0999A480-4731-3A47-84F0-DC41D5C8630F}"/>
              </a:ext>
            </a:extLst>
          </p:cNvPr>
          <p:cNvCxnSpPr>
            <a:cxnSpLocks/>
            <a:stCxn id="63" idx="2"/>
            <a:endCxn id="141" idx="0"/>
          </p:cNvCxnSpPr>
          <p:nvPr/>
        </p:nvCxnSpPr>
        <p:spPr>
          <a:xfrm rot="5400000">
            <a:off x="7529828" y="4587285"/>
            <a:ext cx="714288" cy="12275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63" idx="2"/>
            <a:endCxn id="359" idx="0"/>
          </p:cNvCxnSpPr>
          <p:nvPr/>
        </p:nvCxnSpPr>
        <p:spPr>
          <a:xfrm rot="16200000" flipH="1">
            <a:off x="8737318" y="4607317"/>
            <a:ext cx="714288" cy="11874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>
            <a:extLst>
              <a:ext uri="{FF2B5EF4-FFF2-40B4-BE49-F238E27FC236}">
                <a16:creationId xmlns:a16="http://schemas.microsoft.com/office/drawing/2014/main" id="{4B0E69B5-915E-BB4A-9042-7C0237345D8F}"/>
              </a:ext>
            </a:extLst>
          </p:cNvPr>
          <p:cNvCxnSpPr>
            <a:cxnSpLocks/>
            <a:stCxn id="359" idx="2"/>
            <a:endCxn id="119" idx="0"/>
          </p:cNvCxnSpPr>
          <p:nvPr/>
        </p:nvCxnSpPr>
        <p:spPr>
          <a:xfrm rot="5400000">
            <a:off x="8696888" y="6133493"/>
            <a:ext cx="793855" cy="1188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>
            <a:extLst>
              <a:ext uri="{FF2B5EF4-FFF2-40B4-BE49-F238E27FC236}">
                <a16:creationId xmlns:a16="http://schemas.microsoft.com/office/drawing/2014/main" id="{889D5BF9-7331-7B4B-B996-C339AB6665FF}"/>
              </a:ext>
            </a:extLst>
          </p:cNvPr>
          <p:cNvCxnSpPr>
            <a:cxnSpLocks/>
            <a:stCxn id="141" idx="2"/>
            <a:endCxn id="119" idx="0"/>
          </p:cNvCxnSpPr>
          <p:nvPr/>
        </p:nvCxnSpPr>
        <p:spPr>
          <a:xfrm rot="16200000" flipH="1">
            <a:off x="7489398" y="6114758"/>
            <a:ext cx="793853" cy="12262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Box 20">
            <a:extLst>
              <a:ext uri="{FF2B5EF4-FFF2-40B4-BE49-F238E27FC236}">
                <a16:creationId xmlns:a16="http://schemas.microsoft.com/office/drawing/2014/main" id="{4E9FD3D6-1A05-D442-8CAA-B29312FB4A44}"/>
              </a:ext>
            </a:extLst>
          </p:cNvPr>
          <p:cNvSpPr txBox="1"/>
          <p:nvPr/>
        </p:nvSpPr>
        <p:spPr>
          <a:xfrm>
            <a:off x="9677029" y="6413552"/>
            <a:ext cx="1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 Function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8" name="Text Box 20">
            <a:extLst>
              <a:ext uri="{FF2B5EF4-FFF2-40B4-BE49-F238E27FC236}">
                <a16:creationId xmlns:a16="http://schemas.microsoft.com/office/drawing/2014/main" id="{6DFE70FE-AFBB-4D47-892B-91960B631AFB}"/>
              </a:ext>
            </a:extLst>
          </p:cNvPr>
          <p:cNvSpPr txBox="1"/>
          <p:nvPr/>
        </p:nvSpPr>
        <p:spPr>
          <a:xfrm>
            <a:off x="5998168" y="6413555"/>
            <a:ext cx="130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Constraints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E066DE0-ABCB-7D46-BFAC-0B91EDCD4D83}"/>
                  </a:ext>
                </a:extLst>
              </p:cNvPr>
              <p:cNvSpPr/>
              <p:nvPr/>
            </p:nvSpPr>
            <p:spPr>
              <a:xfrm>
                <a:off x="7806678" y="3563384"/>
                <a:ext cx="6927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E066DE0-ABCB-7D46-BFAC-0B91EDCD4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78" y="3563384"/>
                <a:ext cx="69275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ounded Rectangle 12">
                <a:extLst>
                  <a:ext uri="{FF2B5EF4-FFF2-40B4-BE49-F238E27FC236}">
                    <a16:creationId xmlns:a16="http://schemas.microsoft.com/office/drawing/2014/main" id="{7F1D2792-FC34-8142-AECC-CFCD7E9E8C4C}"/>
                  </a:ext>
                </a:extLst>
              </p:cNvPr>
              <p:cNvSpPr/>
              <p:nvPr/>
            </p:nvSpPr>
            <p:spPr>
              <a:xfrm>
                <a:off x="8842707" y="5897129"/>
                <a:ext cx="588417" cy="3610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7" name="Rounded Rectangle 12">
                <a:extLst>
                  <a:ext uri="{FF2B5EF4-FFF2-40B4-BE49-F238E27FC236}">
                    <a16:creationId xmlns:a16="http://schemas.microsoft.com/office/drawing/2014/main" id="{7F1D2792-FC34-8142-AECC-CFCD7E9E8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07" y="5897129"/>
                <a:ext cx="588417" cy="361021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 b="-3175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Text Box 15">
            <a:extLst>
              <a:ext uri="{FF2B5EF4-FFF2-40B4-BE49-F238E27FC236}">
                <a16:creationId xmlns:a16="http://schemas.microsoft.com/office/drawing/2014/main" id="{AC3540E2-80D1-CC42-9B3D-FE9A4B2FD4F5}"/>
              </a:ext>
            </a:extLst>
          </p:cNvPr>
          <p:cNvSpPr txBox="1"/>
          <p:nvPr/>
        </p:nvSpPr>
        <p:spPr>
          <a:xfrm>
            <a:off x="9513918" y="5889830"/>
            <a:ext cx="36855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</a:p>
        </p:txBody>
      </p:sp>
      <p:sp>
        <p:nvSpPr>
          <p:cNvPr id="359" name="Rectangle 32">
            <a:extLst>
              <a:ext uri="{FF2B5EF4-FFF2-40B4-BE49-F238E27FC236}">
                <a16:creationId xmlns:a16="http://schemas.microsoft.com/office/drawing/2014/main" id="{B6538A0F-F92A-DD45-AFAB-1FD1C9FA51E6}"/>
              </a:ext>
            </a:extLst>
          </p:cNvPr>
          <p:cNvSpPr/>
          <p:nvPr/>
        </p:nvSpPr>
        <p:spPr>
          <a:xfrm>
            <a:off x="8630255" y="5558190"/>
            <a:ext cx="2115872" cy="77275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41396D0-8A9E-C54C-9E29-1006F3EE7997}"/>
                  </a:ext>
                </a:extLst>
              </p:cNvPr>
              <p:cNvSpPr/>
              <p:nvPr/>
            </p:nvSpPr>
            <p:spPr>
              <a:xfrm>
                <a:off x="8808090" y="5572348"/>
                <a:ext cx="17702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Violated goal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41396D0-8A9E-C54C-9E29-1006F3EE7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090" y="5572348"/>
                <a:ext cx="1770293" cy="338554"/>
              </a:xfrm>
              <a:prstGeom prst="rect">
                <a:avLst/>
              </a:prstGeom>
              <a:blipFill>
                <a:blip r:embed="rId13"/>
                <a:stretch>
                  <a:fillRect l="-103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ounded Rectangle 12">
                <a:extLst>
                  <a:ext uri="{FF2B5EF4-FFF2-40B4-BE49-F238E27FC236}">
                    <a16:creationId xmlns:a16="http://schemas.microsoft.com/office/drawing/2014/main" id="{64569F6F-03C0-854C-8C53-C3201F1A52AC}"/>
                  </a:ext>
                </a:extLst>
              </p:cNvPr>
              <p:cNvSpPr/>
              <p:nvPr/>
            </p:nvSpPr>
            <p:spPr>
              <a:xfrm>
                <a:off x="9941914" y="5895585"/>
                <a:ext cx="586305" cy="361027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1" name="Rounded Rectangle 12">
                <a:extLst>
                  <a:ext uri="{FF2B5EF4-FFF2-40B4-BE49-F238E27FC236}">
                    <a16:creationId xmlns:a16="http://schemas.microsoft.com/office/drawing/2014/main" id="{64569F6F-03C0-854C-8C53-C3201F1A5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914" y="5895585"/>
                <a:ext cx="586305" cy="361027"/>
              </a:xfrm>
              <a:prstGeom prst="roundRect">
                <a:avLst>
                  <a:gd name="adj" fmla="val 500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C9F1ED8-2587-7C4F-ACF6-EB2413065A4C}"/>
              </a:ext>
            </a:extLst>
          </p:cNvPr>
          <p:cNvSpPr txBox="1"/>
          <p:nvPr/>
        </p:nvSpPr>
        <p:spPr>
          <a:xfrm>
            <a:off x="8784198" y="55273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EBE3D2-CB38-E048-9A3D-14B2B98CE1A8}"/>
              </a:ext>
            </a:extLst>
          </p:cNvPr>
          <p:cNvSpPr/>
          <p:nvPr/>
        </p:nvSpPr>
        <p:spPr>
          <a:xfrm>
            <a:off x="12857518" y="74084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FD0D37C-7ACC-9B48-99C5-D801A7E06AEF}"/>
              </a:ext>
            </a:extLst>
          </p:cNvPr>
          <p:cNvSpPr/>
          <p:nvPr/>
        </p:nvSpPr>
        <p:spPr>
          <a:xfrm>
            <a:off x="8459277" y="669201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D3FE57F-68B6-3A49-BFD6-3CF772B29B9B}"/>
              </a:ext>
            </a:extLst>
          </p:cNvPr>
          <p:cNvSpPr/>
          <p:nvPr/>
        </p:nvSpPr>
        <p:spPr>
          <a:xfrm>
            <a:off x="8464408" y="5160669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决策 28">
            <a:extLst>
              <a:ext uri="{FF2B5EF4-FFF2-40B4-BE49-F238E27FC236}">
                <a16:creationId xmlns:a16="http://schemas.microsoft.com/office/drawing/2014/main" id="{856ADC89-66EB-4D4A-9FFB-EC1F6D4C08B1}"/>
              </a:ext>
            </a:extLst>
          </p:cNvPr>
          <p:cNvSpPr/>
          <p:nvPr/>
        </p:nvSpPr>
        <p:spPr>
          <a:xfrm>
            <a:off x="6885361" y="3937024"/>
            <a:ext cx="3230744" cy="906879"/>
          </a:xfrm>
          <a:prstGeom prst="flowChartDecisi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6" name="Straight Arrow Connector 17">
            <a:extLst>
              <a:ext uri="{FF2B5EF4-FFF2-40B4-BE49-F238E27FC236}">
                <a16:creationId xmlns:a16="http://schemas.microsoft.com/office/drawing/2014/main" id="{B1CB4A85-06AD-4E14-A434-96269B5F7EDA}"/>
              </a:ext>
            </a:extLst>
          </p:cNvPr>
          <p:cNvCxnSpPr>
            <a:cxnSpLocks/>
            <a:stCxn id="33" idx="2"/>
            <a:endCxn id="63" idx="0"/>
          </p:cNvCxnSpPr>
          <p:nvPr/>
        </p:nvCxnSpPr>
        <p:spPr>
          <a:xfrm flipH="1">
            <a:off x="8500734" y="3517737"/>
            <a:ext cx="1" cy="419287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885361" y="4139951"/>
            <a:ext cx="3230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Requirement Satisfaction Evaluation</a:t>
            </a:r>
            <a:endParaRPr lang="en-US" altLang="zh-C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 Box 20">
                <a:extLst>
                  <a:ext uri="{FF2B5EF4-FFF2-40B4-BE49-F238E27FC236}">
                    <a16:creationId xmlns:a16="http://schemas.microsoft.com/office/drawing/2014/main" id="{6DFE70FE-AFBB-4D47-892B-91960B631AFB}"/>
                  </a:ext>
                </a:extLst>
              </p:cNvPr>
              <p:cNvSpPr txBox="1"/>
              <p:nvPr/>
            </p:nvSpPr>
            <p:spPr>
              <a:xfrm>
                <a:off x="3180535" y="6219496"/>
                <a:ext cx="13276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Observation</a:t>
                </a:r>
                <a:r>
                  <a:rPr lang="en-US" altLang="zh-CN" sz="15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𝑂𝑏𝑠</m:t>
                    </m:r>
                  </m:oMath>
                </a14:m>
                <a:r>
                  <a:rPr lang="en-US" altLang="zh-CN" sz="1500" dirty="0">
                    <a:cs typeface="Arial" panose="020B0604020202020204" pitchFamily="34" charset="0"/>
                  </a:rPr>
                  <a:t> 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147" name="Text Box 20">
                <a:extLst>
                  <a:ext uri="{FF2B5EF4-FFF2-40B4-BE49-F238E27FC236}">
                    <a16:creationId xmlns:a16="http://schemas.microsoft.com/office/drawing/2014/main" id="{6DFE70FE-AFBB-4D47-892B-91960B63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35" y="6219496"/>
                <a:ext cx="1327680" cy="553998"/>
              </a:xfrm>
              <a:prstGeom prst="rect">
                <a:avLst/>
              </a:prstGeom>
              <a:blipFill>
                <a:blip r:embed="rId15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477319" y="8167714"/>
            <a:ext cx="902" cy="409764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3" idx="3"/>
            <a:endCxn id="115" idx="1"/>
          </p:cNvCxnSpPr>
          <p:nvPr/>
        </p:nvCxnSpPr>
        <p:spPr>
          <a:xfrm>
            <a:off x="2513413" y="2344008"/>
            <a:ext cx="693077" cy="9374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5844C34-997B-AC4C-AFD5-95AABD5142D3}"/>
              </a:ext>
            </a:extLst>
          </p:cNvPr>
          <p:cNvSpPr/>
          <p:nvPr/>
        </p:nvSpPr>
        <p:spPr>
          <a:xfrm>
            <a:off x="3964865" y="8194394"/>
            <a:ext cx="2407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</a:p>
          <a:p>
            <a:pPr algn="ctr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Conditions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/>
              <p:nvPr/>
            </p:nvSpPr>
            <p:spPr>
              <a:xfrm>
                <a:off x="5354224" y="7625274"/>
                <a:ext cx="156010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224" y="7625274"/>
                <a:ext cx="1560107" cy="323165"/>
              </a:xfrm>
              <a:prstGeom prst="rect">
                <a:avLst/>
              </a:prstGeom>
              <a:blipFill>
                <a:blip r:embed="rId16"/>
                <a:stretch>
                  <a:fillRect l="-1563" t="-3774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图片 6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6457539" y="8291530"/>
            <a:ext cx="504094" cy="41853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98" y="7369048"/>
            <a:ext cx="671274" cy="562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2621519" y="6902850"/>
                <a:ext cx="21708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Motion 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519" y="6902850"/>
                <a:ext cx="2170851" cy="523220"/>
              </a:xfrm>
              <a:prstGeom prst="rect">
                <a:avLst/>
              </a:prstGeom>
              <a:blipFill>
                <a:blip r:embed="rId19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14865451" y="7124991"/>
            <a:ext cx="848269" cy="313819"/>
            <a:chOff x="8376972" y="4080157"/>
            <a:chExt cx="848269" cy="313819"/>
          </a:xfrm>
        </p:grpSpPr>
        <p:grpSp>
          <p:nvGrpSpPr>
            <p:cNvPr id="78" name="组合 77"/>
            <p:cNvGrpSpPr/>
            <p:nvPr/>
          </p:nvGrpSpPr>
          <p:grpSpPr>
            <a:xfrm>
              <a:off x="8376972" y="4080157"/>
              <a:ext cx="848269" cy="313819"/>
              <a:chOff x="7854122" y="2046444"/>
              <a:chExt cx="1235928" cy="458664"/>
            </a:xfrm>
          </p:grpSpPr>
          <p:sp>
            <p:nvSpPr>
              <p:cNvPr id="83" name="任意多边形 82"/>
              <p:cNvSpPr/>
              <p:nvPr/>
            </p:nvSpPr>
            <p:spPr>
              <a:xfrm>
                <a:off x="7908122" y="2096770"/>
                <a:ext cx="1134278" cy="358012"/>
              </a:xfrm>
              <a:custGeom>
                <a:avLst/>
                <a:gdLst>
                  <a:gd name="connsiteX0" fmla="*/ 0 w 1244600"/>
                  <a:gd name="connsiteY0" fmla="*/ 444500 h 444500"/>
                  <a:gd name="connsiteX1" fmla="*/ 450850 w 1244600"/>
                  <a:gd name="connsiteY1" fmla="*/ 57150 h 444500"/>
                  <a:gd name="connsiteX2" fmla="*/ 869950 w 1244600"/>
                  <a:gd name="connsiteY2" fmla="*/ 311150 h 444500"/>
                  <a:gd name="connsiteX3" fmla="*/ 1244600 w 1244600"/>
                  <a:gd name="connsiteY3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00" h="444500">
                    <a:moveTo>
                      <a:pt x="0" y="444500"/>
                    </a:moveTo>
                    <a:cubicBezTo>
                      <a:pt x="152929" y="261937"/>
                      <a:pt x="305858" y="79375"/>
                      <a:pt x="450850" y="57150"/>
                    </a:cubicBezTo>
                    <a:cubicBezTo>
                      <a:pt x="595842" y="34925"/>
                      <a:pt x="737658" y="320675"/>
                      <a:pt x="869950" y="311150"/>
                    </a:cubicBezTo>
                    <a:cubicBezTo>
                      <a:pt x="1002242" y="301625"/>
                      <a:pt x="1176867" y="53975"/>
                      <a:pt x="1244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/>
              <p:cNvSpPr/>
              <p:nvPr/>
            </p:nvSpPr>
            <p:spPr>
              <a:xfrm>
                <a:off x="7854122" y="239710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接点 84"/>
              <p:cNvSpPr/>
              <p:nvPr/>
            </p:nvSpPr>
            <p:spPr>
              <a:xfrm>
                <a:off x="8273222" y="2096770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/>
              <p:cNvSpPr/>
              <p:nvPr/>
            </p:nvSpPr>
            <p:spPr>
              <a:xfrm>
                <a:off x="8647872" y="228967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接点 86"/>
              <p:cNvSpPr/>
              <p:nvPr/>
            </p:nvSpPr>
            <p:spPr>
              <a:xfrm>
                <a:off x="8982050" y="2046444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" name="直接箭头连接符 78"/>
            <p:cNvCxnSpPr/>
            <p:nvPr/>
          </p:nvCxnSpPr>
          <p:spPr>
            <a:xfrm flipV="1">
              <a:off x="8520114" y="4221901"/>
              <a:ext cx="35718" cy="30330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8809785" y="4198008"/>
              <a:ext cx="41345" cy="3341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9065419" y="4195628"/>
              <a:ext cx="48875" cy="3579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8" name="平行四边形 87"/>
          <p:cNvSpPr/>
          <p:nvPr/>
        </p:nvSpPr>
        <p:spPr>
          <a:xfrm>
            <a:off x="3787757" y="7802106"/>
            <a:ext cx="1380928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11253994" y="7254842"/>
            <a:ext cx="1380928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119" idx="3"/>
            <a:endCxn id="90" idx="5"/>
          </p:cNvCxnSpPr>
          <p:nvPr/>
        </p:nvCxnSpPr>
        <p:spPr>
          <a:xfrm>
            <a:off x="10116106" y="7421082"/>
            <a:ext cx="1137888" cy="16565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885362" y="2925168"/>
            <a:ext cx="3230745" cy="59256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&lt;When&gt;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Satisfaction Checking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3206490" y="4604101"/>
            <a:ext cx="2541661" cy="592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Quantification Measure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206490" y="2057098"/>
            <a:ext cx="2541661" cy="592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Satisfaction Modeling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6882764" y="7124797"/>
            <a:ext cx="3233343" cy="592568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&lt;How&gt;</a:t>
            </a:r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Satisfaction Optimization</a:t>
            </a:r>
            <a:endParaRPr lang="en-US" altLang="zh-C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5716625" y="8345109"/>
                <a:ext cx="69281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𝒪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sz="15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𝒞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25" y="8345109"/>
                <a:ext cx="692818" cy="3231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矩形 326"/>
              <p:cNvSpPr/>
              <p:nvPr/>
            </p:nvSpPr>
            <p:spPr>
              <a:xfrm>
                <a:off x="7970306" y="4834467"/>
                <a:ext cx="3715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7" name="矩形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06" y="4834467"/>
                <a:ext cx="37151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115" idx="3"/>
            <a:endCxn id="33" idx="0"/>
          </p:cNvCxnSpPr>
          <p:nvPr/>
        </p:nvCxnSpPr>
        <p:spPr>
          <a:xfrm>
            <a:off x="5748150" y="2353382"/>
            <a:ext cx="2752584" cy="571786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rot="5400000" flipH="1" flipV="1">
            <a:off x="4990017" y="2708758"/>
            <a:ext cx="1382649" cy="2408041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98" y="2390441"/>
            <a:ext cx="1104926" cy="110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67D38F-057C-CD42-9C0D-45F50A40D920}"/>
              </a:ext>
            </a:extLst>
          </p:cNvPr>
          <p:cNvSpPr/>
          <p:nvPr/>
        </p:nvSpPr>
        <p:spPr>
          <a:xfrm>
            <a:off x="1261281" y="2304633"/>
            <a:ext cx="1290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9561B89-20E4-974A-906B-B68A941BF6CB}"/>
                  </a:ext>
                </a:extLst>
              </p:cNvPr>
              <p:cNvSpPr/>
              <p:nvPr/>
            </p:nvSpPr>
            <p:spPr>
              <a:xfrm>
                <a:off x="5933369" y="2217462"/>
                <a:ext cx="36404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600" dirty="0"/>
                  <a:t>Requirement Satisfaction model </a:t>
                </a:r>
                <a14:m>
                  <m:oMath xmlns:m="http://schemas.openxmlformats.org/officeDocument/2006/math">
                    <m:r>
                      <a:rPr kumimoji="1" lang="en-US" altLang="zh-CN" sz="1600" b="1" i="1">
                        <a:latin typeface="Cambria Math" panose="02040503050406030204" pitchFamily="18" charset="0"/>
                      </a:rPr>
                      <m:t>𝑫𝑺</m:t>
                    </m:r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9561B89-20E4-974A-906B-B68A941BF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69" y="2217462"/>
                <a:ext cx="3640405" cy="338554"/>
              </a:xfrm>
              <a:prstGeom prst="rect">
                <a:avLst/>
              </a:prstGeom>
              <a:blipFill>
                <a:blip r:embed="rId3"/>
                <a:stretch>
                  <a:fillRect l="-836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/>
              <p:nvPr/>
            </p:nvSpPr>
            <p:spPr>
              <a:xfrm>
                <a:off x="3665413" y="3767746"/>
                <a:ext cx="76527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𝓧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413" y="3767746"/>
                <a:ext cx="76527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88" idx="0"/>
            <a:endCxn id="113" idx="2"/>
          </p:cNvCxnSpPr>
          <p:nvPr/>
        </p:nvCxnSpPr>
        <p:spPr>
          <a:xfrm flipH="1" flipV="1">
            <a:off x="4477321" y="5196669"/>
            <a:ext cx="901" cy="2605436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7">
            <a:extLst>
              <a:ext uri="{FF2B5EF4-FFF2-40B4-BE49-F238E27FC236}">
                <a16:creationId xmlns:a16="http://schemas.microsoft.com/office/drawing/2014/main" id="{E55F68E9-7711-D64C-BEF5-99E4605B5279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2634923" y="7437647"/>
            <a:ext cx="2157447" cy="11455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A600AAD1-C1BB-7740-BBB3-341AF0C0EB06}"/>
              </a:ext>
            </a:extLst>
          </p:cNvPr>
          <p:cNvCxnSpPr>
            <a:cxnSpLocks/>
            <a:stCxn id="63" idx="3"/>
            <a:endCxn id="90" idx="0"/>
          </p:cNvCxnSpPr>
          <p:nvPr/>
        </p:nvCxnSpPr>
        <p:spPr>
          <a:xfrm>
            <a:off x="10233066" y="3553507"/>
            <a:ext cx="1711393" cy="370133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247DFB0-0E1E-8742-9F97-20974F17755B}"/>
                  </a:ext>
                </a:extLst>
              </p:cNvPr>
              <p:cNvSpPr/>
              <p:nvPr/>
            </p:nvSpPr>
            <p:spPr>
              <a:xfrm>
                <a:off x="11596570" y="6768099"/>
                <a:ext cx="4144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247DFB0-0E1E-8742-9F97-20974F177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70" y="6768099"/>
                <a:ext cx="41440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744C3442-3933-894D-824E-461ECA559430}"/>
              </a:ext>
            </a:extLst>
          </p:cNvPr>
          <p:cNvCxnSpPr>
            <a:cxnSpLocks/>
            <a:stCxn id="13" idx="4"/>
            <a:endCxn id="88" idx="2"/>
          </p:cNvCxnSpPr>
          <p:nvPr/>
        </p:nvCxnSpPr>
        <p:spPr>
          <a:xfrm rot="5400000">
            <a:off x="8778861" y="3870252"/>
            <a:ext cx="504485" cy="772483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A5D9CE75-3929-2B49-8595-86B2BF2C930D}"/>
                  </a:ext>
                </a:extLst>
              </p:cNvPr>
              <p:cNvSpPr/>
              <p:nvPr/>
            </p:nvSpPr>
            <p:spPr>
              <a:xfrm>
                <a:off x="10376399" y="2860299"/>
                <a:ext cx="1294393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A5D9CE75-3929-2B49-8595-86B2BF2C9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399" y="2860299"/>
                <a:ext cx="1294393" cy="689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ounded Rectangle 12">
                <a:extLst>
                  <a:ext uri="{FF2B5EF4-FFF2-40B4-BE49-F238E27FC236}">
                    <a16:creationId xmlns:a16="http://schemas.microsoft.com/office/drawing/2014/main" id="{4E1D0CC6-71FB-C84F-B563-4D8D27BA35C6}"/>
                  </a:ext>
                </a:extLst>
              </p:cNvPr>
              <p:cNvSpPr/>
              <p:nvPr/>
            </p:nvSpPr>
            <p:spPr>
              <a:xfrm>
                <a:off x="6139167" y="5896744"/>
                <a:ext cx="588388" cy="33855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Rounded Rectangle 12">
                <a:extLst>
                  <a:ext uri="{FF2B5EF4-FFF2-40B4-BE49-F238E27FC236}">
                    <a16:creationId xmlns:a16="http://schemas.microsoft.com/office/drawing/2014/main" id="{4E1D0CC6-71FB-C84F-B563-4D8D27BA3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67" y="5896744"/>
                <a:ext cx="588388" cy="338554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 Box 15">
            <a:extLst>
              <a:ext uri="{FF2B5EF4-FFF2-40B4-BE49-F238E27FC236}">
                <a16:creationId xmlns:a16="http://schemas.microsoft.com/office/drawing/2014/main" id="{0089814E-82F5-A842-ABF7-7E0593681FB1}"/>
              </a:ext>
            </a:extLst>
          </p:cNvPr>
          <p:cNvSpPr txBox="1"/>
          <p:nvPr/>
        </p:nvSpPr>
        <p:spPr>
          <a:xfrm>
            <a:off x="6826845" y="5885674"/>
            <a:ext cx="36855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</a:p>
        </p:txBody>
      </p:sp>
      <p:sp>
        <p:nvSpPr>
          <p:cNvPr id="141" name="Rectangle 32">
            <a:extLst>
              <a:ext uri="{FF2B5EF4-FFF2-40B4-BE49-F238E27FC236}">
                <a16:creationId xmlns:a16="http://schemas.microsoft.com/office/drawing/2014/main" id="{E634FBB5-0013-3948-B218-B46C21331198}"/>
              </a:ext>
            </a:extLst>
          </p:cNvPr>
          <p:cNvSpPr/>
          <p:nvPr/>
        </p:nvSpPr>
        <p:spPr>
          <a:xfrm>
            <a:off x="5749978" y="5558191"/>
            <a:ext cx="2539151" cy="77275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D6BBA9E-C3F6-3F4F-87CC-6FDFB0D08A7B}"/>
                  </a:ext>
                </a:extLst>
              </p:cNvPr>
              <p:cNvSpPr/>
              <p:nvPr/>
            </p:nvSpPr>
            <p:spPr>
              <a:xfrm>
                <a:off x="5820770" y="5554844"/>
                <a:ext cx="24962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Satisfied Requirement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D6BBA9E-C3F6-3F4F-87CC-6FDFB0D0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70" y="5554844"/>
                <a:ext cx="2496261" cy="338554"/>
              </a:xfrm>
              <a:prstGeom prst="rect">
                <a:avLst/>
              </a:prstGeom>
              <a:blipFill>
                <a:blip r:embed="rId8"/>
                <a:stretch>
                  <a:fillRect l="-7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123BE57-B413-FD47-B4C8-B3F10457F0B9}"/>
                  </a:ext>
                </a:extLst>
              </p:cNvPr>
              <p:cNvSpPr/>
              <p:nvPr/>
            </p:nvSpPr>
            <p:spPr>
              <a:xfrm>
                <a:off x="10442452" y="7096725"/>
                <a:ext cx="4288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123BE57-B413-FD47-B4C8-B3F10457F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452" y="7096725"/>
                <a:ext cx="42883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ounded Rectangle 12">
                <a:extLst>
                  <a:ext uri="{FF2B5EF4-FFF2-40B4-BE49-F238E27FC236}">
                    <a16:creationId xmlns:a16="http://schemas.microsoft.com/office/drawing/2014/main" id="{40EB306D-ADEC-0D46-95C8-B18CB89B343F}"/>
                  </a:ext>
                </a:extLst>
              </p:cNvPr>
              <p:cNvSpPr/>
              <p:nvPr/>
            </p:nvSpPr>
            <p:spPr>
              <a:xfrm>
                <a:off x="7347490" y="5875905"/>
                <a:ext cx="588417" cy="361027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3" name="Rounded Rectangle 12">
                <a:extLst>
                  <a:ext uri="{FF2B5EF4-FFF2-40B4-BE49-F238E27FC236}">
                    <a16:creationId xmlns:a16="http://schemas.microsoft.com/office/drawing/2014/main" id="{40EB306D-ADEC-0D46-95C8-B18CB89B3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90" y="5875905"/>
                <a:ext cx="588417" cy="361027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 b="-3226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肘形连接符 178">
            <a:extLst>
              <a:ext uri="{FF2B5EF4-FFF2-40B4-BE49-F238E27FC236}">
                <a16:creationId xmlns:a16="http://schemas.microsoft.com/office/drawing/2014/main" id="{0999A480-4731-3A47-84F0-DC41D5C8630F}"/>
              </a:ext>
            </a:extLst>
          </p:cNvPr>
          <p:cNvCxnSpPr>
            <a:cxnSpLocks/>
            <a:stCxn id="63" idx="2"/>
            <a:endCxn id="141" idx="0"/>
          </p:cNvCxnSpPr>
          <p:nvPr/>
        </p:nvCxnSpPr>
        <p:spPr>
          <a:xfrm rot="5400000">
            <a:off x="6997440" y="4057943"/>
            <a:ext cx="1522360" cy="14781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63" idx="2"/>
            <a:endCxn id="359" idx="0"/>
          </p:cNvCxnSpPr>
          <p:nvPr/>
        </p:nvCxnSpPr>
        <p:spPr>
          <a:xfrm rot="16200000" flipH="1">
            <a:off x="8500683" y="4032834"/>
            <a:ext cx="1522360" cy="15283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>
            <a:extLst>
              <a:ext uri="{FF2B5EF4-FFF2-40B4-BE49-F238E27FC236}">
                <a16:creationId xmlns:a16="http://schemas.microsoft.com/office/drawing/2014/main" id="{4B0E69B5-915E-BB4A-9042-7C0237345D8F}"/>
              </a:ext>
            </a:extLst>
          </p:cNvPr>
          <p:cNvCxnSpPr>
            <a:cxnSpLocks/>
            <a:stCxn id="359" idx="2"/>
            <a:endCxn id="119" idx="0"/>
          </p:cNvCxnSpPr>
          <p:nvPr/>
        </p:nvCxnSpPr>
        <p:spPr>
          <a:xfrm rot="5400000">
            <a:off x="8865811" y="5964567"/>
            <a:ext cx="793855" cy="1526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>
            <a:extLst>
              <a:ext uri="{FF2B5EF4-FFF2-40B4-BE49-F238E27FC236}">
                <a16:creationId xmlns:a16="http://schemas.microsoft.com/office/drawing/2014/main" id="{889D5BF9-7331-7B4B-B996-C339AB6665FF}"/>
              </a:ext>
            </a:extLst>
          </p:cNvPr>
          <p:cNvCxnSpPr>
            <a:cxnSpLocks/>
            <a:stCxn id="141" idx="2"/>
            <a:endCxn id="119" idx="0"/>
          </p:cNvCxnSpPr>
          <p:nvPr/>
        </p:nvCxnSpPr>
        <p:spPr>
          <a:xfrm rot="16200000" flipH="1">
            <a:off x="7362568" y="5987930"/>
            <a:ext cx="793852" cy="14798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Box 20">
            <a:extLst>
              <a:ext uri="{FF2B5EF4-FFF2-40B4-BE49-F238E27FC236}">
                <a16:creationId xmlns:a16="http://schemas.microsoft.com/office/drawing/2014/main" id="{4E9FD3D6-1A05-D442-8CAA-B29312FB4A44}"/>
              </a:ext>
            </a:extLst>
          </p:cNvPr>
          <p:cNvSpPr txBox="1"/>
          <p:nvPr/>
        </p:nvSpPr>
        <p:spPr>
          <a:xfrm>
            <a:off x="10015646" y="6360415"/>
            <a:ext cx="1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 Function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8" name="Text Box 20">
            <a:extLst>
              <a:ext uri="{FF2B5EF4-FFF2-40B4-BE49-F238E27FC236}">
                <a16:creationId xmlns:a16="http://schemas.microsoft.com/office/drawing/2014/main" id="{6DFE70FE-AFBB-4D47-892B-91960B631AFB}"/>
              </a:ext>
            </a:extLst>
          </p:cNvPr>
          <p:cNvSpPr txBox="1"/>
          <p:nvPr/>
        </p:nvSpPr>
        <p:spPr>
          <a:xfrm>
            <a:off x="5845240" y="6413553"/>
            <a:ext cx="130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Constraints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ounded Rectangle 12">
                <a:extLst>
                  <a:ext uri="{FF2B5EF4-FFF2-40B4-BE49-F238E27FC236}">
                    <a16:creationId xmlns:a16="http://schemas.microsoft.com/office/drawing/2014/main" id="{7F1D2792-FC34-8142-AECC-CFCD7E9E8C4C}"/>
                  </a:ext>
                </a:extLst>
              </p:cNvPr>
              <p:cNvSpPr/>
              <p:nvPr/>
            </p:nvSpPr>
            <p:spPr>
              <a:xfrm>
                <a:off x="9088613" y="5875907"/>
                <a:ext cx="588417" cy="36102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7" name="Rounded Rectangle 12">
                <a:extLst>
                  <a:ext uri="{FF2B5EF4-FFF2-40B4-BE49-F238E27FC236}">
                    <a16:creationId xmlns:a16="http://schemas.microsoft.com/office/drawing/2014/main" id="{7F1D2792-FC34-8142-AECC-CFCD7E9E8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13" y="5875907"/>
                <a:ext cx="588417" cy="361021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 b="-3226"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Text Box 15">
            <a:extLst>
              <a:ext uri="{FF2B5EF4-FFF2-40B4-BE49-F238E27FC236}">
                <a16:creationId xmlns:a16="http://schemas.microsoft.com/office/drawing/2014/main" id="{AC3540E2-80D1-CC42-9B3D-FE9A4B2FD4F5}"/>
              </a:ext>
            </a:extLst>
          </p:cNvPr>
          <p:cNvSpPr txBox="1"/>
          <p:nvPr/>
        </p:nvSpPr>
        <p:spPr>
          <a:xfrm>
            <a:off x="9841760" y="5893292"/>
            <a:ext cx="36855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</a:p>
        </p:txBody>
      </p:sp>
      <p:sp>
        <p:nvSpPr>
          <p:cNvPr id="359" name="Rectangle 32">
            <a:extLst>
              <a:ext uri="{FF2B5EF4-FFF2-40B4-BE49-F238E27FC236}">
                <a16:creationId xmlns:a16="http://schemas.microsoft.com/office/drawing/2014/main" id="{B6538A0F-F92A-DD45-AFAB-1FD1C9FA51E6}"/>
              </a:ext>
            </a:extLst>
          </p:cNvPr>
          <p:cNvSpPr/>
          <p:nvPr/>
        </p:nvSpPr>
        <p:spPr>
          <a:xfrm>
            <a:off x="8630255" y="5558190"/>
            <a:ext cx="2791568" cy="77275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41396D0-8A9E-C54C-9E29-1006F3EE7997}"/>
                  </a:ext>
                </a:extLst>
              </p:cNvPr>
              <p:cNvSpPr/>
              <p:nvPr/>
            </p:nvSpPr>
            <p:spPr>
              <a:xfrm>
                <a:off x="8660302" y="5571627"/>
                <a:ext cx="287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Unsatisfied Requirement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𝑛𝑠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41396D0-8A9E-C54C-9E29-1006F3EE7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302" y="5571627"/>
                <a:ext cx="2878480" cy="338554"/>
              </a:xfrm>
              <a:prstGeom prst="rect">
                <a:avLst/>
              </a:prstGeom>
              <a:blipFill>
                <a:blip r:embed="rId12"/>
                <a:stretch>
                  <a:fillRect l="-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ounded Rectangle 12">
                <a:extLst>
                  <a:ext uri="{FF2B5EF4-FFF2-40B4-BE49-F238E27FC236}">
                    <a16:creationId xmlns:a16="http://schemas.microsoft.com/office/drawing/2014/main" id="{64569F6F-03C0-854C-8C53-C3201F1A52AC}"/>
                  </a:ext>
                </a:extLst>
              </p:cNvPr>
              <p:cNvSpPr/>
              <p:nvPr/>
            </p:nvSpPr>
            <p:spPr>
              <a:xfrm>
                <a:off x="10450600" y="5858470"/>
                <a:ext cx="586305" cy="361027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1" name="Rounded Rectangle 12">
                <a:extLst>
                  <a:ext uri="{FF2B5EF4-FFF2-40B4-BE49-F238E27FC236}">
                    <a16:creationId xmlns:a16="http://schemas.microsoft.com/office/drawing/2014/main" id="{64569F6F-03C0-854C-8C53-C3201F1A5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600" y="5858470"/>
                <a:ext cx="586305" cy="361027"/>
              </a:xfrm>
              <a:prstGeom prst="roundRect">
                <a:avLst>
                  <a:gd name="adj" fmla="val 50000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C9F1ED8-2587-7C4F-ACF6-EB2413065A4C}"/>
              </a:ext>
            </a:extLst>
          </p:cNvPr>
          <p:cNvSpPr txBox="1"/>
          <p:nvPr/>
        </p:nvSpPr>
        <p:spPr>
          <a:xfrm>
            <a:off x="8784198" y="55273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EBE3D2-CB38-E048-9A3D-14B2B98CE1A8}"/>
              </a:ext>
            </a:extLst>
          </p:cNvPr>
          <p:cNvSpPr/>
          <p:nvPr/>
        </p:nvSpPr>
        <p:spPr>
          <a:xfrm>
            <a:off x="12857518" y="74084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FD0D37C-7ACC-9B48-99C5-D801A7E06AEF}"/>
              </a:ext>
            </a:extLst>
          </p:cNvPr>
          <p:cNvSpPr/>
          <p:nvPr/>
        </p:nvSpPr>
        <p:spPr>
          <a:xfrm>
            <a:off x="8459277" y="6692017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D3FE57F-68B6-3A49-BFD6-3CF772B29B9B}"/>
              </a:ext>
            </a:extLst>
          </p:cNvPr>
          <p:cNvSpPr/>
          <p:nvPr/>
        </p:nvSpPr>
        <p:spPr>
          <a:xfrm>
            <a:off x="8453310" y="474477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决策 28">
            <a:extLst>
              <a:ext uri="{FF2B5EF4-FFF2-40B4-BE49-F238E27FC236}">
                <a16:creationId xmlns:a16="http://schemas.microsoft.com/office/drawing/2014/main" id="{856ADC89-66EB-4D4A-9FFB-EC1F6D4C08B1}"/>
              </a:ext>
            </a:extLst>
          </p:cNvPr>
          <p:cNvSpPr/>
          <p:nvPr/>
        </p:nvSpPr>
        <p:spPr>
          <a:xfrm>
            <a:off x="6762309" y="3071184"/>
            <a:ext cx="3470756" cy="964647"/>
          </a:xfrm>
          <a:prstGeom prst="flowChartDecisi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07314" y="3330127"/>
            <a:ext cx="3230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Requirement Satisfaction Evaluation</a:t>
            </a:r>
            <a:endParaRPr lang="en-US" altLang="zh-C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 Box 20">
                <a:extLst>
                  <a:ext uri="{FF2B5EF4-FFF2-40B4-BE49-F238E27FC236}">
                    <a16:creationId xmlns:a16="http://schemas.microsoft.com/office/drawing/2014/main" id="{6DFE70FE-AFBB-4D47-892B-91960B631AFB}"/>
                  </a:ext>
                </a:extLst>
              </p:cNvPr>
              <p:cNvSpPr txBox="1"/>
              <p:nvPr/>
            </p:nvSpPr>
            <p:spPr>
              <a:xfrm>
                <a:off x="3180535" y="6219496"/>
                <a:ext cx="13276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Observation</a:t>
                </a:r>
                <a:r>
                  <a:rPr lang="en-US" altLang="zh-CN" sz="15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lvl="0" algn="ctr">
                  <a:buClrTx/>
                  <a:buSzTx/>
                  <a:buFontTx/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𝑂𝑏𝑠</m:t>
                    </m:r>
                  </m:oMath>
                </a14:m>
                <a:r>
                  <a:rPr lang="en-US" altLang="zh-CN" sz="1500" dirty="0">
                    <a:cs typeface="Arial" panose="020B0604020202020204" pitchFamily="34" charset="0"/>
                  </a:rPr>
                  <a:t> 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147" name="Text Box 20">
                <a:extLst>
                  <a:ext uri="{FF2B5EF4-FFF2-40B4-BE49-F238E27FC236}">
                    <a16:creationId xmlns:a16="http://schemas.microsoft.com/office/drawing/2014/main" id="{6DFE70FE-AFBB-4D47-892B-91960B63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35" y="6219496"/>
                <a:ext cx="1327680" cy="553998"/>
              </a:xfrm>
              <a:prstGeom prst="rect">
                <a:avLst/>
              </a:prstGeom>
              <a:blipFill>
                <a:blip r:embed="rId14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477319" y="8167714"/>
            <a:ext cx="902" cy="409764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2513413" y="2567301"/>
            <a:ext cx="693077" cy="9374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5844C34-997B-AC4C-AFD5-95AABD5142D3}"/>
              </a:ext>
            </a:extLst>
          </p:cNvPr>
          <p:cNvSpPr/>
          <p:nvPr/>
        </p:nvSpPr>
        <p:spPr>
          <a:xfrm>
            <a:off x="3964865" y="8194394"/>
            <a:ext cx="2407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</a:p>
          <a:p>
            <a:pPr algn="ctr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Conditions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/>
              <p:nvPr/>
            </p:nvSpPr>
            <p:spPr>
              <a:xfrm>
                <a:off x="5354224" y="7625274"/>
                <a:ext cx="156010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224" y="7625274"/>
                <a:ext cx="1560107" cy="323165"/>
              </a:xfrm>
              <a:prstGeom prst="rect">
                <a:avLst/>
              </a:prstGeom>
              <a:blipFill>
                <a:blip r:embed="rId15"/>
                <a:stretch>
                  <a:fillRect l="-1563" t="-3774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图片 6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6457539" y="8291530"/>
            <a:ext cx="504094" cy="41853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98" y="7369048"/>
            <a:ext cx="671274" cy="562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2621519" y="6902850"/>
                <a:ext cx="21708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Motion 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519" y="6902850"/>
                <a:ext cx="2170851" cy="523220"/>
              </a:xfrm>
              <a:prstGeom prst="rect">
                <a:avLst/>
              </a:prstGeom>
              <a:blipFill>
                <a:blip r:embed="rId18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14865451" y="7124991"/>
            <a:ext cx="848269" cy="313819"/>
            <a:chOff x="8376972" y="4080157"/>
            <a:chExt cx="848269" cy="313819"/>
          </a:xfrm>
        </p:grpSpPr>
        <p:grpSp>
          <p:nvGrpSpPr>
            <p:cNvPr id="78" name="组合 77"/>
            <p:cNvGrpSpPr/>
            <p:nvPr/>
          </p:nvGrpSpPr>
          <p:grpSpPr>
            <a:xfrm>
              <a:off x="8376972" y="4080157"/>
              <a:ext cx="848269" cy="313819"/>
              <a:chOff x="7854122" y="2046444"/>
              <a:chExt cx="1235928" cy="458664"/>
            </a:xfrm>
          </p:grpSpPr>
          <p:sp>
            <p:nvSpPr>
              <p:cNvPr id="83" name="任意多边形 82"/>
              <p:cNvSpPr/>
              <p:nvPr/>
            </p:nvSpPr>
            <p:spPr>
              <a:xfrm>
                <a:off x="7908122" y="2096770"/>
                <a:ext cx="1134278" cy="358012"/>
              </a:xfrm>
              <a:custGeom>
                <a:avLst/>
                <a:gdLst>
                  <a:gd name="connsiteX0" fmla="*/ 0 w 1244600"/>
                  <a:gd name="connsiteY0" fmla="*/ 444500 h 444500"/>
                  <a:gd name="connsiteX1" fmla="*/ 450850 w 1244600"/>
                  <a:gd name="connsiteY1" fmla="*/ 57150 h 444500"/>
                  <a:gd name="connsiteX2" fmla="*/ 869950 w 1244600"/>
                  <a:gd name="connsiteY2" fmla="*/ 311150 h 444500"/>
                  <a:gd name="connsiteX3" fmla="*/ 1244600 w 1244600"/>
                  <a:gd name="connsiteY3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00" h="444500">
                    <a:moveTo>
                      <a:pt x="0" y="444500"/>
                    </a:moveTo>
                    <a:cubicBezTo>
                      <a:pt x="152929" y="261937"/>
                      <a:pt x="305858" y="79375"/>
                      <a:pt x="450850" y="57150"/>
                    </a:cubicBezTo>
                    <a:cubicBezTo>
                      <a:pt x="595842" y="34925"/>
                      <a:pt x="737658" y="320675"/>
                      <a:pt x="869950" y="311150"/>
                    </a:cubicBezTo>
                    <a:cubicBezTo>
                      <a:pt x="1002242" y="301625"/>
                      <a:pt x="1176867" y="53975"/>
                      <a:pt x="1244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/>
              <p:cNvSpPr/>
              <p:nvPr/>
            </p:nvSpPr>
            <p:spPr>
              <a:xfrm>
                <a:off x="7854122" y="239710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接点 84"/>
              <p:cNvSpPr/>
              <p:nvPr/>
            </p:nvSpPr>
            <p:spPr>
              <a:xfrm>
                <a:off x="8273222" y="2096770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/>
              <p:cNvSpPr/>
              <p:nvPr/>
            </p:nvSpPr>
            <p:spPr>
              <a:xfrm>
                <a:off x="8647872" y="228967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流程图: 接点 86"/>
              <p:cNvSpPr/>
              <p:nvPr/>
            </p:nvSpPr>
            <p:spPr>
              <a:xfrm>
                <a:off x="8982050" y="2046444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" name="直接箭头连接符 78"/>
            <p:cNvCxnSpPr/>
            <p:nvPr/>
          </p:nvCxnSpPr>
          <p:spPr>
            <a:xfrm flipV="1">
              <a:off x="8520114" y="4221901"/>
              <a:ext cx="35718" cy="30330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8809785" y="4198008"/>
              <a:ext cx="41345" cy="3341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9065419" y="4195628"/>
              <a:ext cx="48875" cy="3579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8" name="平行四边形 87"/>
          <p:cNvSpPr/>
          <p:nvPr/>
        </p:nvSpPr>
        <p:spPr>
          <a:xfrm>
            <a:off x="3787757" y="7802106"/>
            <a:ext cx="1380928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11253994" y="7254842"/>
            <a:ext cx="1380928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119" idx="3"/>
            <a:endCxn id="90" idx="5"/>
          </p:cNvCxnSpPr>
          <p:nvPr/>
        </p:nvCxnSpPr>
        <p:spPr>
          <a:xfrm>
            <a:off x="10116106" y="7421082"/>
            <a:ext cx="1137888" cy="16565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3206490" y="4604101"/>
            <a:ext cx="2541661" cy="592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Quantification Measure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206490" y="2280391"/>
            <a:ext cx="2541661" cy="59256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Satisfaction Modeling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6882764" y="7124797"/>
            <a:ext cx="3233343" cy="592568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&lt;How&gt;</a:t>
            </a:r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Satisfaction Optimization</a:t>
            </a:r>
            <a:endParaRPr lang="en-US" altLang="zh-C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5716625" y="8345109"/>
                <a:ext cx="69281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𝒪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sz="15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𝒞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25" y="8345109"/>
                <a:ext cx="692818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矩形 326"/>
              <p:cNvSpPr/>
              <p:nvPr/>
            </p:nvSpPr>
            <p:spPr>
              <a:xfrm>
                <a:off x="7330793" y="4486541"/>
                <a:ext cx="7477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7" name="矩形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93" y="4486541"/>
                <a:ext cx="74770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115" idx="3"/>
            <a:endCxn id="63" idx="0"/>
          </p:cNvCxnSpPr>
          <p:nvPr/>
        </p:nvCxnSpPr>
        <p:spPr>
          <a:xfrm>
            <a:off x="5748151" y="2576675"/>
            <a:ext cx="2749537" cy="49450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113" idx="0"/>
            <a:endCxn id="63" idx="1"/>
          </p:cNvCxnSpPr>
          <p:nvPr/>
        </p:nvCxnSpPr>
        <p:spPr>
          <a:xfrm rot="5400000" flipH="1" flipV="1">
            <a:off x="5094517" y="2936311"/>
            <a:ext cx="1050594" cy="228498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84" y="2406073"/>
            <a:ext cx="1104926" cy="1104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8851323" y="4467510"/>
                <a:ext cx="7477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323" y="4467510"/>
                <a:ext cx="747705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82" y="7329199"/>
            <a:ext cx="671274" cy="562197"/>
          </a:xfrm>
          <a:prstGeom prst="rect">
            <a:avLst/>
          </a:prstGeom>
        </p:spPr>
      </p:pic>
      <p:sp>
        <p:nvSpPr>
          <p:cNvPr id="48" name="平行四边形 47"/>
          <p:cNvSpPr/>
          <p:nvPr/>
        </p:nvSpPr>
        <p:spPr>
          <a:xfrm>
            <a:off x="10506279" y="6374531"/>
            <a:ext cx="1582925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4455519" y="2565779"/>
                <a:ext cx="13922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19" y="2565779"/>
                <a:ext cx="1392241" cy="338554"/>
              </a:xfrm>
              <a:prstGeom prst="rect">
                <a:avLst/>
              </a:prstGeom>
              <a:blipFill>
                <a:blip r:embed="rId4"/>
                <a:stretch>
                  <a:fillRect l="-263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485012" y="7139434"/>
                <a:ext cx="16194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Motion 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012" y="7139434"/>
                <a:ext cx="1619418" cy="338554"/>
              </a:xfrm>
              <a:prstGeom prst="rect">
                <a:avLst/>
              </a:prstGeom>
              <a:blipFill>
                <a:blip r:embed="rId5"/>
                <a:stretch>
                  <a:fillRect l="-2256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10067809" y="7509861"/>
                <a:ext cx="2435347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809" y="7509861"/>
                <a:ext cx="2435347" cy="284693"/>
              </a:xfrm>
              <a:prstGeom prst="rect">
                <a:avLst/>
              </a:prstGeom>
              <a:blipFill>
                <a:blip r:embed="rId6"/>
                <a:stretch>
                  <a:fillRect l="-1253" t="-25532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12307878" y="7050816"/>
            <a:ext cx="848269" cy="313819"/>
            <a:chOff x="8376972" y="4080157"/>
            <a:chExt cx="848269" cy="313819"/>
          </a:xfrm>
        </p:grpSpPr>
        <p:grpSp>
          <p:nvGrpSpPr>
            <p:cNvPr id="4" name="组合 3"/>
            <p:cNvGrpSpPr/>
            <p:nvPr/>
          </p:nvGrpSpPr>
          <p:grpSpPr>
            <a:xfrm>
              <a:off x="8376972" y="4080157"/>
              <a:ext cx="848269" cy="313819"/>
              <a:chOff x="7854122" y="2046444"/>
              <a:chExt cx="1235928" cy="458664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7908122" y="2096770"/>
                <a:ext cx="1134278" cy="358012"/>
              </a:xfrm>
              <a:custGeom>
                <a:avLst/>
                <a:gdLst>
                  <a:gd name="connsiteX0" fmla="*/ 0 w 1244600"/>
                  <a:gd name="connsiteY0" fmla="*/ 444500 h 444500"/>
                  <a:gd name="connsiteX1" fmla="*/ 450850 w 1244600"/>
                  <a:gd name="connsiteY1" fmla="*/ 57150 h 444500"/>
                  <a:gd name="connsiteX2" fmla="*/ 869950 w 1244600"/>
                  <a:gd name="connsiteY2" fmla="*/ 311150 h 444500"/>
                  <a:gd name="connsiteX3" fmla="*/ 1244600 w 1244600"/>
                  <a:gd name="connsiteY3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00" h="444500">
                    <a:moveTo>
                      <a:pt x="0" y="444500"/>
                    </a:moveTo>
                    <a:cubicBezTo>
                      <a:pt x="152929" y="261937"/>
                      <a:pt x="305858" y="79375"/>
                      <a:pt x="450850" y="57150"/>
                    </a:cubicBezTo>
                    <a:cubicBezTo>
                      <a:pt x="595842" y="34925"/>
                      <a:pt x="737658" y="320675"/>
                      <a:pt x="869950" y="311150"/>
                    </a:cubicBezTo>
                    <a:cubicBezTo>
                      <a:pt x="1002242" y="301625"/>
                      <a:pt x="1176867" y="53975"/>
                      <a:pt x="12446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接点 35"/>
              <p:cNvSpPr/>
              <p:nvPr/>
            </p:nvSpPr>
            <p:spPr>
              <a:xfrm>
                <a:off x="7854122" y="239710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流程图: 接点 36"/>
              <p:cNvSpPr/>
              <p:nvPr/>
            </p:nvSpPr>
            <p:spPr>
              <a:xfrm>
                <a:off x="8273222" y="2096770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流程图: 接点 37"/>
              <p:cNvSpPr/>
              <p:nvPr/>
            </p:nvSpPr>
            <p:spPr>
              <a:xfrm>
                <a:off x="8647872" y="2289678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接点 38"/>
              <p:cNvSpPr/>
              <p:nvPr/>
            </p:nvSpPr>
            <p:spPr>
              <a:xfrm>
                <a:off x="8982050" y="2046444"/>
                <a:ext cx="108000" cy="108000"/>
              </a:xfrm>
              <a:prstGeom prst="flowChartConnector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 flipV="1">
              <a:off x="8520114" y="4221901"/>
              <a:ext cx="35718" cy="30330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8809785" y="4198008"/>
              <a:ext cx="41345" cy="3341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9065419" y="4195628"/>
              <a:ext cx="48875" cy="35797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5844C34-997B-AC4C-AFD5-95AABD5142D3}"/>
                  </a:ext>
                </a:extLst>
              </p:cNvPr>
              <p:cNvSpPr/>
              <p:nvPr/>
            </p:nvSpPr>
            <p:spPr>
              <a:xfrm>
                <a:off x="3523187" y="7144999"/>
                <a:ext cx="31205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Environmental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𝒪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5844C34-997B-AC4C-AFD5-95AABD514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87" y="7144999"/>
                <a:ext cx="3120534" cy="338554"/>
              </a:xfrm>
              <a:prstGeom prst="rect">
                <a:avLst/>
              </a:prstGeom>
              <a:blipFill>
                <a:blip r:embed="rId7"/>
                <a:stretch>
                  <a:fillRect l="-1172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/>
              <p:nvPr/>
            </p:nvSpPr>
            <p:spPr>
              <a:xfrm>
                <a:off x="4190628" y="7461564"/>
                <a:ext cx="1670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7C85F6B-1B32-004C-974C-CB7F0A9CD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28" y="7461564"/>
                <a:ext cx="1670714" cy="338554"/>
              </a:xfrm>
              <a:prstGeom prst="rect">
                <a:avLst/>
              </a:prstGeom>
              <a:blipFill>
                <a:blip r:embed="rId8"/>
                <a:stretch>
                  <a:fillRect l="-1818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0F99CF2-7E30-CB45-8DE7-90B08DFBED17}"/>
                  </a:ext>
                </a:extLst>
              </p:cNvPr>
              <p:cNvSpPr/>
              <p:nvPr/>
            </p:nvSpPr>
            <p:spPr>
              <a:xfrm>
                <a:off x="10649102" y="2577051"/>
                <a:ext cx="936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𝑛𝑠</m:t>
                          </m:r>
                        </m:sub>
                      </m:sSub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0F99CF2-7E30-CB45-8DE7-90B08DFBE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02" y="2577051"/>
                <a:ext cx="93673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64985D4-71DB-164B-BAAA-15ED6CAAA047}"/>
                  </a:ext>
                </a:extLst>
              </p:cNvPr>
              <p:cNvSpPr/>
              <p:nvPr/>
            </p:nvSpPr>
            <p:spPr>
              <a:xfrm>
                <a:off x="8243268" y="5523182"/>
                <a:ext cx="936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𝑛𝑠</m:t>
                          </m:r>
                        </m:sub>
                      </m:sSub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64985D4-71DB-164B-BAAA-15ED6CAAA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68" y="5523182"/>
                <a:ext cx="93673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图片 84">
            <a:extLst>
              <a:ext uri="{FF2B5EF4-FFF2-40B4-BE49-F238E27FC236}">
                <a16:creationId xmlns:a16="http://schemas.microsoft.com/office/drawing/2014/main" id="{BEADEA34-8CF3-6249-B70A-15FA7F56F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6509" y="7301016"/>
            <a:ext cx="899962" cy="898634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6580498" y="7131738"/>
            <a:ext cx="504094" cy="41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/>
              <p:nvPr/>
            </p:nvSpPr>
            <p:spPr>
              <a:xfrm>
                <a:off x="3122294" y="5391742"/>
                <a:ext cx="2544750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Quantification 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𝓧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5222727-EF1F-7442-BA62-2DAAE61F1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94" y="5391742"/>
                <a:ext cx="2544750" cy="861774"/>
              </a:xfrm>
              <a:prstGeom prst="rect">
                <a:avLst/>
              </a:prstGeom>
              <a:blipFill>
                <a:blip r:embed="rId13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圆角矩形 44"/>
          <p:cNvSpPr/>
          <p:nvPr/>
        </p:nvSpPr>
        <p:spPr>
          <a:xfrm>
            <a:off x="2767071" y="3988808"/>
            <a:ext cx="4811668" cy="128742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&lt;When&gt;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Satisfaction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Construct slacked requirement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Minimize the slack variables</a:t>
            </a:r>
          </a:p>
        </p:txBody>
      </p: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45" idx="0"/>
            <a:endCxn id="75" idx="1"/>
          </p:cNvCxnSpPr>
          <p:nvPr/>
        </p:nvCxnSpPr>
        <p:spPr>
          <a:xfrm rot="5400000" flipH="1" flipV="1">
            <a:off x="4966396" y="3117770"/>
            <a:ext cx="1077549" cy="664528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 64"/>
              <p:cNvSpPr/>
              <p:nvPr/>
            </p:nvSpPr>
            <p:spPr>
              <a:xfrm>
                <a:off x="8889295" y="3988808"/>
                <a:ext cx="4811668" cy="1287428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&lt;How&gt;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Requirement Satisfaction Optimization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Optimize requirement satisfaction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𝑛𝑠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Guarantee requirement satisfaction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圆角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295" y="3988808"/>
                <a:ext cx="4811668" cy="1287428"/>
              </a:xfrm>
              <a:prstGeom prst="roundRect">
                <a:avLst/>
              </a:prstGeom>
              <a:blipFill>
                <a:blip r:embed="rId14"/>
                <a:stretch>
                  <a:fillRect b="-1860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75" idx="3"/>
            <a:endCxn id="65" idx="0"/>
          </p:cNvCxnSpPr>
          <p:nvPr/>
        </p:nvCxnSpPr>
        <p:spPr>
          <a:xfrm>
            <a:off x="10649101" y="2911260"/>
            <a:ext cx="646028" cy="107754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54" idx="0"/>
            <a:endCxn id="45" idx="2"/>
          </p:cNvCxnSpPr>
          <p:nvPr/>
        </p:nvCxnSpPr>
        <p:spPr>
          <a:xfrm flipH="1" flipV="1">
            <a:off x="5172906" y="5276236"/>
            <a:ext cx="1" cy="1099738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65" idx="2"/>
            <a:endCxn id="48" idx="0"/>
          </p:cNvCxnSpPr>
          <p:nvPr/>
        </p:nvCxnSpPr>
        <p:spPr>
          <a:xfrm>
            <a:off x="11295129" y="5276236"/>
            <a:ext cx="2612" cy="1098294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5172906" y="6741583"/>
            <a:ext cx="0" cy="460500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17">
            <a:extLst>
              <a:ext uri="{FF2B5EF4-FFF2-40B4-BE49-F238E27FC236}">
                <a16:creationId xmlns:a16="http://schemas.microsoft.com/office/drawing/2014/main" id="{51925C44-3510-0E4A-AE2A-2C2C3CDBD0C0}"/>
              </a:ext>
            </a:extLst>
          </p:cNvPr>
          <p:cNvCxnSpPr>
            <a:cxnSpLocks/>
            <a:stCxn id="48" idx="3"/>
            <a:endCxn id="15" idx="0"/>
          </p:cNvCxnSpPr>
          <p:nvPr/>
        </p:nvCxnSpPr>
        <p:spPr>
          <a:xfrm flipH="1">
            <a:off x="11294721" y="6740140"/>
            <a:ext cx="3020" cy="399295"/>
          </a:xfrm>
          <a:prstGeom prst="straightConnector1">
            <a:avLst/>
          </a:prstGeom>
          <a:ln w="19050">
            <a:headEnd type="none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圆角矩形 74"/>
              <p:cNvSpPr/>
              <p:nvPr/>
            </p:nvSpPr>
            <p:spPr>
              <a:xfrm>
                <a:off x="5837433" y="2267545"/>
                <a:ext cx="4811668" cy="1287428"/>
              </a:xfrm>
              <a:prstGeom prst="round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&lt;Which&gt;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Requirement Satisfaction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Determine satisfied requirement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and unsatisfied requirement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𝑛𝑠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圆角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33" y="2267545"/>
                <a:ext cx="4811668" cy="1287428"/>
              </a:xfrm>
              <a:prstGeom prst="roundRect">
                <a:avLst/>
              </a:prstGeom>
              <a:blipFill>
                <a:blip r:embed="rId15"/>
                <a:stretch>
                  <a:fillRect b="-2336"/>
                </a:stretch>
              </a:blipFill>
              <a:ln w="190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07984D62-7EC0-5341-A3D5-72AD042CA81D}"/>
              </a:ext>
            </a:extLst>
          </p:cNvPr>
          <p:cNvCxnSpPr>
            <a:cxnSpLocks/>
            <a:stCxn id="75" idx="2"/>
            <a:endCxn id="115" idx="2"/>
          </p:cNvCxnSpPr>
          <p:nvPr/>
        </p:nvCxnSpPr>
        <p:spPr>
          <a:xfrm rot="16200000" flipH="1">
            <a:off x="8581421" y="3216819"/>
            <a:ext cx="2330028" cy="3006336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10862589" y="5990108"/>
                <a:ext cx="444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589" y="5990108"/>
                <a:ext cx="44428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11294721" y="5287808"/>
                <a:ext cx="19046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Updated resolution</a:t>
                </a:r>
              </a:p>
              <a:p>
                <a:pPr algn="ctr"/>
                <a:r>
                  <a:rPr kumimoji="1"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21" y="5287808"/>
                <a:ext cx="1904688" cy="584775"/>
              </a:xfrm>
              <a:prstGeom prst="rect">
                <a:avLst/>
              </a:prstGeom>
              <a:blipFill>
                <a:blip r:embed="rId17"/>
                <a:stretch>
                  <a:fillRect l="-641" t="-3125" r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椭圆 114">
            <a:extLst>
              <a:ext uri="{FF2B5EF4-FFF2-40B4-BE49-F238E27FC236}">
                <a16:creationId xmlns:a16="http://schemas.microsoft.com/office/drawing/2014/main" id="{BD3FE57F-68B6-3A49-BFD6-3CF772B29B9B}"/>
              </a:ext>
            </a:extLst>
          </p:cNvPr>
          <p:cNvSpPr/>
          <p:nvPr/>
        </p:nvSpPr>
        <p:spPr>
          <a:xfrm>
            <a:off x="11249603" y="584900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平行四边形 53"/>
          <p:cNvSpPr/>
          <p:nvPr/>
        </p:nvSpPr>
        <p:spPr>
          <a:xfrm>
            <a:off x="4381444" y="6375975"/>
            <a:ext cx="1582925" cy="365609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6802253" y="2913725"/>
            <a:ext cx="4043020" cy="1401239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6444700" y="4426813"/>
            <a:ext cx="4759561" cy="1401239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梯形 11"/>
          <p:cNvSpPr/>
          <p:nvPr/>
        </p:nvSpPr>
        <p:spPr>
          <a:xfrm>
            <a:off x="6162362" y="5927116"/>
            <a:ext cx="5370154" cy="11104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561665" y="2898295"/>
                <a:ext cx="2613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6"/>
                    </a:solidFill>
                  </a:rPr>
                  <a:t>Constrained Planning with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𝐻𝐶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𝑆𝐺</m:t>
                    </m:r>
                  </m:oMath>
                </a14:m>
                <a:endParaRPr lang="en-US" altLang="zh-C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665" y="2898295"/>
                <a:ext cx="2613697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8392589" y="4443587"/>
            <a:ext cx="89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Captain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863030" y="3531353"/>
                <a:ext cx="2274605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)=1,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={1,2,3}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030" y="3531353"/>
                <a:ext cx="2274605" cy="719428"/>
              </a:xfrm>
              <a:prstGeom prst="rect">
                <a:avLst/>
              </a:prstGeom>
              <a:blipFill>
                <a:blip r:embed="rId4"/>
                <a:stretch>
                  <a:fillRect l="-2413" r="-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002460" y="4799744"/>
                <a:ext cx="3732109" cy="1005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={1,2,3</m:t>
                    </m:r>
                  </m:oMath>
                </a14:m>
                <a:r>
                  <a:rPr kumimoji="1" lang="en-US" altLang="zh-CN" dirty="0"/>
                  <a:t>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)=1,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={1,2,3}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60" y="4799744"/>
                <a:ext cx="3732109" cy="1005340"/>
              </a:xfrm>
              <a:prstGeom prst="rect">
                <a:avLst/>
              </a:prstGeom>
              <a:blipFill>
                <a:blip r:embed="rId5"/>
                <a:stretch>
                  <a:fillRect t="-47273" r="-1144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33205" y="5927116"/>
                <a:ext cx="45862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6"/>
                    </a:solidFill>
                  </a:rPr>
                  <a:t>Optimal Planning with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𝐻𝐶</m:t>
                    </m:r>
                  </m:oMath>
                </a14:m>
                <a:endParaRPr lang="en-US" altLang="zh-C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05" y="5927116"/>
                <a:ext cx="458627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979391" y="3564900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Layer 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77150" y="4812608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Layer 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18259" y="6060316"/>
            <a:ext cx="85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Layer 3</a:t>
            </a:r>
            <a:endParaRPr lang="zh-CN" altLang="en-US" dirty="0"/>
          </a:p>
        </p:txBody>
      </p:sp>
      <p:cxnSp>
        <p:nvCxnSpPr>
          <p:cNvPr id="22" name="Straight Arrow Connector 17"/>
          <p:cNvCxnSpPr/>
          <p:nvPr/>
        </p:nvCxnSpPr>
        <p:spPr>
          <a:xfrm>
            <a:off x="5242002" y="3471435"/>
            <a:ext cx="0" cy="32400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6200000">
            <a:off x="4442620" y="4866869"/>
            <a:ext cx="103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flexibility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17"/>
          <p:cNvCxnSpPr/>
          <p:nvPr/>
        </p:nvCxnSpPr>
        <p:spPr>
          <a:xfrm flipV="1">
            <a:off x="11736588" y="3365927"/>
            <a:ext cx="0" cy="32400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5400000">
            <a:off x="11413178" y="4812608"/>
            <a:ext cx="124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satisfaction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FA5BB0EB-393E-47AA-8476-05708D8A3086}"/>
                  </a:ext>
                </a:extLst>
              </p:cNvPr>
              <p:cNvSpPr txBox="1"/>
              <p:nvPr/>
            </p:nvSpPr>
            <p:spPr>
              <a:xfrm>
                <a:off x="7068415" y="6385551"/>
                <a:ext cx="3510699" cy="562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={1,2,3</m:t>
                    </m:r>
                  </m:oMath>
                </a14:m>
                <a:r>
                  <a:rPr kumimoji="1" lang="en-US" altLang="zh-CN" dirty="0"/>
                  <a:t>}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𝐷𝑆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FA5BB0EB-393E-47AA-8476-05708D8A3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15" y="6385551"/>
                <a:ext cx="3510699" cy="562911"/>
              </a:xfrm>
              <a:prstGeom prst="rect">
                <a:avLst/>
              </a:prstGeom>
              <a:blipFill>
                <a:blip r:embed="rId7"/>
                <a:stretch>
                  <a:fillRect t="-83871" b="-80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142" idx="1"/>
            <a:endCxn id="50" idx="4"/>
          </p:cNvCxnSpPr>
          <p:nvPr/>
        </p:nvCxnSpPr>
        <p:spPr>
          <a:xfrm rot="10800000">
            <a:off x="4884971" y="6138484"/>
            <a:ext cx="2323904" cy="179424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81"/>
          <p:cNvCxnSpPr>
            <a:cxnSpLocks/>
            <a:stCxn id="120" idx="3"/>
            <a:endCxn id="57" idx="2"/>
          </p:cNvCxnSpPr>
          <p:nvPr/>
        </p:nvCxnSpPr>
        <p:spPr>
          <a:xfrm>
            <a:off x="10049942" y="6078000"/>
            <a:ext cx="2766029" cy="1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57" idx="4"/>
            <a:endCxn id="142" idx="3"/>
          </p:cNvCxnSpPr>
          <p:nvPr/>
        </p:nvCxnSpPr>
        <p:spPr>
          <a:xfrm rot="5400000">
            <a:off x="10824815" y="5888630"/>
            <a:ext cx="1790467" cy="2297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6454844" y="4664561"/>
            <a:ext cx="1633697" cy="956504"/>
            <a:chOff x="4936739" y="2174078"/>
            <a:chExt cx="1633697" cy="956506"/>
          </a:xfrm>
        </p:grpSpPr>
        <p:sp>
          <p:nvSpPr>
            <p:cNvPr id="44" name="文本框 43"/>
            <p:cNvSpPr txBox="1"/>
            <p:nvPr/>
          </p:nvSpPr>
          <p:spPr>
            <a:xfrm>
              <a:off x="4936739" y="2484508"/>
              <a:ext cx="1633697" cy="64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Feed-forward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图片 11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9206016">
              <a:off x="5477054" y="2174078"/>
              <a:ext cx="517933" cy="425870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7658574" y="6352517"/>
            <a:ext cx="2391368" cy="811645"/>
            <a:chOff x="5756585" y="3921652"/>
            <a:chExt cx="2391366" cy="811648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5400000">
              <a:off x="5544398" y="4146337"/>
              <a:ext cx="742784" cy="318409"/>
            </a:xfrm>
            <a:prstGeom prst="rect">
              <a:avLst/>
            </a:prstGeom>
          </p:spPr>
        </p:pic>
        <p:sp>
          <p:nvSpPr>
            <p:cNvPr id="131" name="文本框 130"/>
            <p:cNvSpPr txBox="1"/>
            <p:nvPr/>
          </p:nvSpPr>
          <p:spPr>
            <a:xfrm>
              <a:off x="6260265" y="4118645"/>
              <a:ext cx="150910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Interaction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16200000">
              <a:off x="7582923" y="4168271"/>
              <a:ext cx="811648" cy="318409"/>
            </a:xfrm>
            <a:prstGeom prst="rect">
              <a:avLst/>
            </a:prstGeom>
          </p:spPr>
        </p:pic>
      </p:grpSp>
      <p:cxnSp>
        <p:nvCxnSpPr>
          <p:cNvPr id="67" name="直线箭头连接符 81"/>
          <p:cNvCxnSpPr>
            <a:cxnSpLocks/>
            <a:stCxn id="50" idx="6"/>
            <a:endCxn id="120" idx="1"/>
          </p:cNvCxnSpPr>
          <p:nvPr/>
        </p:nvCxnSpPr>
        <p:spPr>
          <a:xfrm flipV="1">
            <a:off x="4937910" y="6078000"/>
            <a:ext cx="2776822" cy="7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9954384" y="4649788"/>
            <a:ext cx="1250316" cy="947700"/>
            <a:chOff x="7809936" y="2135379"/>
            <a:chExt cx="1135781" cy="947703"/>
          </a:xfrm>
        </p:grpSpPr>
        <p:sp>
          <p:nvSpPr>
            <p:cNvPr id="43" name="文本框 42"/>
            <p:cNvSpPr txBox="1"/>
            <p:nvPr/>
          </p:nvSpPr>
          <p:spPr>
            <a:xfrm>
              <a:off x="7809936" y="2456680"/>
              <a:ext cx="113578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Feedback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9" name="图片 11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2322272" flipH="1">
              <a:off x="8122608" y="2135379"/>
              <a:ext cx="524482" cy="43125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606952" flipH="1">
              <a:off x="8142201" y="2651827"/>
              <a:ext cx="524482" cy="43125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674785" y="2511232"/>
            <a:ext cx="4272849" cy="40011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Autonomous Controller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cxnSp>
        <p:nvCxnSpPr>
          <p:cNvPr id="54" name="肘形连接符 53"/>
          <p:cNvCxnSpPr>
            <a:cxnSpLocks/>
            <a:stCxn id="50" idx="0"/>
            <a:endCxn id="115" idx="1"/>
          </p:cNvCxnSpPr>
          <p:nvPr/>
        </p:nvCxnSpPr>
        <p:spPr>
          <a:xfrm rot="5400000" flipH="1" flipV="1">
            <a:off x="4291151" y="4281830"/>
            <a:ext cx="2344597" cy="115695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cxnSpLocks/>
            <a:stCxn id="57" idx="0"/>
            <a:endCxn id="115" idx="3"/>
          </p:cNvCxnSpPr>
          <p:nvPr/>
        </p:nvCxnSpPr>
        <p:spPr>
          <a:xfrm rot="16200000" flipV="1">
            <a:off x="11113382" y="4280853"/>
            <a:ext cx="2348372" cy="1162684"/>
          </a:xfrm>
          <a:prstGeom prst="bentConnector2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15"/>
          <p:cNvCxnSpPr>
            <a:cxnSpLocks/>
            <a:stCxn id="130" idx="2"/>
            <a:endCxn id="120" idx="0"/>
          </p:cNvCxnSpPr>
          <p:nvPr/>
        </p:nvCxnSpPr>
        <p:spPr>
          <a:xfrm>
            <a:off x="8872672" y="4521513"/>
            <a:ext cx="9665" cy="119335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0EB7D21-F6A5-4EA2-835B-8C981244DEC3}"/>
              </a:ext>
            </a:extLst>
          </p:cNvPr>
          <p:cNvSpPr txBox="1"/>
          <p:nvPr/>
        </p:nvSpPr>
        <p:spPr>
          <a:xfrm rot="5400000">
            <a:off x="6153302" y="7238358"/>
            <a:ext cx="430887" cy="1013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Input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E6CAD9C-4CCE-491D-B730-2312CAC7F616}"/>
              </a:ext>
            </a:extLst>
          </p:cNvPr>
          <p:cNvSpPr txBox="1"/>
          <p:nvPr/>
        </p:nvSpPr>
        <p:spPr>
          <a:xfrm rot="16200000">
            <a:off x="11198267" y="7216007"/>
            <a:ext cx="430887" cy="1012722"/>
          </a:xfrm>
          <a:prstGeom prst="rect">
            <a:avLst/>
          </a:prstGeom>
          <a:noFill/>
          <a:ln w="19050"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Output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D91FA01-3E5D-487C-8DF8-C5A83CAA7838}"/>
              </a:ext>
            </a:extLst>
          </p:cNvPr>
          <p:cNvSpPr txBox="1"/>
          <p:nvPr/>
        </p:nvSpPr>
        <p:spPr>
          <a:xfrm rot="16200000">
            <a:off x="1990795" y="4665360"/>
            <a:ext cx="44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Autonomous Unmanned System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51886" y="3319953"/>
            <a:ext cx="1309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Times" pitchFamily="2" charset="0"/>
              </a:rPr>
              <a:t>Analyzing</a:t>
            </a:r>
            <a:endParaRPr lang="zh-CN" altLang="en-US" sz="1600" dirty="0"/>
          </a:p>
        </p:txBody>
      </p:sp>
      <p:sp>
        <p:nvSpPr>
          <p:cNvPr id="105" name="矩形 104"/>
          <p:cNvSpPr/>
          <p:nvPr/>
        </p:nvSpPr>
        <p:spPr>
          <a:xfrm>
            <a:off x="12018410" y="3319953"/>
            <a:ext cx="1040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Times" pitchFamily="2" charset="0"/>
              </a:rPr>
              <a:t>Analyzing</a:t>
            </a:r>
            <a:endParaRPr lang="zh-CN" altLang="en-US" sz="16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F7BA0ED-943D-4DDE-901F-72892DAC181A}"/>
              </a:ext>
            </a:extLst>
          </p:cNvPr>
          <p:cNvSpPr txBox="1"/>
          <p:nvPr/>
        </p:nvSpPr>
        <p:spPr>
          <a:xfrm>
            <a:off x="8454732" y="4566127"/>
            <a:ext cx="430887" cy="10502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Planning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41927" y="2999537"/>
            <a:ext cx="5664299" cy="13769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20" name="圆角矩形 119"/>
          <p:cNvSpPr/>
          <p:nvPr/>
        </p:nvSpPr>
        <p:spPr>
          <a:xfrm>
            <a:off x="7714732" y="5714866"/>
            <a:ext cx="2335210" cy="7262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Times" pitchFamily="2" charset="0"/>
              </a:rPr>
              <a:t>Controlled System</a:t>
            </a:r>
            <a:endParaRPr kumimoji="1" lang="zh-CN" alt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56375" y="3011973"/>
            <a:ext cx="3214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Requirements-Driven Adaptation 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753369" y="2511231"/>
            <a:ext cx="6238606" cy="2010282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8BB592F-D8AB-42D4-B6FA-B8BD5607D0C2}"/>
              </a:ext>
            </a:extLst>
          </p:cNvPr>
          <p:cNvSpPr/>
          <p:nvPr/>
        </p:nvSpPr>
        <p:spPr>
          <a:xfrm>
            <a:off x="7208875" y="7164160"/>
            <a:ext cx="3362311" cy="15371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6153889" y="3409600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Measuring</a:t>
            </a:r>
          </a:p>
        </p:txBody>
      </p:sp>
      <p:cxnSp>
        <p:nvCxnSpPr>
          <p:cNvPr id="111" name="直线箭头连接符 15"/>
          <p:cNvCxnSpPr>
            <a:cxnSpLocks/>
            <a:stCxn id="103" idx="3"/>
            <a:endCxn id="180" idx="1"/>
          </p:cNvCxnSpPr>
          <p:nvPr/>
        </p:nvCxnSpPr>
        <p:spPr>
          <a:xfrm>
            <a:off x="7697117" y="3837617"/>
            <a:ext cx="40052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48322564-04A7-443B-9FBD-B30E3E384F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42500" r="51125" b="42375"/>
          <a:stretch/>
        </p:blipFill>
        <p:spPr>
          <a:xfrm>
            <a:off x="7662827" y="7417515"/>
            <a:ext cx="384848" cy="372533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4139DE84-3DDE-4C4B-AF6D-C23A8ED28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0" y="7396747"/>
            <a:ext cx="384948" cy="384948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382517" y="7851538"/>
            <a:ext cx="88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Humans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8211281" y="7854046"/>
            <a:ext cx="99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Obstacles</a:t>
            </a:r>
            <a:endParaRPr kumimoji="1" lang="zh-CN" altLang="en-US" sz="1600" dirty="0">
              <a:latin typeface="Times" pitchFamily="2" charset="0"/>
            </a:endParaRPr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9328890" y="7363163"/>
            <a:ext cx="504094" cy="418532"/>
          </a:xfrm>
          <a:prstGeom prst="rect">
            <a:avLst/>
          </a:prstGeom>
        </p:spPr>
      </p:pic>
      <p:sp>
        <p:nvSpPr>
          <p:cNvPr id="157" name="文本框 156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9114014" y="7762229"/>
            <a:ext cx="99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Private</a:t>
            </a:r>
          </a:p>
          <a:p>
            <a:pPr algn="ctr"/>
            <a:r>
              <a:rPr kumimoji="1" lang="en-US" altLang="zh-CN" sz="1600" dirty="0">
                <a:latin typeface="Times" pitchFamily="2" charset="0"/>
              </a:rPr>
              <a:t>Regions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1E9005D-C4B2-4BF5-9126-F2EB2FF9A48C}"/>
              </a:ext>
            </a:extLst>
          </p:cNvPr>
          <p:cNvSpPr txBox="1"/>
          <p:nvPr/>
        </p:nvSpPr>
        <p:spPr>
          <a:xfrm>
            <a:off x="10007550" y="7493600"/>
            <a:ext cx="113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...</a:t>
            </a:r>
            <a:endParaRPr kumimoji="1"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7460" y="8302350"/>
            <a:ext cx="1900039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Environment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8097637" y="3409600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Evaluating</a:t>
            </a:r>
          </a:p>
        </p:txBody>
      </p:sp>
      <p:sp>
        <p:nvSpPr>
          <p:cNvPr id="183" name="圆角矩形 182"/>
          <p:cNvSpPr/>
          <p:nvPr/>
        </p:nvSpPr>
        <p:spPr>
          <a:xfrm>
            <a:off x="10049942" y="3409600"/>
            <a:ext cx="1543228" cy="856034"/>
          </a:xfrm>
          <a:prstGeom prst="roundRect">
            <a:avLst>
              <a:gd name="adj" fmla="val 29710"/>
            </a:avLst>
          </a:prstGeom>
          <a:solidFill>
            <a:srgbClr val="E1D5E7"/>
          </a:solidFill>
          <a:ln w="19050">
            <a:solidFill>
              <a:srgbClr val="BA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Optimizing</a:t>
            </a:r>
          </a:p>
        </p:txBody>
      </p:sp>
      <p:cxnSp>
        <p:nvCxnSpPr>
          <p:cNvPr id="184" name="直线箭头连接符 15"/>
          <p:cNvCxnSpPr>
            <a:cxnSpLocks/>
            <a:stCxn id="180" idx="3"/>
            <a:endCxn id="183" idx="1"/>
          </p:cNvCxnSpPr>
          <p:nvPr/>
        </p:nvCxnSpPr>
        <p:spPr>
          <a:xfrm>
            <a:off x="9640866" y="3837617"/>
            <a:ext cx="409077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16200000">
            <a:off x="4031217" y="593132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Monitoring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4832032" y="6032606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12633954" y="595381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Times" pitchFamily="2" charset="0"/>
              </a:rPr>
              <a:t>Executing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12815971" y="6036381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142" idx="1"/>
            <a:endCxn id="49" idx="1"/>
          </p:cNvCxnSpPr>
          <p:nvPr/>
        </p:nvCxnSpPr>
        <p:spPr>
          <a:xfrm rot="10800000">
            <a:off x="4884041" y="8220015"/>
            <a:ext cx="2324835" cy="119861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81"/>
          <p:cNvCxnSpPr>
            <a:cxnSpLocks/>
            <a:stCxn id="120" idx="3"/>
            <a:endCxn id="59" idx="2"/>
          </p:cNvCxnSpPr>
          <p:nvPr/>
        </p:nvCxnSpPr>
        <p:spPr>
          <a:xfrm>
            <a:off x="10049942" y="7563905"/>
            <a:ext cx="2510930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59" idx="3"/>
            <a:endCxn id="142" idx="3"/>
          </p:cNvCxnSpPr>
          <p:nvPr/>
        </p:nvCxnSpPr>
        <p:spPr>
          <a:xfrm rot="5400000">
            <a:off x="11116970" y="7666692"/>
            <a:ext cx="1206157" cy="229772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6454844" y="6150466"/>
            <a:ext cx="1633697" cy="956504"/>
            <a:chOff x="4936739" y="2174078"/>
            <a:chExt cx="1633697" cy="956506"/>
          </a:xfrm>
        </p:grpSpPr>
        <p:sp>
          <p:nvSpPr>
            <p:cNvPr id="44" name="文本框 43"/>
            <p:cNvSpPr txBox="1"/>
            <p:nvPr/>
          </p:nvSpPr>
          <p:spPr>
            <a:xfrm>
              <a:off x="4936739" y="2484508"/>
              <a:ext cx="1633697" cy="64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Feed-forward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图片 117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9206016">
              <a:off x="5477054" y="2174078"/>
              <a:ext cx="517933" cy="425870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7658574" y="7838422"/>
            <a:ext cx="2391368" cy="811645"/>
            <a:chOff x="5756585" y="3921652"/>
            <a:chExt cx="2391366" cy="811648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5400000">
              <a:off x="5544398" y="4146337"/>
              <a:ext cx="742784" cy="318409"/>
            </a:xfrm>
            <a:prstGeom prst="rect">
              <a:avLst/>
            </a:prstGeom>
          </p:spPr>
        </p:pic>
        <p:sp>
          <p:nvSpPr>
            <p:cNvPr id="131" name="文本框 130"/>
            <p:cNvSpPr txBox="1"/>
            <p:nvPr/>
          </p:nvSpPr>
          <p:spPr>
            <a:xfrm>
              <a:off x="6260265" y="4118645"/>
              <a:ext cx="150910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Interaction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16200000">
              <a:off x="7582923" y="4168271"/>
              <a:ext cx="811648" cy="318409"/>
            </a:xfrm>
            <a:prstGeom prst="rect">
              <a:avLst/>
            </a:prstGeom>
          </p:spPr>
        </p:pic>
      </p:grpSp>
      <p:cxnSp>
        <p:nvCxnSpPr>
          <p:cNvPr id="67" name="直线箭头连接符 81"/>
          <p:cNvCxnSpPr>
            <a:cxnSpLocks/>
            <a:stCxn id="49" idx="2"/>
            <a:endCxn id="120" idx="1"/>
          </p:cNvCxnSpPr>
          <p:nvPr/>
        </p:nvCxnSpPr>
        <p:spPr>
          <a:xfrm flipV="1">
            <a:off x="5192075" y="7563905"/>
            <a:ext cx="2522657" cy="7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9954384" y="6135693"/>
            <a:ext cx="1250316" cy="947700"/>
            <a:chOff x="7809936" y="2135379"/>
            <a:chExt cx="1135781" cy="947703"/>
          </a:xfrm>
        </p:grpSpPr>
        <p:sp>
          <p:nvSpPr>
            <p:cNvPr id="43" name="文本框 42"/>
            <p:cNvSpPr txBox="1"/>
            <p:nvPr/>
          </p:nvSpPr>
          <p:spPr>
            <a:xfrm>
              <a:off x="7809936" y="2456680"/>
              <a:ext cx="113578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bg1">
                      <a:lumMod val="50000"/>
                    </a:schemeClr>
                  </a:solidFill>
                  <a:latin typeface="Comic Sans MS" panose="030F0702030302020204" pitchFamily="66" charset="0"/>
                </a:rPr>
                <a:t>Feedback</a:t>
              </a:r>
              <a:endParaRPr kumimoji="1" lang="zh-CN" altLang="en-US" sz="1799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9" name="图片 11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2322272" flipH="1">
              <a:off x="8122608" y="2135379"/>
              <a:ext cx="524482" cy="43125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606952" flipH="1">
              <a:off x="8142201" y="2651827"/>
              <a:ext cx="524482" cy="43125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646953" y="1833444"/>
            <a:ext cx="4272849" cy="40011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Autonomous Controller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cxnSp>
        <p:nvCxnSpPr>
          <p:cNvPr id="54" name="肘形连接符 53"/>
          <p:cNvCxnSpPr>
            <a:cxnSpLocks/>
            <a:stCxn id="49" idx="3"/>
            <a:endCxn id="62" idx="1"/>
          </p:cNvCxnSpPr>
          <p:nvPr/>
        </p:nvCxnSpPr>
        <p:spPr>
          <a:xfrm rot="5400000" flipH="1" flipV="1">
            <a:off x="3796725" y="5175791"/>
            <a:ext cx="2834407" cy="659779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cxnSpLocks/>
            <a:stCxn id="59" idx="1"/>
            <a:endCxn id="63" idx="3"/>
          </p:cNvCxnSpPr>
          <p:nvPr/>
        </p:nvCxnSpPr>
        <p:spPr>
          <a:xfrm rot="16200000" flipV="1">
            <a:off x="11137585" y="5184019"/>
            <a:ext cx="2829732" cy="632914"/>
          </a:xfrm>
          <a:prstGeom prst="bentConnector2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15"/>
          <p:cNvCxnSpPr>
            <a:cxnSpLocks/>
            <a:stCxn id="130" idx="2"/>
            <a:endCxn id="120" idx="0"/>
          </p:cNvCxnSpPr>
          <p:nvPr/>
        </p:nvCxnSpPr>
        <p:spPr>
          <a:xfrm>
            <a:off x="8872672" y="6007418"/>
            <a:ext cx="9665" cy="119335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0EB7D21-F6A5-4EA2-835B-8C981244DEC3}"/>
              </a:ext>
            </a:extLst>
          </p:cNvPr>
          <p:cNvSpPr txBox="1"/>
          <p:nvPr/>
        </p:nvSpPr>
        <p:spPr>
          <a:xfrm rot="5400000">
            <a:off x="6153302" y="8724263"/>
            <a:ext cx="430887" cy="101377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Input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E6CAD9C-4CCE-491D-B730-2312CAC7F616}"/>
              </a:ext>
            </a:extLst>
          </p:cNvPr>
          <p:cNvSpPr txBox="1"/>
          <p:nvPr/>
        </p:nvSpPr>
        <p:spPr>
          <a:xfrm rot="16200000">
            <a:off x="11198267" y="8701912"/>
            <a:ext cx="430887" cy="1012722"/>
          </a:xfrm>
          <a:prstGeom prst="rect">
            <a:avLst/>
          </a:prstGeom>
          <a:noFill/>
          <a:ln w="19050"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Output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D91FA01-3E5D-487C-8DF8-C5A83CAA7838}"/>
              </a:ext>
            </a:extLst>
          </p:cNvPr>
          <p:cNvSpPr txBox="1"/>
          <p:nvPr/>
        </p:nvSpPr>
        <p:spPr>
          <a:xfrm rot="16200000">
            <a:off x="1990795" y="6151265"/>
            <a:ext cx="44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Autonomous Unmanned System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F7BA0ED-943D-4DDE-901F-72892DAC181A}"/>
              </a:ext>
            </a:extLst>
          </p:cNvPr>
          <p:cNvSpPr txBox="1"/>
          <p:nvPr/>
        </p:nvSpPr>
        <p:spPr>
          <a:xfrm>
            <a:off x="8454732" y="6052032"/>
            <a:ext cx="430887" cy="10502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Planning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382517" y="2276134"/>
            <a:ext cx="2976527" cy="36255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20" name="圆角矩形 119"/>
          <p:cNvSpPr/>
          <p:nvPr/>
        </p:nvSpPr>
        <p:spPr>
          <a:xfrm>
            <a:off x="7714732" y="7200771"/>
            <a:ext cx="2335210" cy="7262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Times" pitchFamily="2" charset="0"/>
              </a:rPr>
              <a:t>Controlled System</a:t>
            </a:r>
            <a:endParaRPr kumimoji="1" lang="zh-CN" alt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65886" y="2265540"/>
            <a:ext cx="3214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Requirements-Driven Adaptation 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192075" y="1828358"/>
            <a:ext cx="7368797" cy="4179059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8BB592F-D8AB-42D4-B6FA-B8BD5607D0C2}"/>
              </a:ext>
            </a:extLst>
          </p:cNvPr>
          <p:cNvSpPr/>
          <p:nvPr/>
        </p:nvSpPr>
        <p:spPr>
          <a:xfrm>
            <a:off x="7208875" y="8650065"/>
            <a:ext cx="3362311" cy="15371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8097880" y="2597041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Measuring</a:t>
            </a:r>
          </a:p>
        </p:txBody>
      </p:sp>
      <p:cxnSp>
        <p:nvCxnSpPr>
          <p:cNvPr id="111" name="直线箭头连接符 15"/>
          <p:cNvCxnSpPr>
            <a:cxnSpLocks/>
            <a:stCxn id="103" idx="2"/>
            <a:endCxn id="180" idx="0"/>
          </p:cNvCxnSpPr>
          <p:nvPr/>
        </p:nvCxnSpPr>
        <p:spPr>
          <a:xfrm flipH="1">
            <a:off x="8869251" y="3453075"/>
            <a:ext cx="243" cy="285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48322564-04A7-443B-9FBD-B30E3E384F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42500" r="51125" b="42375"/>
          <a:stretch/>
        </p:blipFill>
        <p:spPr>
          <a:xfrm>
            <a:off x="7662827" y="8903420"/>
            <a:ext cx="384848" cy="372533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4139DE84-3DDE-4C4B-AF6D-C23A8ED28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0" y="8882652"/>
            <a:ext cx="384948" cy="384948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382517" y="9337443"/>
            <a:ext cx="88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Humans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8211281" y="9339951"/>
            <a:ext cx="99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Obstacles</a:t>
            </a:r>
            <a:endParaRPr kumimoji="1" lang="zh-CN" altLang="en-US" sz="1600" dirty="0">
              <a:latin typeface="Times" pitchFamily="2" charset="0"/>
            </a:endParaRPr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9328890" y="8849068"/>
            <a:ext cx="504094" cy="418532"/>
          </a:xfrm>
          <a:prstGeom prst="rect">
            <a:avLst/>
          </a:prstGeom>
        </p:spPr>
      </p:pic>
      <p:sp>
        <p:nvSpPr>
          <p:cNvPr id="157" name="文本框 156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9114014" y="9248134"/>
            <a:ext cx="99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Private</a:t>
            </a:r>
          </a:p>
          <a:p>
            <a:pPr algn="ctr"/>
            <a:r>
              <a:rPr kumimoji="1" lang="en-US" altLang="zh-CN" sz="1600" dirty="0">
                <a:latin typeface="Times" pitchFamily="2" charset="0"/>
              </a:rPr>
              <a:t>Regions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1E9005D-C4B2-4BF5-9126-F2EB2FF9A48C}"/>
              </a:ext>
            </a:extLst>
          </p:cNvPr>
          <p:cNvSpPr txBox="1"/>
          <p:nvPr/>
        </p:nvSpPr>
        <p:spPr>
          <a:xfrm>
            <a:off x="10007550" y="8979505"/>
            <a:ext cx="113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...</a:t>
            </a:r>
            <a:endParaRPr kumimoji="1"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7460" y="9788255"/>
            <a:ext cx="1900039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Environment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8097637" y="3738623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Evaluating</a:t>
            </a:r>
          </a:p>
        </p:txBody>
      </p:sp>
      <p:sp>
        <p:nvSpPr>
          <p:cNvPr id="183" name="圆角矩形 182"/>
          <p:cNvSpPr/>
          <p:nvPr/>
        </p:nvSpPr>
        <p:spPr>
          <a:xfrm>
            <a:off x="8097637" y="4907358"/>
            <a:ext cx="1543228" cy="856034"/>
          </a:xfrm>
          <a:prstGeom prst="roundRect">
            <a:avLst>
              <a:gd name="adj" fmla="val 29710"/>
            </a:avLst>
          </a:prstGeom>
          <a:solidFill>
            <a:srgbClr val="E1D5E7"/>
          </a:solidFill>
          <a:ln w="19050">
            <a:solidFill>
              <a:srgbClr val="BA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Requirement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Optimizing</a:t>
            </a:r>
          </a:p>
        </p:txBody>
      </p:sp>
      <p:cxnSp>
        <p:nvCxnSpPr>
          <p:cNvPr id="184" name="直线箭头连接符 15"/>
          <p:cNvCxnSpPr>
            <a:cxnSpLocks/>
            <a:stCxn id="180" idx="2"/>
            <a:endCxn id="183" idx="0"/>
          </p:cNvCxnSpPr>
          <p:nvPr/>
        </p:nvCxnSpPr>
        <p:spPr>
          <a:xfrm>
            <a:off x="8869251" y="4594657"/>
            <a:ext cx="0" cy="312701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 rot="16200000">
            <a:off x="4235473" y="7263413"/>
            <a:ext cx="129713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圆角矩形 58"/>
          <p:cNvSpPr/>
          <p:nvPr/>
        </p:nvSpPr>
        <p:spPr>
          <a:xfrm rot="5400000">
            <a:off x="12220342" y="7255872"/>
            <a:ext cx="129713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Executing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543818" y="3660459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Environment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Situation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692766" y="3657593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System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Behavior </a:t>
            </a: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线箭头连接符 81"/>
          <p:cNvCxnSpPr>
            <a:cxnSpLocks/>
            <a:stCxn id="62" idx="3"/>
            <a:endCxn id="115" idx="1"/>
          </p:cNvCxnSpPr>
          <p:nvPr/>
        </p:nvCxnSpPr>
        <p:spPr>
          <a:xfrm>
            <a:off x="7087046" y="4088476"/>
            <a:ext cx="295471" cy="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81"/>
          <p:cNvCxnSpPr>
            <a:cxnSpLocks/>
            <a:stCxn id="63" idx="1"/>
            <a:endCxn id="115" idx="3"/>
          </p:cNvCxnSpPr>
          <p:nvPr/>
        </p:nvCxnSpPr>
        <p:spPr>
          <a:xfrm flipH="1">
            <a:off x="10359044" y="4085610"/>
            <a:ext cx="333722" cy="3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142" idx="1"/>
            <a:endCxn id="82" idx="2"/>
          </p:cNvCxnSpPr>
          <p:nvPr/>
        </p:nvCxnSpPr>
        <p:spPr>
          <a:xfrm rot="10800000">
            <a:off x="4730713" y="7655461"/>
            <a:ext cx="2191560" cy="589465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81"/>
          <p:cNvCxnSpPr>
            <a:cxnSpLocks/>
            <a:stCxn id="120" idx="3"/>
            <a:endCxn id="93" idx="2"/>
          </p:cNvCxnSpPr>
          <p:nvPr/>
        </p:nvCxnSpPr>
        <p:spPr>
          <a:xfrm>
            <a:off x="9763340" y="6390199"/>
            <a:ext cx="2700481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81" idx="2"/>
            <a:endCxn id="142" idx="3"/>
          </p:cNvCxnSpPr>
          <p:nvPr/>
        </p:nvCxnSpPr>
        <p:spPr>
          <a:xfrm rot="5400000">
            <a:off x="11110458" y="6838766"/>
            <a:ext cx="580286" cy="223203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81"/>
          <p:cNvCxnSpPr>
            <a:cxnSpLocks/>
            <a:stCxn id="104" idx="6"/>
            <a:endCxn id="120" idx="1"/>
          </p:cNvCxnSpPr>
          <p:nvPr/>
        </p:nvCxnSpPr>
        <p:spPr>
          <a:xfrm flipV="1">
            <a:off x="4779262" y="6390199"/>
            <a:ext cx="2648868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04270" y="1475799"/>
            <a:ext cx="4272849" cy="40011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Autonomous Controller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  <p:cxnSp>
        <p:nvCxnSpPr>
          <p:cNvPr id="54" name="肘形连接符 53"/>
          <p:cNvCxnSpPr>
            <a:cxnSpLocks/>
            <a:stCxn id="110" idx="0"/>
            <a:endCxn id="62" idx="1"/>
          </p:cNvCxnSpPr>
          <p:nvPr/>
        </p:nvCxnSpPr>
        <p:spPr>
          <a:xfrm rot="5400000" flipH="1" flipV="1">
            <a:off x="4334531" y="2681760"/>
            <a:ext cx="2817502" cy="2038926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cxnSpLocks/>
            <a:stCxn id="59" idx="0"/>
            <a:endCxn id="63" idx="3"/>
          </p:cNvCxnSpPr>
          <p:nvPr/>
        </p:nvCxnSpPr>
        <p:spPr>
          <a:xfrm rot="16200000" flipV="1">
            <a:off x="10023936" y="2599237"/>
            <a:ext cx="2789721" cy="2201600"/>
          </a:xfrm>
          <a:prstGeom prst="bentConnector2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15"/>
          <p:cNvCxnSpPr>
            <a:cxnSpLocks/>
            <a:stCxn id="135" idx="2"/>
            <a:endCxn id="120" idx="0"/>
          </p:cNvCxnSpPr>
          <p:nvPr/>
        </p:nvCxnSpPr>
        <p:spPr>
          <a:xfrm>
            <a:off x="8591148" y="5710482"/>
            <a:ext cx="4587" cy="31658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D91FA01-3E5D-487C-8DF8-C5A83CAA7838}"/>
              </a:ext>
            </a:extLst>
          </p:cNvPr>
          <p:cNvSpPr txBox="1"/>
          <p:nvPr/>
        </p:nvSpPr>
        <p:spPr>
          <a:xfrm>
            <a:off x="6387845" y="950448"/>
            <a:ext cx="44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Autonomous Unmanned System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428130" y="6027065"/>
            <a:ext cx="2335210" cy="7262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Times" pitchFamily="2" charset="0"/>
              </a:rPr>
              <a:t>Controlled System</a:t>
            </a:r>
            <a:endParaRPr kumimoji="1" lang="zh-CN" alt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5512049" y="1475799"/>
            <a:ext cx="6204273" cy="325993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8BB592F-D8AB-42D4-B6FA-B8BD5607D0C2}"/>
              </a:ext>
            </a:extLst>
          </p:cNvPr>
          <p:cNvSpPr/>
          <p:nvPr/>
        </p:nvSpPr>
        <p:spPr>
          <a:xfrm>
            <a:off x="6922273" y="7476359"/>
            <a:ext cx="3362311" cy="15371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48322564-04A7-443B-9FBD-B30E3E384F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0" t="42500" r="51125" b="42375"/>
          <a:stretch/>
        </p:blipFill>
        <p:spPr>
          <a:xfrm>
            <a:off x="7376225" y="7729714"/>
            <a:ext cx="384848" cy="372533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4139DE84-3DDE-4C4B-AF6D-C23A8ED28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28" y="7708946"/>
            <a:ext cx="384948" cy="384948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095915" y="8163737"/>
            <a:ext cx="884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Humans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7924679" y="8166245"/>
            <a:ext cx="99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Obstacles</a:t>
            </a:r>
            <a:endParaRPr kumimoji="1" lang="zh-CN" altLang="en-US" sz="1600" dirty="0">
              <a:latin typeface="Times" pitchFamily="2" charset="0"/>
            </a:endParaRPr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7B1AFB86-A9DF-5845-9B81-BD4A02FFA1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4511" r="8567" b="14511"/>
          <a:stretch/>
        </p:blipFill>
        <p:spPr>
          <a:xfrm>
            <a:off x="9042288" y="7675362"/>
            <a:ext cx="504094" cy="418532"/>
          </a:xfrm>
          <a:prstGeom prst="rect">
            <a:avLst/>
          </a:prstGeom>
        </p:spPr>
      </p:pic>
      <p:sp>
        <p:nvSpPr>
          <p:cNvPr id="157" name="文本框 156">
            <a:extLst>
              <a:ext uri="{FF2B5EF4-FFF2-40B4-BE49-F238E27FC236}">
                <a16:creationId xmlns:a16="http://schemas.microsoft.com/office/drawing/2014/main" id="{3B701536-7DC4-4A7B-BAE2-682568767A2E}"/>
              </a:ext>
            </a:extLst>
          </p:cNvPr>
          <p:cNvSpPr txBox="1"/>
          <p:nvPr/>
        </p:nvSpPr>
        <p:spPr>
          <a:xfrm>
            <a:off x="8827412" y="8074428"/>
            <a:ext cx="99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" pitchFamily="2" charset="0"/>
              </a:rPr>
              <a:t>Private</a:t>
            </a:r>
          </a:p>
          <a:p>
            <a:pPr algn="ctr"/>
            <a:r>
              <a:rPr kumimoji="1" lang="en-US" altLang="zh-CN" sz="1600" dirty="0">
                <a:latin typeface="Times" pitchFamily="2" charset="0"/>
              </a:rPr>
              <a:t>Regions</a:t>
            </a:r>
            <a:endParaRPr kumimoji="1" lang="zh-CN" altLang="en-US" sz="1600" dirty="0">
              <a:latin typeface="Times" pitchFamily="2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1E9005D-C4B2-4BF5-9126-F2EB2FF9A48C}"/>
              </a:ext>
            </a:extLst>
          </p:cNvPr>
          <p:cNvSpPr txBox="1"/>
          <p:nvPr/>
        </p:nvSpPr>
        <p:spPr>
          <a:xfrm>
            <a:off x="9720948" y="7805799"/>
            <a:ext cx="113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...</a:t>
            </a:r>
            <a:endParaRPr kumimoji="1"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640858" y="8614549"/>
            <a:ext cx="1900039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 Rounded MT Bold" panose="020F0704030504030204" pitchFamily="34" charset="0"/>
              </a:rPr>
              <a:t>Environment</a:t>
            </a:r>
            <a:endParaRPr kumimoji="1"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1719301" y="5094897"/>
            <a:ext cx="1600590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System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62745" y="1864455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Environment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774768" y="1877159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System 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线箭头连接符 81"/>
          <p:cNvCxnSpPr>
            <a:cxnSpLocks/>
            <a:stCxn id="62" idx="2"/>
          </p:cNvCxnSpPr>
          <p:nvPr/>
        </p:nvCxnSpPr>
        <p:spPr>
          <a:xfrm>
            <a:off x="7534359" y="2720489"/>
            <a:ext cx="0" cy="415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781467" y="3135803"/>
            <a:ext cx="5664299" cy="13769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2" name="矩形 51"/>
          <p:cNvSpPr/>
          <p:nvPr/>
        </p:nvSpPr>
        <p:spPr>
          <a:xfrm>
            <a:off x="6762745" y="3148239"/>
            <a:ext cx="3555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Times" pitchFamily="2" charset="0"/>
              </a:rPr>
              <a:t>Autonomous Planning</a:t>
            </a:r>
            <a:endParaRPr kumimoji="1" lang="en-US" altLang="zh-CN" sz="1600" dirty="0">
              <a:latin typeface="Times" pitchFamily="2" charset="0"/>
            </a:endParaRPr>
          </a:p>
        </p:txBody>
      </p:sp>
      <p:cxnSp>
        <p:nvCxnSpPr>
          <p:cNvPr id="64" name="直线箭头连接符 81"/>
          <p:cNvCxnSpPr>
            <a:cxnSpLocks/>
            <a:stCxn id="63" idx="2"/>
          </p:cNvCxnSpPr>
          <p:nvPr/>
        </p:nvCxnSpPr>
        <p:spPr>
          <a:xfrm>
            <a:off x="9546382" y="2733193"/>
            <a:ext cx="0" cy="41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1716322" y="7048567"/>
            <a:ext cx="1600590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Executing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949377" y="7039388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Sensing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12463821" y="6346785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81"/>
          <p:cNvCxnSpPr>
            <a:cxnSpLocks/>
            <a:stCxn id="93" idx="0"/>
            <a:endCxn id="59" idx="2"/>
          </p:cNvCxnSpPr>
          <p:nvPr/>
        </p:nvCxnSpPr>
        <p:spPr>
          <a:xfrm flipV="1">
            <a:off x="12516760" y="5710969"/>
            <a:ext cx="2836" cy="635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81"/>
          <p:cNvCxnSpPr>
            <a:cxnSpLocks/>
            <a:stCxn id="93" idx="4"/>
            <a:endCxn id="81" idx="0"/>
          </p:cNvCxnSpPr>
          <p:nvPr/>
        </p:nvCxnSpPr>
        <p:spPr>
          <a:xfrm flipH="1">
            <a:off x="12516617" y="6452663"/>
            <a:ext cx="143" cy="595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680B01C7-6246-4D5A-805D-55D5A1743E6B}"/>
              </a:ext>
            </a:extLst>
          </p:cNvPr>
          <p:cNvSpPr/>
          <p:nvPr/>
        </p:nvSpPr>
        <p:spPr>
          <a:xfrm>
            <a:off x="4673384" y="6346785"/>
            <a:ext cx="105878" cy="105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箭头连接符 81"/>
          <p:cNvCxnSpPr>
            <a:cxnSpLocks/>
            <a:stCxn id="82" idx="0"/>
            <a:endCxn id="104" idx="4"/>
          </p:cNvCxnSpPr>
          <p:nvPr/>
        </p:nvCxnSpPr>
        <p:spPr>
          <a:xfrm flipH="1" flipV="1">
            <a:off x="4726323" y="6452663"/>
            <a:ext cx="4390" cy="586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3942483" y="5109974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Environment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Monitoring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21" name="直线箭头连接符 81"/>
          <p:cNvCxnSpPr>
            <a:cxnSpLocks/>
            <a:stCxn id="104" idx="0"/>
            <a:endCxn id="110" idx="2"/>
          </p:cNvCxnSpPr>
          <p:nvPr/>
        </p:nvCxnSpPr>
        <p:spPr>
          <a:xfrm flipH="1" flipV="1">
            <a:off x="4723819" y="5726046"/>
            <a:ext cx="2504" cy="62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7809812" y="5094410"/>
            <a:ext cx="1562672" cy="616072"/>
          </a:xfrm>
          <a:prstGeom prst="roundRect">
            <a:avLst>
              <a:gd name="adj" fmla="val 2971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Deploying</a:t>
            </a:r>
            <a:endParaRPr kumimoji="1" lang="zh-CN" altLang="en-US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37" name="直线箭头连接符 15"/>
          <p:cNvCxnSpPr>
            <a:cxnSpLocks/>
            <a:stCxn id="130" idx="2"/>
            <a:endCxn id="135" idx="0"/>
          </p:cNvCxnSpPr>
          <p:nvPr/>
        </p:nvCxnSpPr>
        <p:spPr>
          <a:xfrm flipH="1">
            <a:off x="8591148" y="4735737"/>
            <a:ext cx="23038" cy="358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874489" y="3498500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Requirements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Checking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65" name="直线箭头连接符 15"/>
          <p:cNvCxnSpPr>
            <a:cxnSpLocks/>
            <a:stCxn id="57" idx="3"/>
            <a:endCxn id="66" idx="1"/>
          </p:cNvCxnSpPr>
          <p:nvPr/>
        </p:nvCxnSpPr>
        <p:spPr>
          <a:xfrm>
            <a:off x="7417717" y="3926517"/>
            <a:ext cx="40052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7818237" y="3498500"/>
            <a:ext cx="1543228" cy="856034"/>
          </a:xfrm>
          <a:prstGeom prst="roundRect">
            <a:avLst>
              <a:gd name="adj" fmla="val 297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Requirements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Analyzing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770542" y="3498500"/>
            <a:ext cx="1543228" cy="856034"/>
          </a:xfrm>
          <a:prstGeom prst="roundRect">
            <a:avLst>
              <a:gd name="adj" fmla="val 29710"/>
            </a:avLst>
          </a:prstGeom>
          <a:solidFill>
            <a:srgbClr val="E1D5E7"/>
          </a:solidFill>
          <a:ln w="19050">
            <a:solidFill>
              <a:srgbClr val="BA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" pitchFamily="2" charset="0"/>
              </a:rPr>
              <a:t>Requirements</a:t>
            </a:r>
            <a:endParaRPr kumimoji="1" lang="en-US" altLang="zh-CN" sz="1600" dirty="0">
              <a:solidFill>
                <a:schemeClr val="tx1"/>
              </a:solidFill>
              <a:latin typeface="Times" pitchFamily="2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" pitchFamily="2" charset="0"/>
              </a:rPr>
              <a:t>Satisfaction Optimizing</a:t>
            </a:r>
          </a:p>
        </p:txBody>
      </p:sp>
      <p:cxnSp>
        <p:nvCxnSpPr>
          <p:cNvPr id="73" name="直线箭头连接符 15"/>
          <p:cNvCxnSpPr>
            <a:cxnSpLocks/>
            <a:stCxn id="66" idx="3"/>
            <a:endCxn id="72" idx="1"/>
          </p:cNvCxnSpPr>
          <p:nvPr/>
        </p:nvCxnSpPr>
        <p:spPr>
          <a:xfrm>
            <a:off x="9361466" y="3926517"/>
            <a:ext cx="409077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228002" y="4957201"/>
            <a:ext cx="1633697" cy="956504"/>
            <a:chOff x="4936739" y="2174078"/>
            <a:chExt cx="1633697" cy="956506"/>
          </a:xfrm>
        </p:grpSpPr>
        <p:sp>
          <p:nvSpPr>
            <p:cNvPr id="75" name="文本框 74"/>
            <p:cNvSpPr txBox="1"/>
            <p:nvPr/>
          </p:nvSpPr>
          <p:spPr>
            <a:xfrm>
              <a:off x="4936739" y="2484508"/>
              <a:ext cx="1633697" cy="646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rgbClr val="5375B1"/>
                  </a:solidFill>
                  <a:latin typeface="Comic Sans MS" panose="030F0702030302020204" pitchFamily="66" charset="0"/>
                </a:rPr>
                <a:t>Feed-forward</a:t>
              </a:r>
              <a:endParaRPr kumimoji="1" lang="zh-CN" altLang="en-US" sz="1799" dirty="0">
                <a:solidFill>
                  <a:srgbClr val="5375B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9206016">
              <a:off x="5477054" y="2174078"/>
              <a:ext cx="517933" cy="425870"/>
            </a:xfrm>
            <a:prstGeom prst="snip1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7394167" y="6746025"/>
            <a:ext cx="2391368" cy="811645"/>
            <a:chOff x="5756585" y="3921652"/>
            <a:chExt cx="2391366" cy="811648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5400000">
              <a:off x="5544398" y="4146337"/>
              <a:ext cx="742784" cy="318409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6260265" y="4118645"/>
              <a:ext cx="150910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chemeClr val="accent6">
                      <a:lumMod val="75000"/>
                    </a:schemeClr>
                  </a:solidFill>
                  <a:latin typeface="Comic Sans MS" panose="030F0702030302020204" pitchFamily="66" charset="0"/>
                </a:rPr>
                <a:t>I</a:t>
              </a:r>
              <a:r>
                <a:rPr kumimoji="1" lang="en-US" altLang="zh-CN" sz="1799" dirty="0">
                  <a:solidFill>
                    <a:srgbClr val="5C9139"/>
                  </a:solidFill>
                  <a:latin typeface="Comic Sans MS" panose="030F0702030302020204" pitchFamily="66" charset="0"/>
                </a:rPr>
                <a:t>nteracti</a:t>
              </a:r>
              <a:r>
                <a:rPr kumimoji="1" lang="en-US" altLang="zh-CN" sz="1799" dirty="0">
                  <a:solidFill>
                    <a:schemeClr val="accent6">
                      <a:lumMod val="75000"/>
                    </a:schemeClr>
                  </a:solidFill>
                  <a:latin typeface="Comic Sans MS" panose="030F0702030302020204" pitchFamily="66" charset="0"/>
                </a:rPr>
                <a:t>on</a:t>
              </a:r>
              <a:endParaRPr kumimoji="1" lang="zh-CN" altLang="en-US" sz="1799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22"/>
            <a:stretch>
              <a:fillRect/>
            </a:stretch>
          </p:blipFill>
          <p:spPr>
            <a:xfrm rot="16200000">
              <a:off x="7582923" y="4168271"/>
              <a:ext cx="811648" cy="318409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/>
        </p:nvGrpSpPr>
        <p:grpSpPr>
          <a:xfrm>
            <a:off x="9698302" y="4970628"/>
            <a:ext cx="1250316" cy="947700"/>
            <a:chOff x="7809936" y="2135379"/>
            <a:chExt cx="1135781" cy="947703"/>
          </a:xfrm>
        </p:grpSpPr>
        <p:sp>
          <p:nvSpPr>
            <p:cNvPr id="86" name="文本框 85"/>
            <p:cNvSpPr txBox="1"/>
            <p:nvPr/>
          </p:nvSpPr>
          <p:spPr>
            <a:xfrm>
              <a:off x="7809936" y="2456680"/>
              <a:ext cx="1135781" cy="36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799" dirty="0">
                  <a:solidFill>
                    <a:srgbClr val="D47E45"/>
                  </a:solidFill>
                  <a:latin typeface="Comic Sans MS" panose="030F0702030302020204" pitchFamily="66" charset="0"/>
                </a:rPr>
                <a:t>Feedback</a:t>
              </a:r>
              <a:endParaRPr kumimoji="1" lang="zh-CN" altLang="en-US" sz="1799" dirty="0">
                <a:solidFill>
                  <a:srgbClr val="D47E45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2322272" flipH="1">
              <a:off x="8122608" y="2135379"/>
              <a:ext cx="524482" cy="431255"/>
            </a:xfrm>
            <a:prstGeom prst="snip1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" t="43464" r="24887" b="693"/>
            <a:stretch>
              <a:fillRect/>
            </a:stretch>
          </p:blipFill>
          <p:spPr>
            <a:xfrm rot="1606952" flipH="1">
              <a:off x="8142201" y="2651827"/>
              <a:ext cx="524482" cy="431255"/>
            </a:xfrm>
            <a:prstGeom prst="snip1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0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20366</TotalTime>
  <Words>640</Words>
  <Application>Microsoft Office PowerPoint</Application>
  <PresentationFormat>自定义</PresentationFormat>
  <Paragraphs>444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Arial</vt:lpstr>
      <vt:lpstr>Arial Rounded MT Bold</vt:lpstr>
      <vt:lpstr>Calibri</vt:lpstr>
      <vt:lpstr>Calibri Light</vt:lpstr>
      <vt:lpstr>Cambria</vt:lpstr>
      <vt:lpstr>Cambria Math</vt:lpstr>
      <vt:lpstr>Comic Sans MS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罗懿行</dc:creator>
  <cp:lastModifiedBy>Lenovo</cp:lastModifiedBy>
  <cp:revision>92</cp:revision>
  <dcterms:created xsi:type="dcterms:W3CDTF">2020-05-22T00:48:54Z</dcterms:created>
  <dcterms:modified xsi:type="dcterms:W3CDTF">2020-08-07T01:55:50Z</dcterms:modified>
</cp:coreProperties>
</file>