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6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3F80-5977-4991-806F-189A1C3FD39B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BE95-0B3B-4257-9DD8-2248F081D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5" y="3124200"/>
            <a:ext cx="370772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9286"/>
            <a:ext cx="3962399" cy="284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28" y="304801"/>
            <a:ext cx="5187264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94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leffke</dc:creator>
  <cp:lastModifiedBy>leffke</cp:lastModifiedBy>
  <cp:revision>1</cp:revision>
  <cp:lastPrinted>2012-12-20T16:11:59Z</cp:lastPrinted>
  <dcterms:created xsi:type="dcterms:W3CDTF">2012-12-20T16:05:10Z</dcterms:created>
  <dcterms:modified xsi:type="dcterms:W3CDTF">2012-12-20T16:12:20Z</dcterms:modified>
</cp:coreProperties>
</file>