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CD94-3212-384B-B4F9-596481EC387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82D-C9C2-BF46-BB88-A6FAB21A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CD94-3212-384B-B4F9-596481EC387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82D-C9C2-BF46-BB88-A6FAB21A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3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CD94-3212-384B-B4F9-596481EC387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82D-C9C2-BF46-BB88-A6FAB21A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0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B2E2A-A582-4381-AA96-2F5CDB2E4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CD94-3212-384B-B4F9-596481EC387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82D-C9C2-BF46-BB88-A6FAB21A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9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CD94-3212-384B-B4F9-596481EC387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82D-C9C2-BF46-BB88-A6FAB21A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CD94-3212-384B-B4F9-596481EC387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82D-C9C2-BF46-BB88-A6FAB21A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CD94-3212-384B-B4F9-596481EC387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82D-C9C2-BF46-BB88-A6FAB21A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0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CD94-3212-384B-B4F9-596481EC387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82D-C9C2-BF46-BB88-A6FAB21A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CD94-3212-384B-B4F9-596481EC387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82D-C9C2-BF46-BB88-A6FAB21A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CD94-3212-384B-B4F9-596481EC387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82D-C9C2-BF46-BB88-A6FAB21A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4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CD94-3212-384B-B4F9-596481EC387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82D-C9C2-BF46-BB88-A6FAB21A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3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ACD94-3212-384B-B4F9-596481EC387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882D-C9C2-BF46-BB88-A6FAB21A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p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D85BBC0-0B15-40EC-BAC6-58D4FC367C62}" type="slidenum">
              <a:rPr lang="en-US" altLang="en-US" sz="900" smtClean="0">
                <a:latin typeface="Verdana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900" smtClean="0">
              <a:latin typeface="Verdana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499"/>
            <a:ext cx="8229600" cy="7127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i="1" dirty="0" smtClean="0"/>
              <a:t>Homework</a:t>
            </a:r>
            <a:endParaRPr lang="en-US" altLang="en-US" sz="900" dirty="0" smtClean="0"/>
          </a:p>
        </p:txBody>
      </p:sp>
      <p:graphicFrame>
        <p:nvGraphicFramePr>
          <p:cNvPr id="415817" name="Group 7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4173251"/>
              </p:ext>
            </p:extLst>
          </p:nvPr>
        </p:nvGraphicFramePr>
        <p:xfrm>
          <a:off x="242047" y="674256"/>
          <a:ext cx="8444753" cy="6314364"/>
        </p:xfrm>
        <a:graphic>
          <a:graphicData uri="http://schemas.openxmlformats.org/drawingml/2006/table">
            <a:tbl>
              <a:tblPr/>
              <a:tblGrid>
                <a:gridCol w="1568824"/>
                <a:gridCol w="4589929"/>
                <a:gridCol w="2286000"/>
              </a:tblGrid>
              <a:tr h="455709">
                <a:tc gridSpan="3">
                  <a:txBody>
                    <a:bodyPr/>
                    <a:lstStyle/>
                    <a:p>
                      <a:pPr marL="438150" indent="-381000" algn="ctr" eaLnBrk="1" hangingPunct="1">
                        <a:buFont typeface="Wingdings" pitchFamily="2" charset="2"/>
                        <a:buNone/>
                      </a:pPr>
                      <a:r>
                        <a:rPr lang="en-US" altLang="en-US" sz="1400" b="1" i="1" baseline="0" dirty="0" smtClean="0">
                          <a:solidFill>
                            <a:schemeClr val="tx1"/>
                          </a:solidFill>
                        </a:rPr>
                        <a:t> Individual </a:t>
                      </a:r>
                      <a:r>
                        <a:rPr lang="en-US" altLang="en-US" sz="1400" b="1" i="1" dirty="0" smtClean="0">
                          <a:solidFill>
                            <a:schemeClr val="tx1"/>
                          </a:solidFill>
                        </a:rPr>
                        <a:t>Project Proposal</a:t>
                      </a: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675">
                <a:tc gridSpan="3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1.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General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1170">
                <a:tc gridSpan="3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Name: Yixue Wang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Project Title: Using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social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media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predict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taxi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needs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York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altLang="en-US" sz="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Project Description: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1000" i="1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analytic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will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predict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taxi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needs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taxi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demand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spikes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using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social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media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err="1" smtClean="0">
                          <a:solidFill>
                            <a:schemeClr val="tx1"/>
                          </a:solidFill>
                        </a:rPr>
                        <a:t>Instagram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).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demand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taxi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can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change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due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different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1000" i="1" baseline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locations,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weather,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events,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etc.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example,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there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will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always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demand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taxis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Saturday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night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especially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winter.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However,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there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also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demands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less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predictable.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analytic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will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utilize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locations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people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themselves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through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their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social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media and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posts,</a:t>
                      </a:r>
                      <a:endParaRPr lang="en-US" altLang="zh-CN" sz="1000" i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1000" i="1" baseline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find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relationship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between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social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media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TLC</a:t>
                      </a:r>
                      <a:r>
                        <a:rPr lang="zh-CN" altLang="en-US" sz="10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i="1" baseline="0" dirty="0" smtClean="0">
                          <a:solidFill>
                            <a:schemeClr val="tx1"/>
                          </a:solidFill>
                        </a:rPr>
                        <a:t>data.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Describe who will benefit from your analytic: 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1000" baseline="0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all,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analysis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will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help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000" baseline="0" dirty="0" smtClean="0">
                          <a:solidFill>
                            <a:schemeClr val="tx1"/>
                          </a:solidFill>
                        </a:rPr>
                        <a:t>NYC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Taxi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Limousine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Commission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better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track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demand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taxicabs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York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better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allocate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traffic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situations.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Besides,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cab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companies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err="1" smtClean="0">
                          <a:solidFill>
                            <a:schemeClr val="tx1"/>
                          </a:solidFill>
                        </a:rPr>
                        <a:t>Uber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will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benefit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analytic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build,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make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more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profit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based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demand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spikes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which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predicted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social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media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data.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Finally,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will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benefit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every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Yorker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provide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easily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accesses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zh-CN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</a:rPr>
                        <a:t>cabs.</a:t>
                      </a:r>
                    </a:p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Data Sources 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en-US" sz="900" dirty="0" smtClean="0">
                          <a:solidFill>
                            <a:schemeClr val="tx1"/>
                          </a:solidFill>
                        </a:rPr>
                        <a:t>Use the table below to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 list and describe data sources</a:t>
                      </a:r>
                      <a:r>
                        <a:rPr lang="en-US" altLang="en-US" sz="9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en-US" sz="9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3675">
                <a:tc gridSpan="3">
                  <a:txBody>
                    <a:bodyPr/>
                    <a:lstStyle/>
                    <a:p>
                      <a:pPr marL="438150" indent="-381000" eaLnBrk="1" hangingPunct="1">
                        <a:buFont typeface="Wingdings" pitchFamily="2" charset="2"/>
                        <a:buNone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2. General Data Source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04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- E.g. tweets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 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(Provide a short description of the data source.)</a:t>
                      </a:r>
                      <a:endParaRPr kumimoji="0" lang="en-US" altLang="en-US" sz="1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Size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Estimate size, e.g. MB? GB? TB? …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 1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TLC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Data: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Taxi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York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~100</a:t>
                      </a:r>
                      <a:r>
                        <a:rPr lang="zh-CN" altLang="en-US" sz="1000" dirty="0" smtClean="0"/>
                        <a:t> </a:t>
                      </a:r>
                      <a:r>
                        <a:rPr lang="en-US" altLang="zh-CN" sz="1000" dirty="0" smtClean="0"/>
                        <a:t>GB</a:t>
                      </a:r>
                      <a:endParaRPr lang="en-US" sz="10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 2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Instagram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Twitter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New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York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City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~5G</a:t>
                      </a:r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901">
                <a:tc gridSpan="3">
                  <a:txBody>
                    <a:bodyPr/>
                    <a:lstStyle/>
                    <a:p>
                      <a:pPr marL="438150" marR="0" lvl="0" indent="-381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Part 3. Detailed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en-US" sz="900" b="1" i="1" dirty="0" smtClean="0">
                          <a:solidFill>
                            <a:srgbClr val="0070C0"/>
                          </a:solidFill>
                        </a:rPr>
                        <a:t>Data Source</a:t>
                      </a:r>
                      <a:r>
                        <a:rPr lang="en-US" altLang="en-US" sz="900" b="1" i="1" baseline="0" dirty="0" smtClean="0">
                          <a:solidFill>
                            <a:srgbClr val="0070C0"/>
                          </a:solidFill>
                        </a:rPr>
                        <a:t> Information</a:t>
                      </a:r>
                      <a:endParaRPr lang="en-US" altLang="en-US" sz="900" b="1" i="1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57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- E.g. Twitter tweets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Characteristics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Is the data source a realtime source – i.e. are you collecting the data in realtime?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Is the data stored some place and you will collect it periodically? (e.g. a  log file)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Is the data static? (e.g. historic data that you will load once)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Frequency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 If realtime data, what is the frequency and volume of data?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2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data is collected by TLC, and it is not a </a:t>
                      </a:r>
                      <a:r>
                        <a:rPr kumimoji="0" lang="en-US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realtime</a:t>
                      </a: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source. The data is historic data (2009-2014) and I get the access to the data by CUSP. 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The data collects trip data as long as there is a trip in New York City. The volume of data for every month is around 1 GB.</a:t>
                      </a:r>
                      <a:endParaRPr lang="en-US" sz="10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22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Source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data will be real-time and also some historic data </a:t>
                      </a: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(from </a:t>
                      </a: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Nov 2014 to now). 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data </a:t>
                      </a:r>
                      <a:r>
                        <a:rPr lang="en-US" sz="1000" dirty="0" smtClean="0"/>
                        <a:t>collects</a:t>
                      </a:r>
                      <a:r>
                        <a:rPr lang="en-US" sz="1000" baseline="0" dirty="0" smtClean="0"/>
                        <a:t> the social media data in New York every day (as long as there is someone posts tweets or ins in NY) and the volume for everyday is around 100 MB.</a:t>
                      </a:r>
                      <a:endParaRPr lang="en-US" sz="1000" dirty="0"/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62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524</Words>
  <Application>Microsoft Macintosh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Homework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Class 4</dc:title>
  <dc:creator>Yixue Wang</dc:creator>
  <cp:lastModifiedBy>Yixue Wang</cp:lastModifiedBy>
  <cp:revision>12</cp:revision>
  <dcterms:created xsi:type="dcterms:W3CDTF">2015-06-23T03:51:10Z</dcterms:created>
  <dcterms:modified xsi:type="dcterms:W3CDTF">2015-06-24T20:43:27Z</dcterms:modified>
</cp:coreProperties>
</file>