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Basic concepts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1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70312"/>
            <a:ext cx="757849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60647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Independent source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60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2" y="332656"/>
            <a:ext cx="5705350" cy="437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15719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</a:t>
            </a:r>
            <a:r>
              <a:rPr lang="en-US" altLang="zh-CN" sz="2400" dirty="0" smtClean="0"/>
              <a:t>ndependent sources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are different from the ideal sources.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Ideal sources are the sources which can steadily provide the voltage or current.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9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4328"/>
            <a:ext cx="691356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260646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r>
              <a:rPr lang="en-US" altLang="zh-CN" sz="3600" dirty="0" smtClean="0"/>
              <a:t>ependent source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16530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Remember the symbols for different types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5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7" y="692696"/>
            <a:ext cx="8094663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2776" y="4567263"/>
            <a:ext cx="7000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The key is </a:t>
            </a:r>
            <a:r>
              <a:rPr lang="en-US" altLang="zh-CN" sz="3600" b="1" i="1" dirty="0" smtClean="0">
                <a:solidFill>
                  <a:srgbClr val="FF0000"/>
                </a:solidFill>
              </a:rPr>
              <a:t>control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, </a:t>
            </a:r>
            <a:r>
              <a:rPr lang="en-US" altLang="zh-CN" sz="3600" dirty="0" smtClean="0">
                <a:solidFill>
                  <a:srgbClr val="FF0000"/>
                </a:solidFill>
              </a:rPr>
              <a:t>who controls who and what source?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513494" cy="614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6032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9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3" y="548680"/>
            <a:ext cx="8389937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78636"/>
            <a:ext cx="6120680" cy="59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184139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Understand the concept and can figure out the difference.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Be careful when doing lab.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1" y="1039145"/>
            <a:ext cx="7128792" cy="536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1793" y="248870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The key is to judge the voltage difference between the point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</a:rPr>
              <a:t> and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b</a:t>
            </a:r>
            <a:r>
              <a:rPr lang="en-US" altLang="zh-CN" sz="2400" dirty="0" smtClean="0">
                <a:solidFill>
                  <a:srgbClr val="FF0000"/>
                </a:solidFill>
              </a:rPr>
              <a:t>, not the number it shows.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7665864" cy="252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4" y="2524490"/>
            <a:ext cx="5405790" cy="424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3325958"/>
            <a:ext cx="3396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To help remember:</a:t>
            </a:r>
          </a:p>
          <a:p>
            <a:r>
              <a:rPr lang="en-US" altLang="zh-CN" sz="2800" dirty="0" smtClean="0"/>
              <a:t>Left is bulb.</a:t>
            </a:r>
          </a:p>
          <a:p>
            <a:r>
              <a:rPr lang="en-US" altLang="zh-CN" sz="2800" dirty="0" smtClean="0"/>
              <a:t>Right is battery.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82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40408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7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08684"/>
            <a:ext cx="8743244" cy="392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1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780337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523038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Most basic and important concept.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The methods we learn to solve the problem almost derived from this.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95936" y="2971311"/>
            <a:ext cx="4176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3" y="692696"/>
            <a:ext cx="848518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187624" y="3284984"/>
            <a:ext cx="16561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96208" y="3284984"/>
            <a:ext cx="16561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43808" y="4653136"/>
            <a:ext cx="33843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118</Words>
  <Application>Microsoft Office PowerPoint</Application>
  <PresentationFormat>全屏显示(4:3)</PresentationFormat>
  <Paragraphs>18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Chapter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huang</dc:creator>
  <cp:lastModifiedBy>huang</cp:lastModifiedBy>
  <cp:revision>6</cp:revision>
  <dcterms:created xsi:type="dcterms:W3CDTF">2019-08-11T23:04:36Z</dcterms:created>
  <dcterms:modified xsi:type="dcterms:W3CDTF">2019-09-15T07:05:52Z</dcterms:modified>
</cp:coreProperties>
</file>