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71" r:id="rId16"/>
    <p:sldId id="272" r:id="rId17"/>
    <p:sldId id="268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Basic 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2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476672"/>
            <a:ext cx="8828087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517232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Important to simplify the circuit.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Parallel current sources.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08134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7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703"/>
            <a:ext cx="7992888" cy="654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8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24674"/>
            <a:ext cx="81232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26064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Similar as current law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579"/>
            <a:ext cx="7374780" cy="48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9664" y="227687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Be careful with the positive and negative terminals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6684987" cy="531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5661248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Important to simplify the circuit.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Series voltage sources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3" y="476672"/>
            <a:ext cx="8881879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1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7848872" cy="644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1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2" y="930875"/>
            <a:ext cx="60769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158373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Series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2564904"/>
            <a:ext cx="86375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56027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Series Resistors and Voltage Division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594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1" y="625590"/>
            <a:ext cx="62388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4248" y="185353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Parallel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0" y="4102215"/>
            <a:ext cx="874236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30242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Parallel Resistors and Current Division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19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727487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6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719138"/>
            <a:ext cx="8199437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06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6480"/>
            <a:ext cx="6984776" cy="64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40487" y="3424413"/>
            <a:ext cx="232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Current division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76672"/>
            <a:ext cx="822019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9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17021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74" y="188640"/>
            <a:ext cx="57626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" y="1844824"/>
            <a:ext cx="904716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12474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Wye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1227547"/>
            <a:ext cx="89614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602128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Can be changed between (a) and (b)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281" y="58121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Delta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4374"/>
            <a:ext cx="8237537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7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42900"/>
            <a:ext cx="850423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146" y="548680"/>
            <a:ext cx="74888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/>
              <a:t>The proof of the conversion formula is not very important.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/>
              <a:t>Using the formula proficiently and quickly.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/>
              <a:t>The proof in the lecture slides is clear and if you have time and interest, you can try to prove it by yourself.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200" dirty="0" smtClean="0"/>
              <a:t>Be careful with the circuit and judge the Wye or Delta correctly.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47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12" y="116632"/>
            <a:ext cx="6052493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6631"/>
            <a:ext cx="7272809" cy="664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6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8640"/>
            <a:ext cx="84566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566257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Constant                                Changeable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15281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331640" y="2924944"/>
            <a:ext cx="69847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27584" y="3225552"/>
            <a:ext cx="223224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9" y="342603"/>
            <a:ext cx="8256587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515719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The meaning of 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G</a:t>
            </a:r>
            <a:r>
              <a:rPr lang="en-US" altLang="zh-CN" sz="3600" dirty="0" smtClean="0">
                <a:solidFill>
                  <a:srgbClr val="FF0000"/>
                </a:solidFill>
              </a:rPr>
              <a:t> is opposite to 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R</a:t>
            </a:r>
            <a:r>
              <a:rPr lang="en-US" altLang="zh-CN" sz="3600" dirty="0" smtClean="0">
                <a:solidFill>
                  <a:srgbClr val="FF0000"/>
                </a:solidFill>
              </a:rPr>
              <a:t>.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44824"/>
            <a:ext cx="8628063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067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403648" y="1407071"/>
            <a:ext cx="1548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2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2" y="980728"/>
            <a:ext cx="8218487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96" y="2348880"/>
            <a:ext cx="8132763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4" y="836712"/>
            <a:ext cx="8523287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619672" y="2420888"/>
            <a:ext cx="67687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27584" y="2924944"/>
            <a:ext cx="67687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530120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Basic and useful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4319"/>
            <a:ext cx="6942137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7576" y="1484784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Choose node.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Count branches.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Mark the directions.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Sum…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145</Words>
  <Application>Microsoft Office PowerPoint</Application>
  <PresentationFormat>全屏显示(4:3)</PresentationFormat>
  <Paragraphs>30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Chapter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huang</dc:creator>
  <cp:lastModifiedBy>huang</cp:lastModifiedBy>
  <cp:revision>12</cp:revision>
  <dcterms:created xsi:type="dcterms:W3CDTF">2019-08-12T00:38:28Z</dcterms:created>
  <dcterms:modified xsi:type="dcterms:W3CDTF">2019-08-26T22:29:07Z</dcterms:modified>
</cp:coreProperties>
</file>