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Methods of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8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60648"/>
            <a:ext cx="3124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90872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/>
              <a:t>Assign mesh currents </a:t>
            </a:r>
            <a:r>
              <a:rPr lang="en-US" altLang="zh-CN" sz="2800" dirty="0" smtClean="0"/>
              <a:t>i1, i2, i3, … </a:t>
            </a:r>
            <a:r>
              <a:rPr lang="en-US" altLang="zh-CN" sz="2800" dirty="0"/>
              <a:t>to the  meshes</a:t>
            </a:r>
            <a:r>
              <a:rPr lang="en-US" altLang="zh-CN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/>
              <a:t>Apply KVL to each of the  meshes</a:t>
            </a:r>
            <a:r>
              <a:rPr lang="en-US" altLang="zh-CN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smtClean="0"/>
              <a:t>Solve </a:t>
            </a:r>
            <a:r>
              <a:rPr lang="en-US" altLang="zh-CN" sz="2800" dirty="0"/>
              <a:t>the resulting  simultaneous equations to get the mesh currents. </a:t>
            </a:r>
            <a:endParaRPr lang="zh-CN" altLang="en-US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24" y="2564904"/>
            <a:ext cx="7488883" cy="153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38" y="3576490"/>
            <a:ext cx="4968552" cy="328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3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632"/>
            <a:ext cx="51911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783597" y="723062"/>
            <a:ext cx="6448949" cy="2770968"/>
            <a:chOff x="841697" y="772739"/>
            <a:chExt cx="7323137" cy="3165714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697" y="833600"/>
              <a:ext cx="7323137" cy="305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971600" y="840532"/>
              <a:ext cx="432048" cy="2948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004048" y="833600"/>
              <a:ext cx="432048" cy="2948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940152" y="948270"/>
              <a:ext cx="432048" cy="2948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60010" y="772739"/>
              <a:ext cx="432048" cy="2948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640255" y="989945"/>
              <a:ext cx="432048" cy="2948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233010" y="1098548"/>
              <a:ext cx="0" cy="2731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233010" y="1097683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233010" y="3829850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436187" y="1101535"/>
              <a:ext cx="0" cy="2731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436187" y="1100670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36187" y="3832837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876034" y="1102400"/>
              <a:ext cx="0" cy="2731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876034" y="1101535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876034" y="3833702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6150787" y="1097683"/>
              <a:ext cx="0" cy="2731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970767" y="1096818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5970767" y="3825353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636771" y="1102400"/>
              <a:ext cx="0" cy="2731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7456751" y="1101535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7456751" y="3830070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4932040" y="1102400"/>
              <a:ext cx="0" cy="2731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4752020" y="1101535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752020" y="3830070"/>
              <a:ext cx="180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63" y="3478166"/>
            <a:ext cx="5783364" cy="22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5" y="4996093"/>
            <a:ext cx="6620692" cy="169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89" y="4585378"/>
            <a:ext cx="1420194" cy="44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9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04664"/>
            <a:ext cx="7976917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3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9" y="0"/>
            <a:ext cx="8280920" cy="675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9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12917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Super Node</a:t>
            </a:r>
            <a:endParaRPr lang="zh-CN" altLang="en-US" sz="3600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" y="775501"/>
            <a:ext cx="5684489" cy="247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170" y="2733654"/>
            <a:ext cx="5940830" cy="401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4427984" y="1844824"/>
            <a:ext cx="13681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60648"/>
            <a:ext cx="779909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2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7704856" cy="643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0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6" y="390800"/>
            <a:ext cx="890730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539552" y="3429000"/>
            <a:ext cx="727280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5086889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Choose one with simpler calculations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2" y="116632"/>
            <a:ext cx="8599487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661248"/>
            <a:ext cx="383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Try the easy method first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1" y="476672"/>
            <a:ext cx="8789987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6228184" y="1700808"/>
            <a:ext cx="122413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11560" y="2186409"/>
            <a:ext cx="172819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55576" y="2636912"/>
            <a:ext cx="33123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04048" y="2636912"/>
            <a:ext cx="27363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72200" y="3212976"/>
            <a:ext cx="216024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5576" y="3645024"/>
            <a:ext cx="13681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576" y="4437112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Judging the circuit to use the proper method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Using the proper method will save time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4664"/>
            <a:ext cx="31718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268760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Select </a:t>
            </a:r>
            <a:r>
              <a:rPr lang="en-US" altLang="zh-CN" sz="2400" dirty="0"/>
              <a:t>a node as the reference node ( commonly called the ground</a:t>
            </a:r>
            <a:r>
              <a:rPr lang="en-US" altLang="zh-CN" sz="24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Assign </a:t>
            </a:r>
            <a:r>
              <a:rPr lang="en-US" altLang="zh-CN" sz="2400" dirty="0"/>
              <a:t>node voltages </a:t>
            </a:r>
            <a:r>
              <a:rPr lang="en-US" altLang="zh-CN" sz="2400" dirty="0" smtClean="0"/>
              <a:t>v1, v2, v3, … to </a:t>
            </a:r>
            <a:r>
              <a:rPr lang="en-US" altLang="zh-CN" sz="2400" dirty="0"/>
              <a:t>the remaining </a:t>
            </a:r>
            <a:r>
              <a:rPr lang="en-US" altLang="zh-CN" sz="2400" dirty="0" smtClean="0"/>
              <a:t>n-1 </a:t>
            </a:r>
            <a:r>
              <a:rPr lang="en-US" altLang="zh-CN" sz="2400" dirty="0"/>
              <a:t>nodes</a:t>
            </a:r>
            <a:r>
              <a:rPr lang="en-US" altLang="zh-CN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Apply KCL </a:t>
            </a:r>
            <a:r>
              <a:rPr lang="en-US" altLang="zh-CN" sz="2400" dirty="0" smtClean="0"/>
              <a:t>to each node and calculate the unknown voltages.</a:t>
            </a: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80440"/>
            <a:ext cx="5553422" cy="34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8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992888" cy="605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577776" cy="540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3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5410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4" y="764333"/>
            <a:ext cx="5585395" cy="230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2" y="3068961"/>
            <a:ext cx="6064484" cy="242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0" y="5491914"/>
            <a:ext cx="5667158" cy="136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685396" y="2276872"/>
            <a:ext cx="228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Use sample to understand how to construct the formula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2" y="577014"/>
            <a:ext cx="7719597" cy="362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663788" y="2390573"/>
            <a:ext cx="51845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31840" y="12917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Super Node</a:t>
            </a:r>
            <a:endParaRPr lang="zh-CN" altLang="en-US" sz="36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068959"/>
            <a:ext cx="5184576" cy="36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8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" y="260648"/>
            <a:ext cx="8781834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8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9941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0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9210</TotalTime>
  <Words>116</Words>
  <Application>Microsoft Office PowerPoint</Application>
  <PresentationFormat>全屏显示(4:3)</PresentationFormat>
  <Paragraphs>15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Chapter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huang</dc:creator>
  <cp:lastModifiedBy>huang</cp:lastModifiedBy>
  <cp:revision>14</cp:revision>
  <dcterms:created xsi:type="dcterms:W3CDTF">2019-08-26T22:29:52Z</dcterms:created>
  <dcterms:modified xsi:type="dcterms:W3CDTF">2019-09-04T00:42:39Z</dcterms:modified>
</cp:coreProperties>
</file>