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5" r:id="rId22"/>
    <p:sldId id="274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Chapter 4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Circuit Theorems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26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-26001"/>
            <a:ext cx="7416824" cy="688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08104" y="1556792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Simplify the circuit and use KCL/KVL to solve it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44108" y="2751421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The principle is to make the calculation easier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7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2" y="116632"/>
            <a:ext cx="44100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113" y="692696"/>
            <a:ext cx="6761757" cy="4929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240" y="5649706"/>
            <a:ext cx="77048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To calculate the replaced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V</a:t>
            </a:r>
            <a:r>
              <a:rPr lang="en-US" altLang="zh-CN" sz="2400" dirty="0" smtClean="0">
                <a:solidFill>
                  <a:srgbClr val="FF0000"/>
                </a:solidFill>
              </a:rPr>
              <a:t> and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R</a:t>
            </a:r>
            <a:r>
              <a:rPr lang="en-US" altLang="zh-CN" sz="2400" dirty="0" smtClean="0">
                <a:solidFill>
                  <a:srgbClr val="FF0000"/>
                </a:solidFill>
              </a:rPr>
              <a:t> when we connect the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linear </a:t>
            </a:r>
            <a:r>
              <a:rPr lang="en-US" altLang="zh-CN" sz="2400" dirty="0" smtClean="0">
                <a:solidFill>
                  <a:srgbClr val="FF0000"/>
                </a:solidFill>
              </a:rPr>
              <a:t>circuit with the load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86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8"/>
          <a:stretch/>
        </p:blipFill>
        <p:spPr bwMode="auto">
          <a:xfrm>
            <a:off x="0" y="260648"/>
            <a:ext cx="9047163" cy="4701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8028384" y="4221088"/>
            <a:ext cx="79208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80913" y="5445223"/>
            <a:ext cx="7643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The </a:t>
            </a:r>
            <a:r>
              <a:rPr lang="en-US" altLang="zh-CN" sz="2400" dirty="0">
                <a:solidFill>
                  <a:srgbClr val="FF0000"/>
                </a:solidFill>
              </a:rPr>
              <a:t>method for the network has no dependent </a:t>
            </a:r>
            <a:r>
              <a:rPr lang="en-US" altLang="zh-CN" sz="2400" dirty="0" smtClean="0">
                <a:solidFill>
                  <a:srgbClr val="FF0000"/>
                </a:solidFill>
              </a:rPr>
              <a:t>sources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Turn </a:t>
            </a:r>
            <a:r>
              <a:rPr lang="en-US" altLang="zh-CN" sz="2400" dirty="0">
                <a:solidFill>
                  <a:srgbClr val="FF0000"/>
                </a:solidFill>
              </a:rPr>
              <a:t>off all independent sources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82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028384" y="4221088"/>
            <a:ext cx="79208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80913" y="5733256"/>
            <a:ext cx="7643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The </a:t>
            </a:r>
            <a:r>
              <a:rPr lang="en-US" altLang="zh-CN" sz="2400" dirty="0">
                <a:solidFill>
                  <a:srgbClr val="FF0000"/>
                </a:solidFill>
              </a:rPr>
              <a:t>method for the network </a:t>
            </a:r>
            <a:r>
              <a:rPr lang="en-US" altLang="zh-CN" sz="2400" dirty="0" smtClean="0">
                <a:solidFill>
                  <a:srgbClr val="FF0000"/>
                </a:solidFill>
              </a:rPr>
              <a:t>has </a:t>
            </a:r>
            <a:r>
              <a:rPr lang="en-US" altLang="zh-CN" sz="2400" dirty="0">
                <a:solidFill>
                  <a:srgbClr val="FF0000"/>
                </a:solidFill>
              </a:rPr>
              <a:t>dependent </a:t>
            </a:r>
            <a:r>
              <a:rPr lang="en-US" altLang="zh-CN" sz="2400" dirty="0" smtClean="0">
                <a:solidFill>
                  <a:srgbClr val="FF0000"/>
                </a:solidFill>
              </a:rPr>
              <a:t>sources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Turn </a:t>
            </a:r>
            <a:r>
              <a:rPr lang="en-US" altLang="zh-CN" sz="2400" dirty="0">
                <a:solidFill>
                  <a:srgbClr val="FF0000"/>
                </a:solidFill>
              </a:rPr>
              <a:t>off all independent </a:t>
            </a:r>
            <a:r>
              <a:rPr lang="en-US" altLang="zh-CN" sz="2400" dirty="0" smtClean="0">
                <a:solidFill>
                  <a:srgbClr val="FF0000"/>
                </a:solidFill>
              </a:rPr>
              <a:t>sources, and apply a voltage source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8640"/>
            <a:ext cx="6980237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846364"/>
            <a:ext cx="21431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05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908720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Don’t worry about the sign in your results. As mentioned before, the sign not only shows the value but also represent the direction or supply/absorb power.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65" y="2564904"/>
            <a:ext cx="8104187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90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8294568" cy="527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997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8640"/>
            <a:ext cx="7200800" cy="6548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498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929" y="25116"/>
            <a:ext cx="38576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0" b="3996"/>
          <a:stretch/>
        </p:blipFill>
        <p:spPr bwMode="auto">
          <a:xfrm>
            <a:off x="179512" y="729966"/>
            <a:ext cx="5634419" cy="456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8144" y="2043003"/>
            <a:ext cx="2880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Similar as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Thevenin’s</a:t>
            </a:r>
            <a:r>
              <a:rPr lang="en-US" altLang="zh-CN" sz="2000" dirty="0" smtClean="0">
                <a:solidFill>
                  <a:srgbClr val="FF0000"/>
                </a:solidFill>
              </a:rPr>
              <a:t> theorem.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Use source transformation to change between two equivalent circuit.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1" b="10096"/>
          <a:stretch/>
        </p:blipFill>
        <p:spPr bwMode="auto">
          <a:xfrm>
            <a:off x="2087216" y="5331759"/>
            <a:ext cx="7056784" cy="1465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514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8208912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610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7769"/>
            <a:ext cx="8647489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575" y="360614"/>
            <a:ext cx="19526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8694737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561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688"/>
            <a:ext cx="8533159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7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9958"/>
            <a:ext cx="8136904" cy="591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75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734"/>
            <a:ext cx="7920880" cy="6605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45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0648"/>
            <a:ext cx="54673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56483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75842"/>
            <a:ext cx="54864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03874" y="2636912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Provide power in highest ratio.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3874" y="4896888"/>
            <a:ext cx="478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Provide power in biggest amount.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9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00038"/>
            <a:ext cx="9036496" cy="625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9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47625"/>
            <a:ext cx="7208837" cy="676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447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157288"/>
            <a:ext cx="7989887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22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38984"/>
            <a:ext cx="6984776" cy="5595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109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8136904" cy="589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47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7"/>
          <a:stretch/>
        </p:blipFill>
        <p:spPr bwMode="auto">
          <a:xfrm>
            <a:off x="323528" y="837129"/>
            <a:ext cx="8570893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2061229" y="1553725"/>
            <a:ext cx="115212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46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62390"/>
            <a:ext cx="8656277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589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683" y="327616"/>
            <a:ext cx="30956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02060"/>
            <a:ext cx="8389937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5940152" y="2996952"/>
            <a:ext cx="244827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899592" y="3501008"/>
            <a:ext cx="43204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9592" y="4869160"/>
            <a:ext cx="6912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Respectively analyze the influence of each </a:t>
            </a:r>
            <a:r>
              <a:rPr lang="en-US" altLang="zh-CN" sz="3200" i="1" dirty="0" smtClean="0">
                <a:solidFill>
                  <a:srgbClr val="FF0000"/>
                </a:solidFill>
              </a:rPr>
              <a:t>independent source</a:t>
            </a:r>
            <a:endParaRPr lang="zh-CN" altLang="en-US" sz="3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24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18" y="260648"/>
            <a:ext cx="8425191" cy="564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464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2804"/>
            <a:ext cx="7128792" cy="6739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60232" y="620688"/>
            <a:ext cx="2483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First check independent sources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60232" y="2734513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Respectively calculate the results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9624" y="556746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Sum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66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22337"/>
            <a:ext cx="48387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25" y="836712"/>
            <a:ext cx="8739550" cy="5101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5938015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A useful tool to simplify the circuit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19972" y="436510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The same as the dependent sources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64088" y="4246694"/>
            <a:ext cx="155525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87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8424936" cy="5834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74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156</Words>
  <Application>Microsoft Office PowerPoint</Application>
  <PresentationFormat>全屏显示(4:3)</PresentationFormat>
  <Paragraphs>20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Chapter 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huang</dc:creator>
  <cp:lastModifiedBy>huang</cp:lastModifiedBy>
  <cp:revision>14</cp:revision>
  <dcterms:created xsi:type="dcterms:W3CDTF">2019-09-05T19:08:34Z</dcterms:created>
  <dcterms:modified xsi:type="dcterms:W3CDTF">2019-09-21T19:55:02Z</dcterms:modified>
</cp:coreProperties>
</file>