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67" r:id="rId4"/>
    <p:sldId id="259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F335-9BB5-4EF4-A371-C5D7F010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9358-3607-4C38-ACE2-ACF603B2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671D-C388-4CD3-92F9-45576766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FF74-10C5-480A-8D92-B0CB8FC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A4E5-3966-4765-B448-62A4781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BC6C-5C3B-4A94-98CE-9521A39A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64F84-537F-4804-A445-325C5F4B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CA8F-DAC7-41FE-8395-FC5306BC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AC89-B00D-47BB-A762-FF44F6FA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0EF4-4C6D-4A32-A0BE-A4645E1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04B3D-9680-49F2-B6B4-BDC490BC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8138A-4541-4959-B909-9EDA8374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280C-40FF-4A48-A9D1-1D0E081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2C56-7C5F-47D4-B057-E269252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6F1C-6349-47A0-9E9D-1080536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67A3-B856-4A79-9D1D-4191BD0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A1D7-EF44-4854-BE80-160C5BDC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3834-1D27-49FF-AF16-31B36441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E0A-3BF1-4B86-86D6-DDFB3977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1655-5E50-4609-85DF-9FD3CD6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E2A-E515-4946-ADDA-CF8BF73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0C99-0A83-468E-9851-1F65222D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28A2-C20F-4089-95B0-5854EE0A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373-468C-4AFD-BB69-1A91A25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9622-C693-4F99-A0C1-D4764B8B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175-7592-4C92-A934-BF4EBFD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D937-D168-480B-AAEB-5779ACA35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401C-35B4-46AA-AE4C-803D3197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C52F-5BFF-4DA1-B2F8-ADF7F69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F732-205C-457E-9789-95BC6E1E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9D62-F261-42E4-A7AA-7F10D0C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87A8-EBCA-4D4C-9B38-42A1B3F3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AA3F-DECD-4E4D-8866-0A4D7967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AE18-3D97-445F-A6AD-DF0E5CE54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19E9-2E6F-4E6D-BC61-BF9F42F6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0447C-79C0-422B-97D0-D5745481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45DE8-73D4-44D8-A6E6-0BBB9242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2543-7574-481F-9FDE-8AA1AD06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35C2F-BAB8-4BC0-950B-C573C8D5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DBB4-9432-4D05-822F-DD7BCBB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82798-2AEC-45AB-ABE3-89AC628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FE16-DF2C-4726-BB74-B8E1B8E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66AE8-0125-4827-A8C7-0565E35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30D7D-11AB-4923-B06E-D03CF744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55C4A-D812-408D-847D-A8F43ADD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8DAB-8652-43E7-8925-0909F3BF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2C8-0C63-4126-977B-E32F6AFA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585F-EC45-4430-A300-ED7E915B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D04A-1BF1-4A08-9FF5-97BC4DF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1884-DD57-483D-B2C3-7264073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F4C6-032E-4EA5-807D-C33CEC4D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0E0E-F7B4-44F3-B947-66E9EA8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C30D-93C8-4480-BD97-0E9BCA6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3984-1A48-4041-A012-8757B2C7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F942-535B-42B0-A374-DD644C99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3FAC-266A-4F4F-B55E-F94CDE5B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92F0-50ED-47F7-9979-0C1146A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D429-9C7D-49C0-BFBD-14DF7337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428F3-701F-4741-8EC0-9C5FAE08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E978-872A-484F-A7B3-2446E01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75C6-1F0E-41D5-8D97-D97AA7654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D23F-6D36-41C4-AC5A-49658A3E2D8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35D7-29BE-47FF-B7BE-63C4A195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B3A-8D05-4C67-9869-41FCECE9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VE300 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Week 5</a:t>
            </a:r>
          </a:p>
          <a:p>
            <a:r>
              <a:rPr lang="en-US" dirty="0"/>
              <a:t>Resumes and CVs</a:t>
            </a:r>
          </a:p>
          <a:p>
            <a:endParaRPr lang="en-US" dirty="0"/>
          </a:p>
          <a:p>
            <a:r>
              <a:rPr lang="en-US" dirty="0"/>
              <a:t>Michele Campbell</a:t>
            </a:r>
          </a:p>
          <a:p>
            <a:r>
              <a:rPr lang="en-US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C718-290B-4B08-8224-B58EEBF0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E4494E-FEC2-40AA-A9D6-E5F60F320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56212"/>
              </p:ext>
            </p:extLst>
          </p:nvPr>
        </p:nvGraphicFramePr>
        <p:xfrm>
          <a:off x="838199" y="1684778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81644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271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15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Spacing: distance and white spaces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Descriptions or concrete 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Layout: positioning on the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4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Measurable or observable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Font: size, </a:t>
                      </a:r>
                      <a:r>
                        <a:rPr lang="en-US" b="1" dirty="0"/>
                        <a:t>bolding</a:t>
                      </a:r>
                      <a:r>
                        <a:rPr lang="en-US" b="0" dirty="0"/>
                        <a:t>, </a:t>
                      </a:r>
                      <a:r>
                        <a:rPr lang="en-US" b="0" i="1" dirty="0"/>
                        <a:t>italics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6733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FD6350-6939-4952-AD8A-555C73D5A0CE}"/>
              </a:ext>
            </a:extLst>
          </p:cNvPr>
          <p:cNvCxnSpPr/>
          <p:nvPr/>
        </p:nvCxnSpPr>
        <p:spPr>
          <a:xfrm flipH="1">
            <a:off x="2412693" y="3168138"/>
            <a:ext cx="3683306" cy="105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F7C554-85B9-4DA9-A873-DED39DCCD167}"/>
              </a:ext>
            </a:extLst>
          </p:cNvPr>
          <p:cNvCxnSpPr>
            <a:cxnSpLocks/>
          </p:cNvCxnSpPr>
          <p:nvPr/>
        </p:nvCxnSpPr>
        <p:spPr>
          <a:xfrm flipH="1">
            <a:off x="10704723" y="3168138"/>
            <a:ext cx="649076" cy="15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7E4864-8652-4A1F-8F9F-ECBB1FA8DD2C}"/>
              </a:ext>
            </a:extLst>
          </p:cNvPr>
          <p:cNvSpPr txBox="1"/>
          <p:nvPr/>
        </p:nvSpPr>
        <p:spPr>
          <a:xfrm>
            <a:off x="2412693" y="4226181"/>
            <a:ext cx="82920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Calibri 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(</a:t>
            </a:r>
            <a:r>
              <a:rPr lang="en-US" sz="2800" dirty="0">
                <a:latin typeface="Comic Sans MS" panose="030F0702030302020204" pitchFamily="66" charset="0"/>
                <a:cs typeface="Times New Roman" panose="02020603050405020304" pitchFamily="18" charset="0"/>
              </a:rPr>
              <a:t>no Comic Sans, please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4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AB70-91B9-4BD9-A650-8793EE31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Objectives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9F3B4-F298-45E3-8E90-9598A57E0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172812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836">
                  <a:extLst>
                    <a:ext uri="{9D8B030D-6E8A-4147-A177-3AD203B41FA5}">
                      <a16:colId xmlns:a16="http://schemas.microsoft.com/office/drawing/2014/main" val="1317602635"/>
                    </a:ext>
                  </a:extLst>
                </a:gridCol>
                <a:gridCol w="4549966">
                  <a:extLst>
                    <a:ext uri="{9D8B030D-6E8A-4147-A177-3AD203B41FA5}">
                      <a16:colId xmlns:a16="http://schemas.microsoft.com/office/drawing/2014/main" val="3326023050"/>
                    </a:ext>
                  </a:extLst>
                </a:gridCol>
                <a:gridCol w="4820795">
                  <a:extLst>
                    <a:ext uri="{9D8B030D-6E8A-4147-A177-3AD203B41FA5}">
                      <a16:colId xmlns:a16="http://schemas.microsoft.com/office/drawing/2014/main" val="3039738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Graduate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Job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8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Reviewers examine other application materials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Hiring manager give you an interview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9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to two pages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include wider range of past experiences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 include only relevant experiences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33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7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FF50-DB85-46DF-A9C4-307542B4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strong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55DD-CBA5-4556-AD86-76B910C9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your particular field of study: contains information that will be of direct relevance to the school or company</a:t>
            </a:r>
          </a:p>
          <a:p>
            <a:r>
              <a:rPr lang="en-US" dirty="0"/>
              <a:t>Clear and easy to follow: experiences listed in reverse chronological order, with several bullet points per item</a:t>
            </a:r>
          </a:p>
          <a:p>
            <a:r>
              <a:rPr lang="en-US" dirty="0"/>
              <a:t>Professional: standard font with simple layout</a:t>
            </a:r>
          </a:p>
          <a:p>
            <a:r>
              <a:rPr lang="en-US" dirty="0"/>
              <a:t>Free of any language or grammar errors</a:t>
            </a:r>
          </a:p>
        </p:txBody>
      </p:sp>
    </p:spTree>
    <p:extLst>
      <p:ext uri="{BB962C8B-B14F-4D97-AF65-F5344CB8AC3E}">
        <p14:creationId xmlns:p14="http://schemas.microsoft.com/office/powerpoint/2010/main" val="70395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AC40-29E5-4A25-BA37-5471BFED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Resume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48C8EB-C21E-453F-A926-C4982A752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4947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113">
                  <a:extLst>
                    <a:ext uri="{9D8B030D-6E8A-4147-A177-3AD203B41FA5}">
                      <a16:colId xmlns:a16="http://schemas.microsoft.com/office/drawing/2014/main" val="1638165490"/>
                    </a:ext>
                  </a:extLst>
                </a:gridCol>
                <a:gridCol w="7883487">
                  <a:extLst>
                    <a:ext uri="{9D8B030D-6E8A-4147-A177-3AD203B41FA5}">
                      <a16:colId xmlns:a16="http://schemas.microsoft.com/office/drawing/2014/main" val="274478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in larger font, contact info neatly below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8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University, graduation date, coursework, GPA, recognitions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3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Company, job title, location, dates, responsibilities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7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relevant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Awards and Honors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Skills and Certifications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Including language skills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5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Extracurricular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0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1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533BF2-D64E-4EE2-AEED-C1040E20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Words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BD8006-F2C1-4065-B120-BE5D9CAD3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66211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36498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9814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accomplished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84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coordinated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5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9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94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oversaw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40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established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8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7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9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223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Times New Roman</vt:lpstr>
      <vt:lpstr>Office Theme</vt:lpstr>
      <vt:lpstr>VE300 Technical Communication</vt:lpstr>
      <vt:lpstr>Resumes</vt:lpstr>
      <vt:lpstr>Resume Objectives</vt:lpstr>
      <vt:lpstr>Characteristics of a strong resume</vt:lpstr>
      <vt:lpstr>Sections of a Resume</vt:lpstr>
      <vt:lpstr>Action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 技术写作与交流</dc:title>
  <dc:creator>nmurrayalvarez@gmail.com</dc:creator>
  <cp:lastModifiedBy>Michele Campbell</cp:lastModifiedBy>
  <cp:revision>84</cp:revision>
  <dcterms:created xsi:type="dcterms:W3CDTF">2019-04-30T19:54:39Z</dcterms:created>
  <dcterms:modified xsi:type="dcterms:W3CDTF">2020-06-08T00:16:36Z</dcterms:modified>
</cp:coreProperties>
</file>