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311" r:id="rId3"/>
    <p:sldId id="314" r:id="rId4"/>
    <p:sldId id="312" r:id="rId5"/>
    <p:sldId id="313" r:id="rId6"/>
    <p:sldId id="315" r:id="rId7"/>
    <p:sldId id="316" r:id="rId8"/>
    <p:sldId id="317" r:id="rId9"/>
    <p:sldId id="318" r:id="rId10"/>
    <p:sldId id="319" r:id="rId11"/>
    <p:sldId id="258" r:id="rId12"/>
    <p:sldId id="260" r:id="rId13"/>
    <p:sldId id="321" r:id="rId14"/>
    <p:sldId id="261" r:id="rId15"/>
    <p:sldId id="320" r:id="rId16"/>
    <p:sldId id="322" r:id="rId17"/>
    <p:sldId id="259" r:id="rId18"/>
    <p:sldId id="327" r:id="rId19"/>
    <p:sldId id="308" r:id="rId20"/>
    <p:sldId id="310" r:id="rId21"/>
    <p:sldId id="325" r:id="rId22"/>
    <p:sldId id="32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6" autoAdjust="0"/>
    <p:restoredTop sz="94660"/>
  </p:normalViewPr>
  <p:slideViewPr>
    <p:cSldViewPr snapToGrid="0">
      <p:cViewPr varScale="1">
        <p:scale>
          <a:sx n="73" d="100"/>
          <a:sy n="73" d="100"/>
        </p:scale>
        <p:origin x="21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C837D-67FA-44A4-8DBC-ED066CC24EE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E0C8385-610E-4E0E-A56F-5F89F04E91BA}">
      <dgm:prSet/>
      <dgm:spPr/>
      <dgm:t>
        <a:bodyPr/>
        <a:lstStyle/>
        <a:p>
          <a:r>
            <a:rPr lang="en-US"/>
            <a:t>Draw a mind map listing all the information </a:t>
          </a:r>
        </a:p>
      </dgm:t>
    </dgm:pt>
    <dgm:pt modelId="{32E8ED01-F9EB-4520-80BE-D450DC0358B8}" type="parTrans" cxnId="{3885B459-05A2-4090-903D-A3CC4D6FC3BA}">
      <dgm:prSet/>
      <dgm:spPr/>
      <dgm:t>
        <a:bodyPr/>
        <a:lstStyle/>
        <a:p>
          <a:endParaRPr lang="en-US"/>
        </a:p>
      </dgm:t>
    </dgm:pt>
    <dgm:pt modelId="{E4B8F1C5-0B45-4D37-998F-45138CFB4E2C}" type="sibTrans" cxnId="{3885B459-05A2-4090-903D-A3CC4D6FC3BA}">
      <dgm:prSet/>
      <dgm:spPr/>
      <dgm:t>
        <a:bodyPr/>
        <a:lstStyle/>
        <a:p>
          <a:endParaRPr lang="en-US"/>
        </a:p>
      </dgm:t>
    </dgm:pt>
    <dgm:pt modelId="{46F2AFC1-71A8-40AE-B6E7-309C97F8DECE}">
      <dgm:prSet/>
      <dgm:spPr/>
      <dgm:t>
        <a:bodyPr/>
        <a:lstStyle/>
        <a:p>
          <a:r>
            <a:rPr lang="en-US"/>
            <a:t>Select the content depending on the four “W” </a:t>
          </a:r>
        </a:p>
      </dgm:t>
    </dgm:pt>
    <dgm:pt modelId="{35ABD1CF-AC30-4970-A310-04BE027BD33A}" type="parTrans" cxnId="{D7D5FE78-B1C6-4D1A-8737-3D204B71F618}">
      <dgm:prSet/>
      <dgm:spPr/>
      <dgm:t>
        <a:bodyPr/>
        <a:lstStyle/>
        <a:p>
          <a:endParaRPr lang="en-US"/>
        </a:p>
      </dgm:t>
    </dgm:pt>
    <dgm:pt modelId="{749A9593-BC73-45E5-B565-751DBA3EFD53}" type="sibTrans" cxnId="{D7D5FE78-B1C6-4D1A-8737-3D204B71F618}">
      <dgm:prSet/>
      <dgm:spPr/>
      <dgm:t>
        <a:bodyPr/>
        <a:lstStyle/>
        <a:p>
          <a:endParaRPr lang="en-US"/>
        </a:p>
      </dgm:t>
    </dgm:pt>
    <dgm:pt modelId="{E161ABF9-5385-4E3C-8C0B-3E72F6620F19}">
      <dgm:prSet/>
      <dgm:spPr/>
      <dgm:t>
        <a:bodyPr/>
        <a:lstStyle/>
        <a:p>
          <a:r>
            <a:rPr lang="en-US"/>
            <a:t>Add any background information relevant to the audience </a:t>
          </a:r>
        </a:p>
      </dgm:t>
    </dgm:pt>
    <dgm:pt modelId="{D08AFECB-E021-44B5-A73B-018BE142141C}" type="parTrans" cxnId="{FED32CAC-5A61-4195-BF65-8D1F32FAF68A}">
      <dgm:prSet/>
      <dgm:spPr/>
      <dgm:t>
        <a:bodyPr/>
        <a:lstStyle/>
        <a:p>
          <a:endParaRPr lang="en-US"/>
        </a:p>
      </dgm:t>
    </dgm:pt>
    <dgm:pt modelId="{E0DAF875-7ADB-4B21-9D79-5E595D3FE1C9}" type="sibTrans" cxnId="{FED32CAC-5A61-4195-BF65-8D1F32FAF68A}">
      <dgm:prSet/>
      <dgm:spPr/>
      <dgm:t>
        <a:bodyPr/>
        <a:lstStyle/>
        <a:p>
          <a:endParaRPr lang="en-US"/>
        </a:p>
      </dgm:t>
    </dgm:pt>
    <dgm:pt modelId="{B0EA498D-E695-4A6F-97F6-4C46F3F0553F}">
      <dgm:prSet/>
      <dgm:spPr/>
      <dgm:t>
        <a:bodyPr/>
        <a:lstStyle/>
        <a:p>
          <a:r>
            <a:rPr lang="en-US"/>
            <a:t>Prepare the outline of the presentation </a:t>
          </a:r>
        </a:p>
      </dgm:t>
    </dgm:pt>
    <dgm:pt modelId="{E65845B7-AE47-4604-B304-AF41021659EE}" type="parTrans" cxnId="{FC586C4D-793F-41D3-B7B8-84763F7124D5}">
      <dgm:prSet/>
      <dgm:spPr/>
      <dgm:t>
        <a:bodyPr/>
        <a:lstStyle/>
        <a:p>
          <a:endParaRPr lang="en-US"/>
        </a:p>
      </dgm:t>
    </dgm:pt>
    <dgm:pt modelId="{68F5E7DA-99CE-4421-8A19-ABB96A12AC80}" type="sibTrans" cxnId="{FC586C4D-793F-41D3-B7B8-84763F7124D5}">
      <dgm:prSet/>
      <dgm:spPr/>
      <dgm:t>
        <a:bodyPr/>
        <a:lstStyle/>
        <a:p>
          <a:endParaRPr lang="en-US"/>
        </a:p>
      </dgm:t>
    </dgm:pt>
    <dgm:pt modelId="{D9902CA3-D3E6-4A80-8393-AAF8D406309B}">
      <dgm:prSet/>
      <dgm:spPr/>
      <dgm:t>
        <a:bodyPr/>
        <a:lstStyle/>
        <a:p>
          <a:r>
            <a:rPr lang="en-US"/>
            <a:t>Carefully tailor the conclusion and introduction </a:t>
          </a:r>
        </a:p>
      </dgm:t>
    </dgm:pt>
    <dgm:pt modelId="{5F818933-39DC-4416-BEC9-69E638920BA2}" type="parTrans" cxnId="{054F6AC2-5AAC-4339-AFE5-6291A3423D71}">
      <dgm:prSet/>
      <dgm:spPr/>
      <dgm:t>
        <a:bodyPr/>
        <a:lstStyle/>
        <a:p>
          <a:endParaRPr lang="en-US"/>
        </a:p>
      </dgm:t>
    </dgm:pt>
    <dgm:pt modelId="{5FD18712-E46C-4237-8F71-CA8DB848A82C}" type="sibTrans" cxnId="{054F6AC2-5AAC-4339-AFE5-6291A3423D71}">
      <dgm:prSet/>
      <dgm:spPr/>
      <dgm:t>
        <a:bodyPr/>
        <a:lstStyle/>
        <a:p>
          <a:endParaRPr lang="en-US"/>
        </a:p>
      </dgm:t>
    </dgm:pt>
    <dgm:pt modelId="{FD4BFE40-C85B-431B-A062-76ABB509AD43}" type="pres">
      <dgm:prSet presAssocID="{CC5C837D-67FA-44A4-8DBC-ED066CC24EE3}" presName="root" presStyleCnt="0">
        <dgm:presLayoutVars>
          <dgm:dir/>
          <dgm:resizeHandles val="exact"/>
        </dgm:presLayoutVars>
      </dgm:prSet>
      <dgm:spPr/>
    </dgm:pt>
    <dgm:pt modelId="{94AB1B6A-0B2D-4C9D-AFC4-F4D815D1DC51}" type="pres">
      <dgm:prSet presAssocID="{CC5C837D-67FA-44A4-8DBC-ED066CC24EE3}" presName="container" presStyleCnt="0">
        <dgm:presLayoutVars>
          <dgm:dir/>
          <dgm:resizeHandles val="exact"/>
        </dgm:presLayoutVars>
      </dgm:prSet>
      <dgm:spPr/>
    </dgm:pt>
    <dgm:pt modelId="{E1DE8D0C-2160-4B0C-8EAD-196BB873C25D}" type="pres">
      <dgm:prSet presAssocID="{6E0C8385-610E-4E0E-A56F-5F89F04E91BA}" presName="compNode" presStyleCnt="0"/>
      <dgm:spPr/>
    </dgm:pt>
    <dgm:pt modelId="{3D63CA5E-0609-4C83-84CC-E513F5782669}" type="pres">
      <dgm:prSet presAssocID="{6E0C8385-610E-4E0E-A56F-5F89F04E91BA}" presName="iconBgRect" presStyleLbl="bgShp" presStyleIdx="0" presStyleCnt="5"/>
      <dgm:spPr/>
    </dgm:pt>
    <dgm:pt modelId="{3E8A5104-8108-4389-825A-07E3DBF84A01}" type="pres">
      <dgm:prSet presAssocID="{6E0C8385-610E-4E0E-A56F-5F89F04E91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pographyMap"/>
        </a:ext>
      </dgm:extLst>
    </dgm:pt>
    <dgm:pt modelId="{393AD388-C931-4BB3-87E1-A7F24F522148}" type="pres">
      <dgm:prSet presAssocID="{6E0C8385-610E-4E0E-A56F-5F89F04E91BA}" presName="spaceRect" presStyleCnt="0"/>
      <dgm:spPr/>
    </dgm:pt>
    <dgm:pt modelId="{3AE1DED3-6FC3-4892-8988-6165322B43D3}" type="pres">
      <dgm:prSet presAssocID="{6E0C8385-610E-4E0E-A56F-5F89F04E91BA}" presName="textRect" presStyleLbl="revTx" presStyleIdx="0" presStyleCnt="5">
        <dgm:presLayoutVars>
          <dgm:chMax val="1"/>
          <dgm:chPref val="1"/>
        </dgm:presLayoutVars>
      </dgm:prSet>
      <dgm:spPr/>
    </dgm:pt>
    <dgm:pt modelId="{3779E7FD-4529-48B6-A844-EA528287CD37}" type="pres">
      <dgm:prSet presAssocID="{E4B8F1C5-0B45-4D37-998F-45138CFB4E2C}" presName="sibTrans" presStyleLbl="sibTrans2D1" presStyleIdx="0" presStyleCnt="0"/>
      <dgm:spPr/>
    </dgm:pt>
    <dgm:pt modelId="{7DF154DF-354D-4A98-9111-E9036DB408EF}" type="pres">
      <dgm:prSet presAssocID="{46F2AFC1-71A8-40AE-B6E7-309C97F8DECE}" presName="compNode" presStyleCnt="0"/>
      <dgm:spPr/>
    </dgm:pt>
    <dgm:pt modelId="{8639E8D3-FE8E-4887-9AED-BEF40AC3E4DE}" type="pres">
      <dgm:prSet presAssocID="{46F2AFC1-71A8-40AE-B6E7-309C97F8DECE}" presName="iconBgRect" presStyleLbl="bgShp" presStyleIdx="1" presStyleCnt="5"/>
      <dgm:spPr/>
    </dgm:pt>
    <dgm:pt modelId="{892D17BC-9AE1-4615-86B0-BEE755E0D14D}" type="pres">
      <dgm:prSet presAssocID="{46F2AFC1-71A8-40AE-B6E7-309C97F8DEC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3265664A-3066-4995-9220-B4CAC7784DB4}" type="pres">
      <dgm:prSet presAssocID="{46F2AFC1-71A8-40AE-B6E7-309C97F8DECE}" presName="spaceRect" presStyleCnt="0"/>
      <dgm:spPr/>
    </dgm:pt>
    <dgm:pt modelId="{DA7E59C0-C90A-4C1C-B73D-091F9CB16226}" type="pres">
      <dgm:prSet presAssocID="{46F2AFC1-71A8-40AE-B6E7-309C97F8DECE}" presName="textRect" presStyleLbl="revTx" presStyleIdx="1" presStyleCnt="5">
        <dgm:presLayoutVars>
          <dgm:chMax val="1"/>
          <dgm:chPref val="1"/>
        </dgm:presLayoutVars>
      </dgm:prSet>
      <dgm:spPr/>
    </dgm:pt>
    <dgm:pt modelId="{5DF3C7DF-5C60-4A86-8DC4-6FCB7281C515}" type="pres">
      <dgm:prSet presAssocID="{749A9593-BC73-45E5-B565-751DBA3EFD53}" presName="sibTrans" presStyleLbl="sibTrans2D1" presStyleIdx="0" presStyleCnt="0"/>
      <dgm:spPr/>
    </dgm:pt>
    <dgm:pt modelId="{2E15CA3F-EC72-4840-90CF-A51A646DF7F7}" type="pres">
      <dgm:prSet presAssocID="{E161ABF9-5385-4E3C-8C0B-3E72F6620F19}" presName="compNode" presStyleCnt="0"/>
      <dgm:spPr/>
    </dgm:pt>
    <dgm:pt modelId="{BD5998E0-5466-42B2-9303-39AB6EFCB3F7}" type="pres">
      <dgm:prSet presAssocID="{E161ABF9-5385-4E3C-8C0B-3E72F6620F19}" presName="iconBgRect" presStyleLbl="bgShp" presStyleIdx="2" presStyleCnt="5"/>
      <dgm:spPr/>
    </dgm:pt>
    <dgm:pt modelId="{6FF649E9-5031-471C-B29C-34D97A9414E0}" type="pres">
      <dgm:prSet presAssocID="{E161ABF9-5385-4E3C-8C0B-3E72F6620F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C7405016-49EB-4EF8-9F16-A3D48502C3CE}" type="pres">
      <dgm:prSet presAssocID="{E161ABF9-5385-4E3C-8C0B-3E72F6620F19}" presName="spaceRect" presStyleCnt="0"/>
      <dgm:spPr/>
    </dgm:pt>
    <dgm:pt modelId="{7DC8EF23-255E-4595-9883-9627207D1921}" type="pres">
      <dgm:prSet presAssocID="{E161ABF9-5385-4E3C-8C0B-3E72F6620F19}" presName="textRect" presStyleLbl="revTx" presStyleIdx="2" presStyleCnt="5">
        <dgm:presLayoutVars>
          <dgm:chMax val="1"/>
          <dgm:chPref val="1"/>
        </dgm:presLayoutVars>
      </dgm:prSet>
      <dgm:spPr/>
    </dgm:pt>
    <dgm:pt modelId="{08F4D94C-5A0F-4D9D-BE55-BF16BED1C939}" type="pres">
      <dgm:prSet presAssocID="{E0DAF875-7ADB-4B21-9D79-5E595D3FE1C9}" presName="sibTrans" presStyleLbl="sibTrans2D1" presStyleIdx="0" presStyleCnt="0"/>
      <dgm:spPr/>
    </dgm:pt>
    <dgm:pt modelId="{0CF6399B-9B91-442E-9905-7E9C99C3D802}" type="pres">
      <dgm:prSet presAssocID="{B0EA498D-E695-4A6F-97F6-4C46F3F0553F}" presName="compNode" presStyleCnt="0"/>
      <dgm:spPr/>
    </dgm:pt>
    <dgm:pt modelId="{F57AE05A-CE65-465B-95AB-18BDC195D013}" type="pres">
      <dgm:prSet presAssocID="{B0EA498D-E695-4A6F-97F6-4C46F3F0553F}" presName="iconBgRect" presStyleLbl="bgShp" presStyleIdx="3" presStyleCnt="5"/>
      <dgm:spPr/>
    </dgm:pt>
    <dgm:pt modelId="{E3A2BB06-4419-444C-B015-771E76295A38}" type="pres">
      <dgm:prSet presAssocID="{B0EA498D-E695-4A6F-97F6-4C46F3F055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cturer"/>
        </a:ext>
      </dgm:extLst>
    </dgm:pt>
    <dgm:pt modelId="{80F63721-C6A7-4E08-9F0F-E139C585D463}" type="pres">
      <dgm:prSet presAssocID="{B0EA498D-E695-4A6F-97F6-4C46F3F0553F}" presName="spaceRect" presStyleCnt="0"/>
      <dgm:spPr/>
    </dgm:pt>
    <dgm:pt modelId="{BC56EDD7-68F7-41B9-BBD1-DD6EBA9B1BAD}" type="pres">
      <dgm:prSet presAssocID="{B0EA498D-E695-4A6F-97F6-4C46F3F0553F}" presName="textRect" presStyleLbl="revTx" presStyleIdx="3" presStyleCnt="5">
        <dgm:presLayoutVars>
          <dgm:chMax val="1"/>
          <dgm:chPref val="1"/>
        </dgm:presLayoutVars>
      </dgm:prSet>
      <dgm:spPr/>
    </dgm:pt>
    <dgm:pt modelId="{0C602D7D-5D81-40CE-9E5E-51DD7DF7920E}" type="pres">
      <dgm:prSet presAssocID="{68F5E7DA-99CE-4421-8A19-ABB96A12AC80}" presName="sibTrans" presStyleLbl="sibTrans2D1" presStyleIdx="0" presStyleCnt="0"/>
      <dgm:spPr/>
    </dgm:pt>
    <dgm:pt modelId="{5CC4A8AC-F100-4FD0-BC31-75E1A866BF88}" type="pres">
      <dgm:prSet presAssocID="{D9902CA3-D3E6-4A80-8393-AAF8D406309B}" presName="compNode" presStyleCnt="0"/>
      <dgm:spPr/>
    </dgm:pt>
    <dgm:pt modelId="{DD6C12DF-38EA-40CE-933F-2EA3E145474E}" type="pres">
      <dgm:prSet presAssocID="{D9902CA3-D3E6-4A80-8393-AAF8D406309B}" presName="iconBgRect" presStyleLbl="bgShp" presStyleIdx="4" presStyleCnt="5"/>
      <dgm:spPr/>
    </dgm:pt>
    <dgm:pt modelId="{A7349C39-DC83-4C32-818A-4EC14ABF2CAE}" type="pres">
      <dgm:prSet presAssocID="{D9902CA3-D3E6-4A80-8393-AAF8D40630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peKnot"/>
        </a:ext>
      </dgm:extLst>
    </dgm:pt>
    <dgm:pt modelId="{4744EDA5-6462-4243-84B5-F10CE8ACBC42}" type="pres">
      <dgm:prSet presAssocID="{D9902CA3-D3E6-4A80-8393-AAF8D406309B}" presName="spaceRect" presStyleCnt="0"/>
      <dgm:spPr/>
    </dgm:pt>
    <dgm:pt modelId="{00812AC4-D62C-4873-93D5-E7BE63FEF318}" type="pres">
      <dgm:prSet presAssocID="{D9902CA3-D3E6-4A80-8393-AAF8D406309B}" presName="textRect" presStyleLbl="revTx" presStyleIdx="4" presStyleCnt="5">
        <dgm:presLayoutVars>
          <dgm:chMax val="1"/>
          <dgm:chPref val="1"/>
        </dgm:presLayoutVars>
      </dgm:prSet>
      <dgm:spPr/>
    </dgm:pt>
  </dgm:ptLst>
  <dgm:cxnLst>
    <dgm:cxn modelId="{385DE612-D05F-487E-9B69-0AC4F3ECD1BB}" type="presOf" srcId="{749A9593-BC73-45E5-B565-751DBA3EFD53}" destId="{5DF3C7DF-5C60-4A86-8DC4-6FCB7281C515}" srcOrd="0" destOrd="0" presId="urn:microsoft.com/office/officeart/2018/2/layout/IconCircleList"/>
    <dgm:cxn modelId="{50DA494A-2FFE-45E9-992B-F99466C9962B}" type="presOf" srcId="{B0EA498D-E695-4A6F-97F6-4C46F3F0553F}" destId="{BC56EDD7-68F7-41B9-BBD1-DD6EBA9B1BAD}" srcOrd="0" destOrd="0" presId="urn:microsoft.com/office/officeart/2018/2/layout/IconCircleList"/>
    <dgm:cxn modelId="{FC586C4D-793F-41D3-B7B8-84763F7124D5}" srcId="{CC5C837D-67FA-44A4-8DBC-ED066CC24EE3}" destId="{B0EA498D-E695-4A6F-97F6-4C46F3F0553F}" srcOrd="3" destOrd="0" parTransId="{E65845B7-AE47-4604-B304-AF41021659EE}" sibTransId="{68F5E7DA-99CE-4421-8A19-ABB96A12AC80}"/>
    <dgm:cxn modelId="{2E8BEF56-E88F-42A1-BC84-97672A5558DC}" type="presOf" srcId="{46F2AFC1-71A8-40AE-B6E7-309C97F8DECE}" destId="{DA7E59C0-C90A-4C1C-B73D-091F9CB16226}" srcOrd="0" destOrd="0" presId="urn:microsoft.com/office/officeart/2018/2/layout/IconCircleList"/>
    <dgm:cxn modelId="{3885B459-05A2-4090-903D-A3CC4D6FC3BA}" srcId="{CC5C837D-67FA-44A4-8DBC-ED066CC24EE3}" destId="{6E0C8385-610E-4E0E-A56F-5F89F04E91BA}" srcOrd="0" destOrd="0" parTransId="{32E8ED01-F9EB-4520-80BE-D450DC0358B8}" sibTransId="{E4B8F1C5-0B45-4D37-998F-45138CFB4E2C}"/>
    <dgm:cxn modelId="{D7D5FE78-B1C6-4D1A-8737-3D204B71F618}" srcId="{CC5C837D-67FA-44A4-8DBC-ED066CC24EE3}" destId="{46F2AFC1-71A8-40AE-B6E7-309C97F8DECE}" srcOrd="1" destOrd="0" parTransId="{35ABD1CF-AC30-4970-A310-04BE027BD33A}" sibTransId="{749A9593-BC73-45E5-B565-751DBA3EFD53}"/>
    <dgm:cxn modelId="{DE2AB582-E78F-447B-AA44-7EDB4AF5CC55}" type="presOf" srcId="{D9902CA3-D3E6-4A80-8393-AAF8D406309B}" destId="{00812AC4-D62C-4873-93D5-E7BE63FEF318}" srcOrd="0" destOrd="0" presId="urn:microsoft.com/office/officeart/2018/2/layout/IconCircleList"/>
    <dgm:cxn modelId="{FE69CD85-C342-482D-B796-21C2AC6C92FF}" type="presOf" srcId="{CC5C837D-67FA-44A4-8DBC-ED066CC24EE3}" destId="{FD4BFE40-C85B-431B-A062-76ABB509AD43}" srcOrd="0" destOrd="0" presId="urn:microsoft.com/office/officeart/2018/2/layout/IconCircleList"/>
    <dgm:cxn modelId="{FF4D2F89-C567-4E85-A9F0-ACF0B7D9CF23}" type="presOf" srcId="{6E0C8385-610E-4E0E-A56F-5F89F04E91BA}" destId="{3AE1DED3-6FC3-4892-8988-6165322B43D3}" srcOrd="0" destOrd="0" presId="urn:microsoft.com/office/officeart/2018/2/layout/IconCircleList"/>
    <dgm:cxn modelId="{46E6E18C-7ADB-47C8-AA2C-7C459765A235}" type="presOf" srcId="{E161ABF9-5385-4E3C-8C0B-3E72F6620F19}" destId="{7DC8EF23-255E-4595-9883-9627207D1921}" srcOrd="0" destOrd="0" presId="urn:microsoft.com/office/officeart/2018/2/layout/IconCircleList"/>
    <dgm:cxn modelId="{EA3B9D95-25ED-4834-9C3F-794860C529FC}" type="presOf" srcId="{68F5E7DA-99CE-4421-8A19-ABB96A12AC80}" destId="{0C602D7D-5D81-40CE-9E5E-51DD7DF7920E}" srcOrd="0" destOrd="0" presId="urn:microsoft.com/office/officeart/2018/2/layout/IconCircleList"/>
    <dgm:cxn modelId="{FED32CAC-5A61-4195-BF65-8D1F32FAF68A}" srcId="{CC5C837D-67FA-44A4-8DBC-ED066CC24EE3}" destId="{E161ABF9-5385-4E3C-8C0B-3E72F6620F19}" srcOrd="2" destOrd="0" parTransId="{D08AFECB-E021-44B5-A73B-018BE142141C}" sibTransId="{E0DAF875-7ADB-4B21-9D79-5E595D3FE1C9}"/>
    <dgm:cxn modelId="{C5543EB9-7646-4C26-8A25-89368E4DAA0A}" type="presOf" srcId="{E0DAF875-7ADB-4B21-9D79-5E595D3FE1C9}" destId="{08F4D94C-5A0F-4D9D-BE55-BF16BED1C939}" srcOrd="0" destOrd="0" presId="urn:microsoft.com/office/officeart/2018/2/layout/IconCircleList"/>
    <dgm:cxn modelId="{D32DE5C0-4D2F-45B8-B85B-7A3625325EE4}" type="presOf" srcId="{E4B8F1C5-0B45-4D37-998F-45138CFB4E2C}" destId="{3779E7FD-4529-48B6-A844-EA528287CD37}" srcOrd="0" destOrd="0" presId="urn:microsoft.com/office/officeart/2018/2/layout/IconCircleList"/>
    <dgm:cxn modelId="{054F6AC2-5AAC-4339-AFE5-6291A3423D71}" srcId="{CC5C837D-67FA-44A4-8DBC-ED066CC24EE3}" destId="{D9902CA3-D3E6-4A80-8393-AAF8D406309B}" srcOrd="4" destOrd="0" parTransId="{5F818933-39DC-4416-BEC9-69E638920BA2}" sibTransId="{5FD18712-E46C-4237-8F71-CA8DB848A82C}"/>
    <dgm:cxn modelId="{B678FBEA-FC52-46DA-99CF-2CB1C42660FA}" type="presParOf" srcId="{FD4BFE40-C85B-431B-A062-76ABB509AD43}" destId="{94AB1B6A-0B2D-4C9D-AFC4-F4D815D1DC51}" srcOrd="0" destOrd="0" presId="urn:microsoft.com/office/officeart/2018/2/layout/IconCircleList"/>
    <dgm:cxn modelId="{0B4A57DE-060E-4D68-8804-9E34F1B10BC5}" type="presParOf" srcId="{94AB1B6A-0B2D-4C9D-AFC4-F4D815D1DC51}" destId="{E1DE8D0C-2160-4B0C-8EAD-196BB873C25D}" srcOrd="0" destOrd="0" presId="urn:microsoft.com/office/officeart/2018/2/layout/IconCircleList"/>
    <dgm:cxn modelId="{05A82A15-B64B-4C2F-9859-F045C0B39D11}" type="presParOf" srcId="{E1DE8D0C-2160-4B0C-8EAD-196BB873C25D}" destId="{3D63CA5E-0609-4C83-84CC-E513F5782669}" srcOrd="0" destOrd="0" presId="urn:microsoft.com/office/officeart/2018/2/layout/IconCircleList"/>
    <dgm:cxn modelId="{79BC1B38-938D-48AF-9FD3-13FBFD61153D}" type="presParOf" srcId="{E1DE8D0C-2160-4B0C-8EAD-196BB873C25D}" destId="{3E8A5104-8108-4389-825A-07E3DBF84A01}" srcOrd="1" destOrd="0" presId="urn:microsoft.com/office/officeart/2018/2/layout/IconCircleList"/>
    <dgm:cxn modelId="{A74384D4-718F-438E-BD52-66F97AA9D218}" type="presParOf" srcId="{E1DE8D0C-2160-4B0C-8EAD-196BB873C25D}" destId="{393AD388-C931-4BB3-87E1-A7F24F522148}" srcOrd="2" destOrd="0" presId="urn:microsoft.com/office/officeart/2018/2/layout/IconCircleList"/>
    <dgm:cxn modelId="{0B5B6E48-9382-4DA8-81A0-433D6D0443B2}" type="presParOf" srcId="{E1DE8D0C-2160-4B0C-8EAD-196BB873C25D}" destId="{3AE1DED3-6FC3-4892-8988-6165322B43D3}" srcOrd="3" destOrd="0" presId="urn:microsoft.com/office/officeart/2018/2/layout/IconCircleList"/>
    <dgm:cxn modelId="{69C767F1-E642-42A6-B7CF-1D601A129944}" type="presParOf" srcId="{94AB1B6A-0B2D-4C9D-AFC4-F4D815D1DC51}" destId="{3779E7FD-4529-48B6-A844-EA528287CD37}" srcOrd="1" destOrd="0" presId="urn:microsoft.com/office/officeart/2018/2/layout/IconCircleList"/>
    <dgm:cxn modelId="{BC5E8592-6297-4FB1-90FD-F41F9E95FA77}" type="presParOf" srcId="{94AB1B6A-0B2D-4C9D-AFC4-F4D815D1DC51}" destId="{7DF154DF-354D-4A98-9111-E9036DB408EF}" srcOrd="2" destOrd="0" presId="urn:microsoft.com/office/officeart/2018/2/layout/IconCircleList"/>
    <dgm:cxn modelId="{39EBDA79-D2D2-4E9A-BDE9-BC884C4C95C9}" type="presParOf" srcId="{7DF154DF-354D-4A98-9111-E9036DB408EF}" destId="{8639E8D3-FE8E-4887-9AED-BEF40AC3E4DE}" srcOrd="0" destOrd="0" presId="urn:microsoft.com/office/officeart/2018/2/layout/IconCircleList"/>
    <dgm:cxn modelId="{7DEBEBCE-1BE9-4A5D-944C-3C1984D2738D}" type="presParOf" srcId="{7DF154DF-354D-4A98-9111-E9036DB408EF}" destId="{892D17BC-9AE1-4615-86B0-BEE755E0D14D}" srcOrd="1" destOrd="0" presId="urn:microsoft.com/office/officeart/2018/2/layout/IconCircleList"/>
    <dgm:cxn modelId="{5107812C-D612-4741-A7C1-5F1B65CF9FB3}" type="presParOf" srcId="{7DF154DF-354D-4A98-9111-E9036DB408EF}" destId="{3265664A-3066-4995-9220-B4CAC7784DB4}" srcOrd="2" destOrd="0" presId="urn:microsoft.com/office/officeart/2018/2/layout/IconCircleList"/>
    <dgm:cxn modelId="{E9AF5ABB-0BEF-4CF5-B937-04769220D3B1}" type="presParOf" srcId="{7DF154DF-354D-4A98-9111-E9036DB408EF}" destId="{DA7E59C0-C90A-4C1C-B73D-091F9CB16226}" srcOrd="3" destOrd="0" presId="urn:microsoft.com/office/officeart/2018/2/layout/IconCircleList"/>
    <dgm:cxn modelId="{CDDA15CB-3638-423B-A40F-5D31CA995338}" type="presParOf" srcId="{94AB1B6A-0B2D-4C9D-AFC4-F4D815D1DC51}" destId="{5DF3C7DF-5C60-4A86-8DC4-6FCB7281C515}" srcOrd="3" destOrd="0" presId="urn:microsoft.com/office/officeart/2018/2/layout/IconCircleList"/>
    <dgm:cxn modelId="{7D3864F8-0FA9-4B94-BF8D-F26EE73D51D8}" type="presParOf" srcId="{94AB1B6A-0B2D-4C9D-AFC4-F4D815D1DC51}" destId="{2E15CA3F-EC72-4840-90CF-A51A646DF7F7}" srcOrd="4" destOrd="0" presId="urn:microsoft.com/office/officeart/2018/2/layout/IconCircleList"/>
    <dgm:cxn modelId="{1B07A880-DA1C-4AA6-B0B0-0467A2F2A519}" type="presParOf" srcId="{2E15CA3F-EC72-4840-90CF-A51A646DF7F7}" destId="{BD5998E0-5466-42B2-9303-39AB6EFCB3F7}" srcOrd="0" destOrd="0" presId="urn:microsoft.com/office/officeart/2018/2/layout/IconCircleList"/>
    <dgm:cxn modelId="{0AE2C288-822C-4F6A-98DA-733E8C14EB8D}" type="presParOf" srcId="{2E15CA3F-EC72-4840-90CF-A51A646DF7F7}" destId="{6FF649E9-5031-471C-B29C-34D97A9414E0}" srcOrd="1" destOrd="0" presId="urn:microsoft.com/office/officeart/2018/2/layout/IconCircleList"/>
    <dgm:cxn modelId="{06A72D85-938D-4B0E-AD82-759D17E2B024}" type="presParOf" srcId="{2E15CA3F-EC72-4840-90CF-A51A646DF7F7}" destId="{C7405016-49EB-4EF8-9F16-A3D48502C3CE}" srcOrd="2" destOrd="0" presId="urn:microsoft.com/office/officeart/2018/2/layout/IconCircleList"/>
    <dgm:cxn modelId="{75E06C25-E0F4-41C0-BE24-BB404E9E7F27}" type="presParOf" srcId="{2E15CA3F-EC72-4840-90CF-A51A646DF7F7}" destId="{7DC8EF23-255E-4595-9883-9627207D1921}" srcOrd="3" destOrd="0" presId="urn:microsoft.com/office/officeart/2018/2/layout/IconCircleList"/>
    <dgm:cxn modelId="{85F6FB67-52E4-4E25-B1D4-776CD52D1F3B}" type="presParOf" srcId="{94AB1B6A-0B2D-4C9D-AFC4-F4D815D1DC51}" destId="{08F4D94C-5A0F-4D9D-BE55-BF16BED1C939}" srcOrd="5" destOrd="0" presId="urn:microsoft.com/office/officeart/2018/2/layout/IconCircleList"/>
    <dgm:cxn modelId="{DB07D4C0-206F-4D93-8899-D9F7FD8AE732}" type="presParOf" srcId="{94AB1B6A-0B2D-4C9D-AFC4-F4D815D1DC51}" destId="{0CF6399B-9B91-442E-9905-7E9C99C3D802}" srcOrd="6" destOrd="0" presId="urn:microsoft.com/office/officeart/2018/2/layout/IconCircleList"/>
    <dgm:cxn modelId="{1BAD3F4C-FCB7-42CA-9ADA-1D1E5BDBF027}" type="presParOf" srcId="{0CF6399B-9B91-442E-9905-7E9C99C3D802}" destId="{F57AE05A-CE65-465B-95AB-18BDC195D013}" srcOrd="0" destOrd="0" presId="urn:microsoft.com/office/officeart/2018/2/layout/IconCircleList"/>
    <dgm:cxn modelId="{D4414B0A-D2E5-496B-81CD-9047647353C1}" type="presParOf" srcId="{0CF6399B-9B91-442E-9905-7E9C99C3D802}" destId="{E3A2BB06-4419-444C-B015-771E76295A38}" srcOrd="1" destOrd="0" presId="urn:microsoft.com/office/officeart/2018/2/layout/IconCircleList"/>
    <dgm:cxn modelId="{59AAE6D9-AAA3-418E-B872-27FD5E4FB3BA}" type="presParOf" srcId="{0CF6399B-9B91-442E-9905-7E9C99C3D802}" destId="{80F63721-C6A7-4E08-9F0F-E139C585D463}" srcOrd="2" destOrd="0" presId="urn:microsoft.com/office/officeart/2018/2/layout/IconCircleList"/>
    <dgm:cxn modelId="{73C7725B-409C-43DA-96AA-C1EB44205F8B}" type="presParOf" srcId="{0CF6399B-9B91-442E-9905-7E9C99C3D802}" destId="{BC56EDD7-68F7-41B9-BBD1-DD6EBA9B1BAD}" srcOrd="3" destOrd="0" presId="urn:microsoft.com/office/officeart/2018/2/layout/IconCircleList"/>
    <dgm:cxn modelId="{D48DE4B5-DA8C-442D-9C11-D490A15B3BC6}" type="presParOf" srcId="{94AB1B6A-0B2D-4C9D-AFC4-F4D815D1DC51}" destId="{0C602D7D-5D81-40CE-9E5E-51DD7DF7920E}" srcOrd="7" destOrd="0" presId="urn:microsoft.com/office/officeart/2018/2/layout/IconCircleList"/>
    <dgm:cxn modelId="{1B1932D3-C050-41F1-9EE8-C0B1680089F4}" type="presParOf" srcId="{94AB1B6A-0B2D-4C9D-AFC4-F4D815D1DC51}" destId="{5CC4A8AC-F100-4FD0-BC31-75E1A866BF88}" srcOrd="8" destOrd="0" presId="urn:microsoft.com/office/officeart/2018/2/layout/IconCircleList"/>
    <dgm:cxn modelId="{E2D65EC1-41B2-4C38-BC11-CFFBD571B250}" type="presParOf" srcId="{5CC4A8AC-F100-4FD0-BC31-75E1A866BF88}" destId="{DD6C12DF-38EA-40CE-933F-2EA3E145474E}" srcOrd="0" destOrd="0" presId="urn:microsoft.com/office/officeart/2018/2/layout/IconCircleList"/>
    <dgm:cxn modelId="{52588124-6CC4-46BD-8BF8-7081EDC81ECF}" type="presParOf" srcId="{5CC4A8AC-F100-4FD0-BC31-75E1A866BF88}" destId="{A7349C39-DC83-4C32-818A-4EC14ABF2CAE}" srcOrd="1" destOrd="0" presId="urn:microsoft.com/office/officeart/2018/2/layout/IconCircleList"/>
    <dgm:cxn modelId="{2C721877-355B-48FC-BAF7-AF737DCCF8BA}" type="presParOf" srcId="{5CC4A8AC-F100-4FD0-BC31-75E1A866BF88}" destId="{4744EDA5-6462-4243-84B5-F10CE8ACBC42}" srcOrd="2" destOrd="0" presId="urn:microsoft.com/office/officeart/2018/2/layout/IconCircleList"/>
    <dgm:cxn modelId="{A65D6FA0-3DFC-4114-BD92-D0CF15EB2620}" type="presParOf" srcId="{5CC4A8AC-F100-4FD0-BC31-75E1A866BF88}" destId="{00812AC4-D62C-4873-93D5-E7BE63FEF31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2146AD-126A-4B18-8397-268E2A7470E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23B888D-8FF7-42F0-9598-96EBD75347B0}">
      <dgm:prSet/>
      <dgm:spPr/>
      <dgm:t>
        <a:bodyPr/>
        <a:lstStyle/>
        <a:p>
          <a:pPr>
            <a:defRPr cap="all"/>
          </a:pPr>
          <a:r>
            <a:rPr lang="en-US"/>
            <a:t>Signal: alert the audience that this is the conclusion </a:t>
          </a:r>
        </a:p>
      </dgm:t>
    </dgm:pt>
    <dgm:pt modelId="{A0FF8901-D3E6-4D45-9275-C8282C4E2435}" type="parTrans" cxnId="{8E580CB5-3CBC-409C-9B0E-DF636A61FB78}">
      <dgm:prSet/>
      <dgm:spPr/>
      <dgm:t>
        <a:bodyPr/>
        <a:lstStyle/>
        <a:p>
          <a:endParaRPr lang="en-US"/>
        </a:p>
      </dgm:t>
    </dgm:pt>
    <dgm:pt modelId="{EBF42FCB-769D-463D-91B9-E96A1A3BF851}" type="sibTrans" cxnId="{8E580CB5-3CBC-409C-9B0E-DF636A61FB78}">
      <dgm:prSet/>
      <dgm:spPr/>
      <dgm:t>
        <a:bodyPr/>
        <a:lstStyle/>
        <a:p>
          <a:endParaRPr lang="en-US"/>
        </a:p>
      </dgm:t>
    </dgm:pt>
    <dgm:pt modelId="{41F6A8E1-FAAD-4ECE-8DD4-348C8FA1ADD3}">
      <dgm:prSet/>
      <dgm:spPr/>
      <dgm:t>
        <a:bodyPr/>
        <a:lstStyle/>
        <a:p>
          <a:pPr>
            <a:defRPr cap="all"/>
          </a:pPr>
          <a:r>
            <a:rPr lang="en-US"/>
            <a:t>Summarise: recall the main goals and achievements </a:t>
          </a:r>
        </a:p>
      </dgm:t>
    </dgm:pt>
    <dgm:pt modelId="{7F7FEBA2-8DBE-4ACD-8CE4-B542A9DAD98A}" type="parTrans" cxnId="{9E9C8516-3D82-445F-9377-C0E9353C288F}">
      <dgm:prSet/>
      <dgm:spPr/>
      <dgm:t>
        <a:bodyPr/>
        <a:lstStyle/>
        <a:p>
          <a:endParaRPr lang="en-US"/>
        </a:p>
      </dgm:t>
    </dgm:pt>
    <dgm:pt modelId="{5BB6F5CA-874B-407C-BA71-6F5785FC41F8}" type="sibTrans" cxnId="{9E9C8516-3D82-445F-9377-C0E9353C288F}">
      <dgm:prSet/>
      <dgm:spPr/>
      <dgm:t>
        <a:bodyPr/>
        <a:lstStyle/>
        <a:p>
          <a:endParaRPr lang="en-US"/>
        </a:p>
      </dgm:t>
    </dgm:pt>
    <dgm:pt modelId="{DF064576-26A1-41B2-B733-82C2E0588FE7}">
      <dgm:prSet/>
      <dgm:spPr/>
      <dgm:t>
        <a:bodyPr/>
        <a:lstStyle/>
        <a:p>
          <a:pPr>
            <a:defRPr cap="all"/>
          </a:pPr>
          <a:r>
            <a:rPr lang="en-US"/>
            <a:t>Motivate: suggest or recommend a course of action </a:t>
          </a:r>
        </a:p>
      </dgm:t>
    </dgm:pt>
    <dgm:pt modelId="{94CB5255-39E9-4058-80D3-C957A43963A0}" type="parTrans" cxnId="{40AA182F-52A9-457C-9408-EF99A60AB8BE}">
      <dgm:prSet/>
      <dgm:spPr/>
      <dgm:t>
        <a:bodyPr/>
        <a:lstStyle/>
        <a:p>
          <a:endParaRPr lang="en-US"/>
        </a:p>
      </dgm:t>
    </dgm:pt>
    <dgm:pt modelId="{59813364-6961-4B1B-8749-2426D9978D62}" type="sibTrans" cxnId="{40AA182F-52A9-457C-9408-EF99A60AB8BE}">
      <dgm:prSet/>
      <dgm:spPr/>
      <dgm:t>
        <a:bodyPr/>
        <a:lstStyle/>
        <a:p>
          <a:endParaRPr lang="en-US"/>
        </a:p>
      </dgm:t>
    </dgm:pt>
    <dgm:pt modelId="{33974CA0-4132-4959-8EC3-1B7A187C006C}">
      <dgm:prSet/>
      <dgm:spPr/>
      <dgm:t>
        <a:bodyPr/>
        <a:lstStyle/>
        <a:p>
          <a:pPr>
            <a:defRPr cap="all"/>
          </a:pPr>
          <a:r>
            <a:rPr lang="en-US"/>
            <a:t>Open: invite the audience to ask questions </a:t>
          </a:r>
        </a:p>
      </dgm:t>
    </dgm:pt>
    <dgm:pt modelId="{FF116CB0-BF0B-4893-9D39-F83E36DC6BFD}" type="parTrans" cxnId="{D29C4BAE-962A-48A1-961C-12C8B747F1B9}">
      <dgm:prSet/>
      <dgm:spPr/>
      <dgm:t>
        <a:bodyPr/>
        <a:lstStyle/>
        <a:p>
          <a:endParaRPr lang="en-US"/>
        </a:p>
      </dgm:t>
    </dgm:pt>
    <dgm:pt modelId="{7E7DDF32-F367-4901-B52D-33CB104DF6CD}" type="sibTrans" cxnId="{D29C4BAE-962A-48A1-961C-12C8B747F1B9}">
      <dgm:prSet/>
      <dgm:spPr/>
      <dgm:t>
        <a:bodyPr/>
        <a:lstStyle/>
        <a:p>
          <a:endParaRPr lang="en-US"/>
        </a:p>
      </dgm:t>
    </dgm:pt>
    <dgm:pt modelId="{82059BB7-9E95-45FD-8E0D-E9E6296AC1BF}" type="pres">
      <dgm:prSet presAssocID="{602146AD-126A-4B18-8397-268E2A7470E1}" presName="root" presStyleCnt="0">
        <dgm:presLayoutVars>
          <dgm:dir/>
          <dgm:resizeHandles val="exact"/>
        </dgm:presLayoutVars>
      </dgm:prSet>
      <dgm:spPr/>
    </dgm:pt>
    <dgm:pt modelId="{E0EFCBD3-9F7E-4E05-8EF8-BCFB5D1A18CE}" type="pres">
      <dgm:prSet presAssocID="{B23B888D-8FF7-42F0-9598-96EBD75347B0}" presName="compNode" presStyleCnt="0"/>
      <dgm:spPr/>
    </dgm:pt>
    <dgm:pt modelId="{EE91DB24-D47F-4829-BC24-50D4127A1F8E}" type="pres">
      <dgm:prSet presAssocID="{B23B888D-8FF7-42F0-9598-96EBD75347B0}" presName="iconBgRect" presStyleLbl="bgShp" presStyleIdx="0" presStyleCnt="4"/>
      <dgm:spPr/>
    </dgm:pt>
    <dgm:pt modelId="{EC8BA85A-7655-4FCB-A973-AA5944FB7822}" type="pres">
      <dgm:prSet presAssocID="{B23B888D-8FF7-42F0-9598-96EBD75347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9FD0EC07-DFFE-4B37-AD68-75111D6DADE4}" type="pres">
      <dgm:prSet presAssocID="{B23B888D-8FF7-42F0-9598-96EBD75347B0}" presName="spaceRect" presStyleCnt="0"/>
      <dgm:spPr/>
    </dgm:pt>
    <dgm:pt modelId="{D3AEFF65-9E3A-448A-A664-E18EFBE548CA}" type="pres">
      <dgm:prSet presAssocID="{B23B888D-8FF7-42F0-9598-96EBD75347B0}" presName="textRect" presStyleLbl="revTx" presStyleIdx="0" presStyleCnt="4">
        <dgm:presLayoutVars>
          <dgm:chMax val="1"/>
          <dgm:chPref val="1"/>
        </dgm:presLayoutVars>
      </dgm:prSet>
      <dgm:spPr/>
    </dgm:pt>
    <dgm:pt modelId="{B7983296-995E-498D-B9DC-5B8F75BA088D}" type="pres">
      <dgm:prSet presAssocID="{EBF42FCB-769D-463D-91B9-E96A1A3BF851}" presName="sibTrans" presStyleCnt="0"/>
      <dgm:spPr/>
    </dgm:pt>
    <dgm:pt modelId="{8A151F03-2E94-4C8B-B467-E8EFE7E761A1}" type="pres">
      <dgm:prSet presAssocID="{41F6A8E1-FAAD-4ECE-8DD4-348C8FA1ADD3}" presName="compNode" presStyleCnt="0"/>
      <dgm:spPr/>
    </dgm:pt>
    <dgm:pt modelId="{C58EE14A-5775-4A07-A7ED-4899A0A5D7B3}" type="pres">
      <dgm:prSet presAssocID="{41F6A8E1-FAAD-4ECE-8DD4-348C8FA1ADD3}" presName="iconBgRect" presStyleLbl="bgShp" presStyleIdx="1" presStyleCnt="4"/>
      <dgm:spPr/>
    </dgm:pt>
    <dgm:pt modelId="{0D6C6A16-7EC7-44E1-B76B-13AB1018BC84}" type="pres">
      <dgm:prSet presAssocID="{41F6A8E1-FAAD-4ECE-8DD4-348C8FA1AD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5F1CA94F-46ED-4635-B7A1-D05931CE4892}" type="pres">
      <dgm:prSet presAssocID="{41F6A8E1-FAAD-4ECE-8DD4-348C8FA1ADD3}" presName="spaceRect" presStyleCnt="0"/>
      <dgm:spPr/>
    </dgm:pt>
    <dgm:pt modelId="{882E4609-A215-45CC-AE45-123651064F48}" type="pres">
      <dgm:prSet presAssocID="{41F6A8E1-FAAD-4ECE-8DD4-348C8FA1ADD3}" presName="textRect" presStyleLbl="revTx" presStyleIdx="1" presStyleCnt="4">
        <dgm:presLayoutVars>
          <dgm:chMax val="1"/>
          <dgm:chPref val="1"/>
        </dgm:presLayoutVars>
      </dgm:prSet>
      <dgm:spPr/>
    </dgm:pt>
    <dgm:pt modelId="{954D5AF0-F11F-49CB-BA37-B9D1929E1A91}" type="pres">
      <dgm:prSet presAssocID="{5BB6F5CA-874B-407C-BA71-6F5785FC41F8}" presName="sibTrans" presStyleCnt="0"/>
      <dgm:spPr/>
    </dgm:pt>
    <dgm:pt modelId="{24013690-6B93-4EBD-A49E-4D47FA57DAD7}" type="pres">
      <dgm:prSet presAssocID="{DF064576-26A1-41B2-B733-82C2E0588FE7}" presName="compNode" presStyleCnt="0"/>
      <dgm:spPr/>
    </dgm:pt>
    <dgm:pt modelId="{A65F406D-B03E-46D0-93B6-798A7416F306}" type="pres">
      <dgm:prSet presAssocID="{DF064576-26A1-41B2-B733-82C2E0588FE7}" presName="iconBgRect" presStyleLbl="bgShp" presStyleIdx="2" presStyleCnt="4"/>
      <dgm:spPr/>
    </dgm:pt>
    <dgm:pt modelId="{90BDD68C-1802-4811-9ADA-8B7FEDCE5DC7}" type="pres">
      <dgm:prSet presAssocID="{DF064576-26A1-41B2-B733-82C2E0588F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61A9FE74-9579-4C1C-A9E7-5CA1F6DA5CAF}" type="pres">
      <dgm:prSet presAssocID="{DF064576-26A1-41B2-B733-82C2E0588FE7}" presName="spaceRect" presStyleCnt="0"/>
      <dgm:spPr/>
    </dgm:pt>
    <dgm:pt modelId="{6D2D1307-B898-47BA-B87B-CF73CAFC9AA6}" type="pres">
      <dgm:prSet presAssocID="{DF064576-26A1-41B2-B733-82C2E0588FE7}" presName="textRect" presStyleLbl="revTx" presStyleIdx="2" presStyleCnt="4">
        <dgm:presLayoutVars>
          <dgm:chMax val="1"/>
          <dgm:chPref val="1"/>
        </dgm:presLayoutVars>
      </dgm:prSet>
      <dgm:spPr/>
    </dgm:pt>
    <dgm:pt modelId="{76F38698-226F-4084-AEF3-C7DCA297AAA3}" type="pres">
      <dgm:prSet presAssocID="{59813364-6961-4B1B-8749-2426D9978D62}" presName="sibTrans" presStyleCnt="0"/>
      <dgm:spPr/>
    </dgm:pt>
    <dgm:pt modelId="{36938E2C-C4D3-42A1-A802-EA8024C3DD73}" type="pres">
      <dgm:prSet presAssocID="{33974CA0-4132-4959-8EC3-1B7A187C006C}" presName="compNode" presStyleCnt="0"/>
      <dgm:spPr/>
    </dgm:pt>
    <dgm:pt modelId="{7E07D849-C052-472E-A74C-C77A77FE2AEE}" type="pres">
      <dgm:prSet presAssocID="{33974CA0-4132-4959-8EC3-1B7A187C006C}" presName="iconBgRect" presStyleLbl="bgShp" presStyleIdx="3" presStyleCnt="4"/>
      <dgm:spPr/>
    </dgm:pt>
    <dgm:pt modelId="{61FE38CF-D6B7-4625-9DFC-5732590FE788}" type="pres">
      <dgm:prSet presAssocID="{33974CA0-4132-4959-8EC3-1B7A187C00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F8F3B58-0357-40F0-9FD4-2077A301370F}" type="pres">
      <dgm:prSet presAssocID="{33974CA0-4132-4959-8EC3-1B7A187C006C}" presName="spaceRect" presStyleCnt="0"/>
      <dgm:spPr/>
    </dgm:pt>
    <dgm:pt modelId="{C7ABDD14-F18E-4E36-BBE2-3BA56F361B2F}" type="pres">
      <dgm:prSet presAssocID="{33974CA0-4132-4959-8EC3-1B7A187C006C}" presName="textRect" presStyleLbl="revTx" presStyleIdx="3" presStyleCnt="4">
        <dgm:presLayoutVars>
          <dgm:chMax val="1"/>
          <dgm:chPref val="1"/>
        </dgm:presLayoutVars>
      </dgm:prSet>
      <dgm:spPr/>
    </dgm:pt>
  </dgm:ptLst>
  <dgm:cxnLst>
    <dgm:cxn modelId="{9E9C8516-3D82-445F-9377-C0E9353C288F}" srcId="{602146AD-126A-4B18-8397-268E2A7470E1}" destId="{41F6A8E1-FAAD-4ECE-8DD4-348C8FA1ADD3}" srcOrd="1" destOrd="0" parTransId="{7F7FEBA2-8DBE-4ACD-8CE4-B542A9DAD98A}" sibTransId="{5BB6F5CA-874B-407C-BA71-6F5785FC41F8}"/>
    <dgm:cxn modelId="{72698418-FEB4-4489-8C3A-DBB34013F294}" type="presOf" srcId="{33974CA0-4132-4959-8EC3-1B7A187C006C}" destId="{C7ABDD14-F18E-4E36-BBE2-3BA56F361B2F}" srcOrd="0" destOrd="0" presId="urn:microsoft.com/office/officeart/2018/5/layout/IconCircleLabelList"/>
    <dgm:cxn modelId="{40AA182F-52A9-457C-9408-EF99A60AB8BE}" srcId="{602146AD-126A-4B18-8397-268E2A7470E1}" destId="{DF064576-26A1-41B2-B733-82C2E0588FE7}" srcOrd="2" destOrd="0" parTransId="{94CB5255-39E9-4058-80D3-C957A43963A0}" sibTransId="{59813364-6961-4B1B-8749-2426D9978D62}"/>
    <dgm:cxn modelId="{903E0C37-668D-482F-B059-874EFEF4D0AA}" type="presOf" srcId="{41F6A8E1-FAAD-4ECE-8DD4-348C8FA1ADD3}" destId="{882E4609-A215-45CC-AE45-123651064F48}" srcOrd="0" destOrd="0" presId="urn:microsoft.com/office/officeart/2018/5/layout/IconCircleLabelList"/>
    <dgm:cxn modelId="{087B719D-6C6A-4A21-890A-4D06BD18D48D}" type="presOf" srcId="{DF064576-26A1-41B2-B733-82C2E0588FE7}" destId="{6D2D1307-B898-47BA-B87B-CF73CAFC9AA6}" srcOrd="0" destOrd="0" presId="urn:microsoft.com/office/officeart/2018/5/layout/IconCircleLabelList"/>
    <dgm:cxn modelId="{D29C4BAE-962A-48A1-961C-12C8B747F1B9}" srcId="{602146AD-126A-4B18-8397-268E2A7470E1}" destId="{33974CA0-4132-4959-8EC3-1B7A187C006C}" srcOrd="3" destOrd="0" parTransId="{FF116CB0-BF0B-4893-9D39-F83E36DC6BFD}" sibTransId="{7E7DDF32-F367-4901-B52D-33CB104DF6CD}"/>
    <dgm:cxn modelId="{8E580CB5-3CBC-409C-9B0E-DF636A61FB78}" srcId="{602146AD-126A-4B18-8397-268E2A7470E1}" destId="{B23B888D-8FF7-42F0-9598-96EBD75347B0}" srcOrd="0" destOrd="0" parTransId="{A0FF8901-D3E6-4D45-9275-C8282C4E2435}" sibTransId="{EBF42FCB-769D-463D-91B9-E96A1A3BF851}"/>
    <dgm:cxn modelId="{614BFDDB-BB9C-49B1-9849-92199AA61D70}" type="presOf" srcId="{B23B888D-8FF7-42F0-9598-96EBD75347B0}" destId="{D3AEFF65-9E3A-448A-A664-E18EFBE548CA}" srcOrd="0" destOrd="0" presId="urn:microsoft.com/office/officeart/2018/5/layout/IconCircleLabelList"/>
    <dgm:cxn modelId="{0F775EE3-76C1-4899-AD38-167D9558F539}" type="presOf" srcId="{602146AD-126A-4B18-8397-268E2A7470E1}" destId="{82059BB7-9E95-45FD-8E0D-E9E6296AC1BF}" srcOrd="0" destOrd="0" presId="urn:microsoft.com/office/officeart/2018/5/layout/IconCircleLabelList"/>
    <dgm:cxn modelId="{CA24B209-16A2-4D82-9686-674EC4F4DD29}" type="presParOf" srcId="{82059BB7-9E95-45FD-8E0D-E9E6296AC1BF}" destId="{E0EFCBD3-9F7E-4E05-8EF8-BCFB5D1A18CE}" srcOrd="0" destOrd="0" presId="urn:microsoft.com/office/officeart/2018/5/layout/IconCircleLabelList"/>
    <dgm:cxn modelId="{33A1BD0B-B805-4036-B67B-6A57E042E2C8}" type="presParOf" srcId="{E0EFCBD3-9F7E-4E05-8EF8-BCFB5D1A18CE}" destId="{EE91DB24-D47F-4829-BC24-50D4127A1F8E}" srcOrd="0" destOrd="0" presId="urn:microsoft.com/office/officeart/2018/5/layout/IconCircleLabelList"/>
    <dgm:cxn modelId="{AC6DFC3C-2258-4293-B988-066163A767E4}" type="presParOf" srcId="{E0EFCBD3-9F7E-4E05-8EF8-BCFB5D1A18CE}" destId="{EC8BA85A-7655-4FCB-A973-AA5944FB7822}" srcOrd="1" destOrd="0" presId="urn:microsoft.com/office/officeart/2018/5/layout/IconCircleLabelList"/>
    <dgm:cxn modelId="{8E169E0B-D5B9-402F-A212-938F6A852DFC}" type="presParOf" srcId="{E0EFCBD3-9F7E-4E05-8EF8-BCFB5D1A18CE}" destId="{9FD0EC07-DFFE-4B37-AD68-75111D6DADE4}" srcOrd="2" destOrd="0" presId="urn:microsoft.com/office/officeart/2018/5/layout/IconCircleLabelList"/>
    <dgm:cxn modelId="{C7B7885A-50C5-4174-A8A2-8FA7692852B7}" type="presParOf" srcId="{E0EFCBD3-9F7E-4E05-8EF8-BCFB5D1A18CE}" destId="{D3AEFF65-9E3A-448A-A664-E18EFBE548CA}" srcOrd="3" destOrd="0" presId="urn:microsoft.com/office/officeart/2018/5/layout/IconCircleLabelList"/>
    <dgm:cxn modelId="{714C13A4-6FE1-46FA-A983-8DC47081BBD7}" type="presParOf" srcId="{82059BB7-9E95-45FD-8E0D-E9E6296AC1BF}" destId="{B7983296-995E-498D-B9DC-5B8F75BA088D}" srcOrd="1" destOrd="0" presId="urn:microsoft.com/office/officeart/2018/5/layout/IconCircleLabelList"/>
    <dgm:cxn modelId="{6B2A519B-E0F5-4F00-AF67-36AAFDA689E9}" type="presParOf" srcId="{82059BB7-9E95-45FD-8E0D-E9E6296AC1BF}" destId="{8A151F03-2E94-4C8B-B467-E8EFE7E761A1}" srcOrd="2" destOrd="0" presId="urn:microsoft.com/office/officeart/2018/5/layout/IconCircleLabelList"/>
    <dgm:cxn modelId="{A0BAFCEE-79DF-47DF-A645-77A7C39E82E1}" type="presParOf" srcId="{8A151F03-2E94-4C8B-B467-E8EFE7E761A1}" destId="{C58EE14A-5775-4A07-A7ED-4899A0A5D7B3}" srcOrd="0" destOrd="0" presId="urn:microsoft.com/office/officeart/2018/5/layout/IconCircleLabelList"/>
    <dgm:cxn modelId="{A5DCC264-FF16-420D-ACEB-22BB62581152}" type="presParOf" srcId="{8A151F03-2E94-4C8B-B467-E8EFE7E761A1}" destId="{0D6C6A16-7EC7-44E1-B76B-13AB1018BC84}" srcOrd="1" destOrd="0" presId="urn:microsoft.com/office/officeart/2018/5/layout/IconCircleLabelList"/>
    <dgm:cxn modelId="{8C81BC81-F9C2-4E21-8824-3E642C5B4537}" type="presParOf" srcId="{8A151F03-2E94-4C8B-B467-E8EFE7E761A1}" destId="{5F1CA94F-46ED-4635-B7A1-D05931CE4892}" srcOrd="2" destOrd="0" presId="urn:microsoft.com/office/officeart/2018/5/layout/IconCircleLabelList"/>
    <dgm:cxn modelId="{E850DEFA-3B89-4665-B715-5D305DA555D8}" type="presParOf" srcId="{8A151F03-2E94-4C8B-B467-E8EFE7E761A1}" destId="{882E4609-A215-45CC-AE45-123651064F48}" srcOrd="3" destOrd="0" presId="urn:microsoft.com/office/officeart/2018/5/layout/IconCircleLabelList"/>
    <dgm:cxn modelId="{3A981758-F418-4E40-A200-C487A5424C0D}" type="presParOf" srcId="{82059BB7-9E95-45FD-8E0D-E9E6296AC1BF}" destId="{954D5AF0-F11F-49CB-BA37-B9D1929E1A91}" srcOrd="3" destOrd="0" presId="urn:microsoft.com/office/officeart/2018/5/layout/IconCircleLabelList"/>
    <dgm:cxn modelId="{18E6A451-D36D-414E-91CF-73735D06235C}" type="presParOf" srcId="{82059BB7-9E95-45FD-8E0D-E9E6296AC1BF}" destId="{24013690-6B93-4EBD-A49E-4D47FA57DAD7}" srcOrd="4" destOrd="0" presId="urn:microsoft.com/office/officeart/2018/5/layout/IconCircleLabelList"/>
    <dgm:cxn modelId="{F185EB70-3111-4242-92F2-A89EEB0ED46C}" type="presParOf" srcId="{24013690-6B93-4EBD-A49E-4D47FA57DAD7}" destId="{A65F406D-B03E-46D0-93B6-798A7416F306}" srcOrd="0" destOrd="0" presId="urn:microsoft.com/office/officeart/2018/5/layout/IconCircleLabelList"/>
    <dgm:cxn modelId="{C46C09C0-1DFE-4073-96BF-C3B0E12FE87B}" type="presParOf" srcId="{24013690-6B93-4EBD-A49E-4D47FA57DAD7}" destId="{90BDD68C-1802-4811-9ADA-8B7FEDCE5DC7}" srcOrd="1" destOrd="0" presId="urn:microsoft.com/office/officeart/2018/5/layout/IconCircleLabelList"/>
    <dgm:cxn modelId="{3FEF1592-391A-475F-82FF-E90A834FBBE6}" type="presParOf" srcId="{24013690-6B93-4EBD-A49E-4D47FA57DAD7}" destId="{61A9FE74-9579-4C1C-A9E7-5CA1F6DA5CAF}" srcOrd="2" destOrd="0" presId="urn:microsoft.com/office/officeart/2018/5/layout/IconCircleLabelList"/>
    <dgm:cxn modelId="{7ECA06F9-9AED-4B51-90E1-A8DCCA9681B4}" type="presParOf" srcId="{24013690-6B93-4EBD-A49E-4D47FA57DAD7}" destId="{6D2D1307-B898-47BA-B87B-CF73CAFC9AA6}" srcOrd="3" destOrd="0" presId="urn:microsoft.com/office/officeart/2018/5/layout/IconCircleLabelList"/>
    <dgm:cxn modelId="{0B995AE0-FDBF-4A9C-8C5C-C26F8BD0D3BA}" type="presParOf" srcId="{82059BB7-9E95-45FD-8E0D-E9E6296AC1BF}" destId="{76F38698-226F-4084-AEF3-C7DCA297AAA3}" srcOrd="5" destOrd="0" presId="urn:microsoft.com/office/officeart/2018/5/layout/IconCircleLabelList"/>
    <dgm:cxn modelId="{7A9B5BFB-01FC-4B2F-B3B5-B9DF799ECE50}" type="presParOf" srcId="{82059BB7-9E95-45FD-8E0D-E9E6296AC1BF}" destId="{36938E2C-C4D3-42A1-A802-EA8024C3DD73}" srcOrd="6" destOrd="0" presId="urn:microsoft.com/office/officeart/2018/5/layout/IconCircleLabelList"/>
    <dgm:cxn modelId="{AE280B9F-35EC-4AAF-B6C9-B56E69BEA635}" type="presParOf" srcId="{36938E2C-C4D3-42A1-A802-EA8024C3DD73}" destId="{7E07D849-C052-472E-A74C-C77A77FE2AEE}" srcOrd="0" destOrd="0" presId="urn:microsoft.com/office/officeart/2018/5/layout/IconCircleLabelList"/>
    <dgm:cxn modelId="{204B1830-0907-4291-A80C-FC3F6AD1D1C2}" type="presParOf" srcId="{36938E2C-C4D3-42A1-A802-EA8024C3DD73}" destId="{61FE38CF-D6B7-4625-9DFC-5732590FE788}" srcOrd="1" destOrd="0" presId="urn:microsoft.com/office/officeart/2018/5/layout/IconCircleLabelList"/>
    <dgm:cxn modelId="{EEB206F3-BB83-415D-9BCA-DEA8011259A0}" type="presParOf" srcId="{36938E2C-C4D3-42A1-A802-EA8024C3DD73}" destId="{AF8F3B58-0357-40F0-9FD4-2077A301370F}" srcOrd="2" destOrd="0" presId="urn:microsoft.com/office/officeart/2018/5/layout/IconCircleLabelList"/>
    <dgm:cxn modelId="{6EDFA1CD-AA5B-45A2-A9A7-58EAF11815FA}" type="presParOf" srcId="{36938E2C-C4D3-42A1-A802-EA8024C3DD73}" destId="{C7ABDD14-F18E-4E36-BBE2-3BA56F361B2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8FA317-8621-4503-A743-C503983A127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CB4187D-6D61-478E-BA9F-8571A62566E8}">
      <dgm:prSet/>
      <dgm:spPr/>
      <dgm:t>
        <a:bodyPr/>
        <a:lstStyle/>
        <a:p>
          <a:r>
            <a:rPr lang="en-US"/>
            <a:t>Body language</a:t>
          </a:r>
        </a:p>
      </dgm:t>
    </dgm:pt>
    <dgm:pt modelId="{21353103-01B2-48B3-8357-395595D795CF}" type="parTrans" cxnId="{90CED4FB-7FE5-4B7C-9335-D73E3F86EE93}">
      <dgm:prSet/>
      <dgm:spPr/>
      <dgm:t>
        <a:bodyPr/>
        <a:lstStyle/>
        <a:p>
          <a:endParaRPr lang="en-US"/>
        </a:p>
      </dgm:t>
    </dgm:pt>
    <dgm:pt modelId="{0D8B35D7-DEDA-4C98-9ACE-6DF320140723}" type="sibTrans" cxnId="{90CED4FB-7FE5-4B7C-9335-D73E3F86EE93}">
      <dgm:prSet/>
      <dgm:spPr/>
      <dgm:t>
        <a:bodyPr/>
        <a:lstStyle/>
        <a:p>
          <a:endParaRPr lang="en-US"/>
        </a:p>
      </dgm:t>
    </dgm:pt>
    <dgm:pt modelId="{AA432003-267C-4401-85EB-94778B81DAFE}">
      <dgm:prSet/>
      <dgm:spPr/>
      <dgm:t>
        <a:bodyPr/>
        <a:lstStyle/>
        <a:p>
          <a:r>
            <a:rPr lang="en-US"/>
            <a:t>Intonation</a:t>
          </a:r>
        </a:p>
      </dgm:t>
    </dgm:pt>
    <dgm:pt modelId="{894A9CD2-9A2D-4556-9608-16270CA44B71}" type="parTrans" cxnId="{0DBC7F2E-AA7A-4DA3-A3DB-CD2991DEE19E}">
      <dgm:prSet/>
      <dgm:spPr/>
      <dgm:t>
        <a:bodyPr/>
        <a:lstStyle/>
        <a:p>
          <a:endParaRPr lang="en-US"/>
        </a:p>
      </dgm:t>
    </dgm:pt>
    <dgm:pt modelId="{1489D839-281B-42F5-B450-40B72FA60EE8}" type="sibTrans" cxnId="{0DBC7F2E-AA7A-4DA3-A3DB-CD2991DEE19E}">
      <dgm:prSet/>
      <dgm:spPr/>
      <dgm:t>
        <a:bodyPr/>
        <a:lstStyle/>
        <a:p>
          <a:endParaRPr lang="en-US"/>
        </a:p>
      </dgm:t>
    </dgm:pt>
    <dgm:pt modelId="{67A6E698-CBA6-421B-B43D-68B5818A3626}">
      <dgm:prSet/>
      <dgm:spPr/>
      <dgm:t>
        <a:bodyPr/>
        <a:lstStyle/>
        <a:p>
          <a:r>
            <a:rPr lang="en-US"/>
            <a:t>Structure</a:t>
          </a:r>
        </a:p>
      </dgm:t>
    </dgm:pt>
    <dgm:pt modelId="{529CCAF0-445B-4EA4-B171-E07CA2B63637}" type="parTrans" cxnId="{03C3FC72-8499-4469-8784-68EAF561F4DD}">
      <dgm:prSet/>
      <dgm:spPr/>
      <dgm:t>
        <a:bodyPr/>
        <a:lstStyle/>
        <a:p>
          <a:endParaRPr lang="en-US"/>
        </a:p>
      </dgm:t>
    </dgm:pt>
    <dgm:pt modelId="{13C85252-1CC5-46D9-9E76-C8C1C05D30F5}" type="sibTrans" cxnId="{03C3FC72-8499-4469-8784-68EAF561F4DD}">
      <dgm:prSet/>
      <dgm:spPr/>
      <dgm:t>
        <a:bodyPr/>
        <a:lstStyle/>
        <a:p>
          <a:endParaRPr lang="en-US"/>
        </a:p>
      </dgm:t>
    </dgm:pt>
    <dgm:pt modelId="{1FB52987-B3BC-4C5E-9691-E18B80FD210E}">
      <dgm:prSet/>
      <dgm:spPr/>
      <dgm:t>
        <a:bodyPr/>
        <a:lstStyle/>
        <a:p>
          <a:r>
            <a:rPr lang="en-US"/>
            <a:t>Incorporating visuals</a:t>
          </a:r>
        </a:p>
      </dgm:t>
    </dgm:pt>
    <dgm:pt modelId="{110AC0AF-171E-49EE-8B12-E2AF7EA434CE}" type="parTrans" cxnId="{7ADB92B2-8F00-47F9-97A8-E384DCF5C8AA}">
      <dgm:prSet/>
      <dgm:spPr/>
      <dgm:t>
        <a:bodyPr/>
        <a:lstStyle/>
        <a:p>
          <a:endParaRPr lang="en-US"/>
        </a:p>
      </dgm:t>
    </dgm:pt>
    <dgm:pt modelId="{2503E03A-0AEC-48E0-B9F5-CBA83BE97D5E}" type="sibTrans" cxnId="{7ADB92B2-8F00-47F9-97A8-E384DCF5C8AA}">
      <dgm:prSet/>
      <dgm:spPr/>
      <dgm:t>
        <a:bodyPr/>
        <a:lstStyle/>
        <a:p>
          <a:endParaRPr lang="en-US"/>
        </a:p>
      </dgm:t>
    </dgm:pt>
    <dgm:pt modelId="{0E8FE312-1DFB-4D86-85A3-B1DEDBCA5941}">
      <dgm:prSet/>
      <dgm:spPr/>
      <dgm:t>
        <a:bodyPr/>
        <a:lstStyle/>
        <a:p>
          <a:r>
            <a:rPr lang="en-US"/>
            <a:t>Group interaction</a:t>
          </a:r>
        </a:p>
      </dgm:t>
    </dgm:pt>
    <dgm:pt modelId="{09EA5398-7A01-4500-819F-6ED31452DD40}" type="parTrans" cxnId="{172FFA4B-0B86-45DE-8B5E-A920C0AED7CD}">
      <dgm:prSet/>
      <dgm:spPr/>
      <dgm:t>
        <a:bodyPr/>
        <a:lstStyle/>
        <a:p>
          <a:endParaRPr lang="en-US"/>
        </a:p>
      </dgm:t>
    </dgm:pt>
    <dgm:pt modelId="{5FE15637-80A5-421B-82CB-2850B4237876}" type="sibTrans" cxnId="{172FFA4B-0B86-45DE-8B5E-A920C0AED7CD}">
      <dgm:prSet/>
      <dgm:spPr/>
      <dgm:t>
        <a:bodyPr/>
        <a:lstStyle/>
        <a:p>
          <a:endParaRPr lang="en-US"/>
        </a:p>
      </dgm:t>
    </dgm:pt>
    <dgm:pt modelId="{3E24EE84-FCA4-0F48-AF52-6B2971C6D6E1}" type="pres">
      <dgm:prSet presAssocID="{168FA317-8621-4503-A743-C503983A127D}" presName="linear" presStyleCnt="0">
        <dgm:presLayoutVars>
          <dgm:animLvl val="lvl"/>
          <dgm:resizeHandles val="exact"/>
        </dgm:presLayoutVars>
      </dgm:prSet>
      <dgm:spPr/>
    </dgm:pt>
    <dgm:pt modelId="{D4990CE1-DCDD-C44D-8912-39EFC39DAF01}" type="pres">
      <dgm:prSet presAssocID="{6CB4187D-6D61-478E-BA9F-8571A62566E8}" presName="parentText" presStyleLbl="node1" presStyleIdx="0" presStyleCnt="5">
        <dgm:presLayoutVars>
          <dgm:chMax val="0"/>
          <dgm:bulletEnabled val="1"/>
        </dgm:presLayoutVars>
      </dgm:prSet>
      <dgm:spPr/>
    </dgm:pt>
    <dgm:pt modelId="{3AC31F2F-2895-0243-90EC-B3FA13ACE488}" type="pres">
      <dgm:prSet presAssocID="{0D8B35D7-DEDA-4C98-9ACE-6DF320140723}" presName="spacer" presStyleCnt="0"/>
      <dgm:spPr/>
    </dgm:pt>
    <dgm:pt modelId="{E4DC0082-5BA4-A843-8367-94DD73611DDC}" type="pres">
      <dgm:prSet presAssocID="{AA432003-267C-4401-85EB-94778B81DAFE}" presName="parentText" presStyleLbl="node1" presStyleIdx="1" presStyleCnt="5">
        <dgm:presLayoutVars>
          <dgm:chMax val="0"/>
          <dgm:bulletEnabled val="1"/>
        </dgm:presLayoutVars>
      </dgm:prSet>
      <dgm:spPr/>
    </dgm:pt>
    <dgm:pt modelId="{0AE12A4A-C593-D245-B3A4-7DAAF53D7D2C}" type="pres">
      <dgm:prSet presAssocID="{1489D839-281B-42F5-B450-40B72FA60EE8}" presName="spacer" presStyleCnt="0"/>
      <dgm:spPr/>
    </dgm:pt>
    <dgm:pt modelId="{E62B8060-EA76-9440-ACE8-E23179F4C112}" type="pres">
      <dgm:prSet presAssocID="{67A6E698-CBA6-421B-B43D-68B5818A3626}" presName="parentText" presStyleLbl="node1" presStyleIdx="2" presStyleCnt="5">
        <dgm:presLayoutVars>
          <dgm:chMax val="0"/>
          <dgm:bulletEnabled val="1"/>
        </dgm:presLayoutVars>
      </dgm:prSet>
      <dgm:spPr/>
    </dgm:pt>
    <dgm:pt modelId="{A4180C1E-EB48-3746-A8F1-9FF24A525001}" type="pres">
      <dgm:prSet presAssocID="{13C85252-1CC5-46D9-9E76-C8C1C05D30F5}" presName="spacer" presStyleCnt="0"/>
      <dgm:spPr/>
    </dgm:pt>
    <dgm:pt modelId="{BD9DCFEF-EF01-6840-B4A7-91AEFA3FFA70}" type="pres">
      <dgm:prSet presAssocID="{1FB52987-B3BC-4C5E-9691-E18B80FD210E}" presName="parentText" presStyleLbl="node1" presStyleIdx="3" presStyleCnt="5">
        <dgm:presLayoutVars>
          <dgm:chMax val="0"/>
          <dgm:bulletEnabled val="1"/>
        </dgm:presLayoutVars>
      </dgm:prSet>
      <dgm:spPr/>
    </dgm:pt>
    <dgm:pt modelId="{1C80C23D-085D-2E44-B6D7-148F28BF73EB}" type="pres">
      <dgm:prSet presAssocID="{2503E03A-0AEC-48E0-B9F5-CBA83BE97D5E}" presName="spacer" presStyleCnt="0"/>
      <dgm:spPr/>
    </dgm:pt>
    <dgm:pt modelId="{4BE6B42A-A512-E348-9D1C-3A47EAC961C7}" type="pres">
      <dgm:prSet presAssocID="{0E8FE312-1DFB-4D86-85A3-B1DEDBCA5941}" presName="parentText" presStyleLbl="node1" presStyleIdx="4" presStyleCnt="5">
        <dgm:presLayoutVars>
          <dgm:chMax val="0"/>
          <dgm:bulletEnabled val="1"/>
        </dgm:presLayoutVars>
      </dgm:prSet>
      <dgm:spPr/>
    </dgm:pt>
  </dgm:ptLst>
  <dgm:cxnLst>
    <dgm:cxn modelId="{0345B505-EC66-644E-B890-C2C988074826}" type="presOf" srcId="{0E8FE312-1DFB-4D86-85A3-B1DEDBCA5941}" destId="{4BE6B42A-A512-E348-9D1C-3A47EAC961C7}" srcOrd="0" destOrd="0" presId="urn:microsoft.com/office/officeart/2005/8/layout/vList2"/>
    <dgm:cxn modelId="{61376D11-39FA-DE42-8114-7C8A0E2DA206}" type="presOf" srcId="{168FA317-8621-4503-A743-C503983A127D}" destId="{3E24EE84-FCA4-0F48-AF52-6B2971C6D6E1}" srcOrd="0" destOrd="0" presId="urn:microsoft.com/office/officeart/2005/8/layout/vList2"/>
    <dgm:cxn modelId="{4FCE542D-313F-9340-AF34-81D89F091163}" type="presOf" srcId="{67A6E698-CBA6-421B-B43D-68B5818A3626}" destId="{E62B8060-EA76-9440-ACE8-E23179F4C112}" srcOrd="0" destOrd="0" presId="urn:microsoft.com/office/officeart/2005/8/layout/vList2"/>
    <dgm:cxn modelId="{0DBC7F2E-AA7A-4DA3-A3DB-CD2991DEE19E}" srcId="{168FA317-8621-4503-A743-C503983A127D}" destId="{AA432003-267C-4401-85EB-94778B81DAFE}" srcOrd="1" destOrd="0" parTransId="{894A9CD2-9A2D-4556-9608-16270CA44B71}" sibTransId="{1489D839-281B-42F5-B450-40B72FA60EE8}"/>
    <dgm:cxn modelId="{D2DAEB37-5E73-3943-A933-92B9C05882DA}" type="presOf" srcId="{AA432003-267C-4401-85EB-94778B81DAFE}" destId="{E4DC0082-5BA4-A843-8367-94DD73611DDC}" srcOrd="0" destOrd="0" presId="urn:microsoft.com/office/officeart/2005/8/layout/vList2"/>
    <dgm:cxn modelId="{BD087E3A-D49C-E44D-8ED4-E2A5E7C00926}" type="presOf" srcId="{6CB4187D-6D61-478E-BA9F-8571A62566E8}" destId="{D4990CE1-DCDD-C44D-8912-39EFC39DAF01}" srcOrd="0" destOrd="0" presId="urn:microsoft.com/office/officeart/2005/8/layout/vList2"/>
    <dgm:cxn modelId="{30660B3D-6CBD-C948-BE2C-4D9EA9566643}" type="presOf" srcId="{1FB52987-B3BC-4C5E-9691-E18B80FD210E}" destId="{BD9DCFEF-EF01-6840-B4A7-91AEFA3FFA70}" srcOrd="0" destOrd="0" presId="urn:microsoft.com/office/officeart/2005/8/layout/vList2"/>
    <dgm:cxn modelId="{172FFA4B-0B86-45DE-8B5E-A920C0AED7CD}" srcId="{168FA317-8621-4503-A743-C503983A127D}" destId="{0E8FE312-1DFB-4D86-85A3-B1DEDBCA5941}" srcOrd="4" destOrd="0" parTransId="{09EA5398-7A01-4500-819F-6ED31452DD40}" sibTransId="{5FE15637-80A5-421B-82CB-2850B4237876}"/>
    <dgm:cxn modelId="{03C3FC72-8499-4469-8784-68EAF561F4DD}" srcId="{168FA317-8621-4503-A743-C503983A127D}" destId="{67A6E698-CBA6-421B-B43D-68B5818A3626}" srcOrd="2" destOrd="0" parTransId="{529CCAF0-445B-4EA4-B171-E07CA2B63637}" sibTransId="{13C85252-1CC5-46D9-9E76-C8C1C05D30F5}"/>
    <dgm:cxn modelId="{7ADB92B2-8F00-47F9-97A8-E384DCF5C8AA}" srcId="{168FA317-8621-4503-A743-C503983A127D}" destId="{1FB52987-B3BC-4C5E-9691-E18B80FD210E}" srcOrd="3" destOrd="0" parTransId="{110AC0AF-171E-49EE-8B12-E2AF7EA434CE}" sibTransId="{2503E03A-0AEC-48E0-B9F5-CBA83BE97D5E}"/>
    <dgm:cxn modelId="{90CED4FB-7FE5-4B7C-9335-D73E3F86EE93}" srcId="{168FA317-8621-4503-A743-C503983A127D}" destId="{6CB4187D-6D61-478E-BA9F-8571A62566E8}" srcOrd="0" destOrd="0" parTransId="{21353103-01B2-48B3-8357-395595D795CF}" sibTransId="{0D8B35D7-DEDA-4C98-9ACE-6DF320140723}"/>
    <dgm:cxn modelId="{AFC6BE38-4EBF-4A4F-AFC7-FDFE468910D4}" type="presParOf" srcId="{3E24EE84-FCA4-0F48-AF52-6B2971C6D6E1}" destId="{D4990CE1-DCDD-C44D-8912-39EFC39DAF01}" srcOrd="0" destOrd="0" presId="urn:microsoft.com/office/officeart/2005/8/layout/vList2"/>
    <dgm:cxn modelId="{0632ADB6-F17B-724E-AF60-9F3C6982E6A8}" type="presParOf" srcId="{3E24EE84-FCA4-0F48-AF52-6B2971C6D6E1}" destId="{3AC31F2F-2895-0243-90EC-B3FA13ACE488}" srcOrd="1" destOrd="0" presId="urn:microsoft.com/office/officeart/2005/8/layout/vList2"/>
    <dgm:cxn modelId="{EDA1CB9F-8FC7-7642-8282-F1B4B65A0498}" type="presParOf" srcId="{3E24EE84-FCA4-0F48-AF52-6B2971C6D6E1}" destId="{E4DC0082-5BA4-A843-8367-94DD73611DDC}" srcOrd="2" destOrd="0" presId="urn:microsoft.com/office/officeart/2005/8/layout/vList2"/>
    <dgm:cxn modelId="{BEDEC029-B321-2F43-8559-35D614D6D0FE}" type="presParOf" srcId="{3E24EE84-FCA4-0F48-AF52-6B2971C6D6E1}" destId="{0AE12A4A-C593-D245-B3A4-7DAAF53D7D2C}" srcOrd="3" destOrd="0" presId="urn:microsoft.com/office/officeart/2005/8/layout/vList2"/>
    <dgm:cxn modelId="{31DB6B36-95E7-DB48-B7D5-7DCDCE4C6FCC}" type="presParOf" srcId="{3E24EE84-FCA4-0F48-AF52-6B2971C6D6E1}" destId="{E62B8060-EA76-9440-ACE8-E23179F4C112}" srcOrd="4" destOrd="0" presId="urn:microsoft.com/office/officeart/2005/8/layout/vList2"/>
    <dgm:cxn modelId="{2A39DB50-656F-C443-96A3-2919D39D8D6E}" type="presParOf" srcId="{3E24EE84-FCA4-0F48-AF52-6B2971C6D6E1}" destId="{A4180C1E-EB48-3746-A8F1-9FF24A525001}" srcOrd="5" destOrd="0" presId="urn:microsoft.com/office/officeart/2005/8/layout/vList2"/>
    <dgm:cxn modelId="{1386DC4D-5924-B745-8AA4-EBD93E24FDBB}" type="presParOf" srcId="{3E24EE84-FCA4-0F48-AF52-6B2971C6D6E1}" destId="{BD9DCFEF-EF01-6840-B4A7-91AEFA3FFA70}" srcOrd="6" destOrd="0" presId="urn:microsoft.com/office/officeart/2005/8/layout/vList2"/>
    <dgm:cxn modelId="{29E6E970-4A27-4E42-9D20-8ADFFB110263}" type="presParOf" srcId="{3E24EE84-FCA4-0F48-AF52-6B2971C6D6E1}" destId="{1C80C23D-085D-2E44-B6D7-148F28BF73EB}" srcOrd="7" destOrd="0" presId="urn:microsoft.com/office/officeart/2005/8/layout/vList2"/>
    <dgm:cxn modelId="{BDC31062-A733-4246-88B4-7E2A49480C40}" type="presParOf" srcId="{3E24EE84-FCA4-0F48-AF52-6B2971C6D6E1}" destId="{4BE6B42A-A512-E348-9D1C-3A47EAC961C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081A7-90A9-4BF2-8FE3-8750467CF6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D12C874-D0E7-4CD3-8611-0F2B4061D7F9}">
      <dgm:prSet/>
      <dgm:spPr/>
      <dgm:t>
        <a:bodyPr/>
        <a:lstStyle/>
        <a:p>
          <a:r>
            <a:rPr lang="en-US"/>
            <a:t>Body posture</a:t>
          </a:r>
        </a:p>
      </dgm:t>
    </dgm:pt>
    <dgm:pt modelId="{8D5F50BF-9F90-40F3-8BB6-FFBD06CEA99E}" type="parTrans" cxnId="{3E5C6A3F-C754-4F46-83A6-DA1B21BEBCA4}">
      <dgm:prSet/>
      <dgm:spPr/>
      <dgm:t>
        <a:bodyPr/>
        <a:lstStyle/>
        <a:p>
          <a:endParaRPr lang="en-US"/>
        </a:p>
      </dgm:t>
    </dgm:pt>
    <dgm:pt modelId="{D193D238-AD08-4319-8738-182F60954402}" type="sibTrans" cxnId="{3E5C6A3F-C754-4F46-83A6-DA1B21BEBCA4}">
      <dgm:prSet/>
      <dgm:spPr/>
      <dgm:t>
        <a:bodyPr/>
        <a:lstStyle/>
        <a:p>
          <a:endParaRPr lang="en-US"/>
        </a:p>
      </dgm:t>
    </dgm:pt>
    <dgm:pt modelId="{92B7A2E0-4DFA-43A4-B867-9C3CCB91FE24}">
      <dgm:prSet/>
      <dgm:spPr/>
      <dgm:t>
        <a:bodyPr/>
        <a:lstStyle/>
        <a:p>
          <a:r>
            <a:rPr lang="en-US"/>
            <a:t>Hand and eye motions</a:t>
          </a:r>
        </a:p>
      </dgm:t>
    </dgm:pt>
    <dgm:pt modelId="{E16E859D-19F6-46B7-B583-6D822B753151}" type="parTrans" cxnId="{823A1D1A-020C-4966-B3DA-3B78E3FD77FB}">
      <dgm:prSet/>
      <dgm:spPr/>
      <dgm:t>
        <a:bodyPr/>
        <a:lstStyle/>
        <a:p>
          <a:endParaRPr lang="en-US"/>
        </a:p>
      </dgm:t>
    </dgm:pt>
    <dgm:pt modelId="{9317E357-1607-4DFB-B1F2-82239DE7CF7D}" type="sibTrans" cxnId="{823A1D1A-020C-4966-B3DA-3B78E3FD77FB}">
      <dgm:prSet/>
      <dgm:spPr/>
      <dgm:t>
        <a:bodyPr/>
        <a:lstStyle/>
        <a:p>
          <a:endParaRPr lang="en-US"/>
        </a:p>
      </dgm:t>
    </dgm:pt>
    <dgm:pt modelId="{B38B83EC-43AB-4D5C-B9D7-8D0178DF3EBD}">
      <dgm:prSet/>
      <dgm:spPr/>
      <dgm:t>
        <a:bodyPr/>
        <a:lstStyle/>
        <a:p>
          <a:r>
            <a:rPr lang="en-US"/>
            <a:t>Moving around the stage</a:t>
          </a:r>
        </a:p>
      </dgm:t>
    </dgm:pt>
    <dgm:pt modelId="{6C48C8D7-3AF8-45FF-8A70-6E2336169741}" type="parTrans" cxnId="{8D4A20C7-8B5A-4257-A8CC-246D8B1B9617}">
      <dgm:prSet/>
      <dgm:spPr/>
      <dgm:t>
        <a:bodyPr/>
        <a:lstStyle/>
        <a:p>
          <a:endParaRPr lang="en-US"/>
        </a:p>
      </dgm:t>
    </dgm:pt>
    <dgm:pt modelId="{F9EC0AE1-FAE2-430D-8DF0-283C7E2FD7B1}" type="sibTrans" cxnId="{8D4A20C7-8B5A-4257-A8CC-246D8B1B9617}">
      <dgm:prSet/>
      <dgm:spPr/>
      <dgm:t>
        <a:bodyPr/>
        <a:lstStyle/>
        <a:p>
          <a:endParaRPr lang="en-US"/>
        </a:p>
      </dgm:t>
    </dgm:pt>
    <dgm:pt modelId="{275688EE-9C3F-BB41-A6A5-3B75DE32216A}" type="pres">
      <dgm:prSet presAssocID="{64E081A7-90A9-4BF2-8FE3-8750467CF601}" presName="linear" presStyleCnt="0">
        <dgm:presLayoutVars>
          <dgm:animLvl val="lvl"/>
          <dgm:resizeHandles val="exact"/>
        </dgm:presLayoutVars>
      </dgm:prSet>
      <dgm:spPr/>
    </dgm:pt>
    <dgm:pt modelId="{D099B922-2190-C74F-A02B-23ABE02EC8F8}" type="pres">
      <dgm:prSet presAssocID="{AD12C874-D0E7-4CD3-8611-0F2B4061D7F9}" presName="parentText" presStyleLbl="node1" presStyleIdx="0" presStyleCnt="3">
        <dgm:presLayoutVars>
          <dgm:chMax val="0"/>
          <dgm:bulletEnabled val="1"/>
        </dgm:presLayoutVars>
      </dgm:prSet>
      <dgm:spPr/>
    </dgm:pt>
    <dgm:pt modelId="{4712BB8D-11DF-EA42-A192-6C184A8AB3CE}" type="pres">
      <dgm:prSet presAssocID="{D193D238-AD08-4319-8738-182F60954402}" presName="spacer" presStyleCnt="0"/>
      <dgm:spPr/>
    </dgm:pt>
    <dgm:pt modelId="{6D3EB3F0-22BB-2941-AE92-02295EE350D6}" type="pres">
      <dgm:prSet presAssocID="{92B7A2E0-4DFA-43A4-B867-9C3CCB91FE24}" presName="parentText" presStyleLbl="node1" presStyleIdx="1" presStyleCnt="3">
        <dgm:presLayoutVars>
          <dgm:chMax val="0"/>
          <dgm:bulletEnabled val="1"/>
        </dgm:presLayoutVars>
      </dgm:prSet>
      <dgm:spPr/>
    </dgm:pt>
    <dgm:pt modelId="{723A3141-7203-8C4A-B7D9-CECD87F7C74C}" type="pres">
      <dgm:prSet presAssocID="{9317E357-1607-4DFB-B1F2-82239DE7CF7D}" presName="spacer" presStyleCnt="0"/>
      <dgm:spPr/>
    </dgm:pt>
    <dgm:pt modelId="{BC47A135-9B85-EB48-8C6D-58C580CC7AAB}" type="pres">
      <dgm:prSet presAssocID="{B38B83EC-43AB-4D5C-B9D7-8D0178DF3EBD}" presName="parentText" presStyleLbl="node1" presStyleIdx="2" presStyleCnt="3">
        <dgm:presLayoutVars>
          <dgm:chMax val="0"/>
          <dgm:bulletEnabled val="1"/>
        </dgm:presLayoutVars>
      </dgm:prSet>
      <dgm:spPr/>
    </dgm:pt>
  </dgm:ptLst>
  <dgm:cxnLst>
    <dgm:cxn modelId="{823A1D1A-020C-4966-B3DA-3B78E3FD77FB}" srcId="{64E081A7-90A9-4BF2-8FE3-8750467CF601}" destId="{92B7A2E0-4DFA-43A4-B867-9C3CCB91FE24}" srcOrd="1" destOrd="0" parTransId="{E16E859D-19F6-46B7-B583-6D822B753151}" sibTransId="{9317E357-1607-4DFB-B1F2-82239DE7CF7D}"/>
    <dgm:cxn modelId="{3E5C6A3F-C754-4F46-83A6-DA1B21BEBCA4}" srcId="{64E081A7-90A9-4BF2-8FE3-8750467CF601}" destId="{AD12C874-D0E7-4CD3-8611-0F2B4061D7F9}" srcOrd="0" destOrd="0" parTransId="{8D5F50BF-9F90-40F3-8BB6-FFBD06CEA99E}" sibTransId="{D193D238-AD08-4319-8738-182F60954402}"/>
    <dgm:cxn modelId="{D0E2CD73-6BE3-2846-A311-08DD43299049}" type="presOf" srcId="{AD12C874-D0E7-4CD3-8611-0F2B4061D7F9}" destId="{D099B922-2190-C74F-A02B-23ABE02EC8F8}" srcOrd="0" destOrd="0" presId="urn:microsoft.com/office/officeart/2005/8/layout/vList2"/>
    <dgm:cxn modelId="{3B5ACB81-C328-4A4E-B5C4-449AC013F8A5}" type="presOf" srcId="{B38B83EC-43AB-4D5C-B9D7-8D0178DF3EBD}" destId="{BC47A135-9B85-EB48-8C6D-58C580CC7AAB}" srcOrd="0" destOrd="0" presId="urn:microsoft.com/office/officeart/2005/8/layout/vList2"/>
    <dgm:cxn modelId="{F2F2BF95-BD9E-1741-8AEF-8CF56964AF33}" type="presOf" srcId="{64E081A7-90A9-4BF2-8FE3-8750467CF601}" destId="{275688EE-9C3F-BB41-A6A5-3B75DE32216A}" srcOrd="0" destOrd="0" presId="urn:microsoft.com/office/officeart/2005/8/layout/vList2"/>
    <dgm:cxn modelId="{8D4A20C7-8B5A-4257-A8CC-246D8B1B9617}" srcId="{64E081A7-90A9-4BF2-8FE3-8750467CF601}" destId="{B38B83EC-43AB-4D5C-B9D7-8D0178DF3EBD}" srcOrd="2" destOrd="0" parTransId="{6C48C8D7-3AF8-45FF-8A70-6E2336169741}" sibTransId="{F9EC0AE1-FAE2-430D-8DF0-283C7E2FD7B1}"/>
    <dgm:cxn modelId="{6D1EADFD-C055-9043-8C01-7829F6D37086}" type="presOf" srcId="{92B7A2E0-4DFA-43A4-B867-9C3CCB91FE24}" destId="{6D3EB3F0-22BB-2941-AE92-02295EE350D6}" srcOrd="0" destOrd="0" presId="urn:microsoft.com/office/officeart/2005/8/layout/vList2"/>
    <dgm:cxn modelId="{9461A8D8-3D1C-F445-B704-C7B6AE3ED4A8}" type="presParOf" srcId="{275688EE-9C3F-BB41-A6A5-3B75DE32216A}" destId="{D099B922-2190-C74F-A02B-23ABE02EC8F8}" srcOrd="0" destOrd="0" presId="urn:microsoft.com/office/officeart/2005/8/layout/vList2"/>
    <dgm:cxn modelId="{2F81271C-D70E-BC43-AFBE-349CE7863A57}" type="presParOf" srcId="{275688EE-9C3F-BB41-A6A5-3B75DE32216A}" destId="{4712BB8D-11DF-EA42-A192-6C184A8AB3CE}" srcOrd="1" destOrd="0" presId="urn:microsoft.com/office/officeart/2005/8/layout/vList2"/>
    <dgm:cxn modelId="{F0C49A39-AE70-F14E-AE78-F4318FDE6C56}" type="presParOf" srcId="{275688EE-9C3F-BB41-A6A5-3B75DE32216A}" destId="{6D3EB3F0-22BB-2941-AE92-02295EE350D6}" srcOrd="2" destOrd="0" presId="urn:microsoft.com/office/officeart/2005/8/layout/vList2"/>
    <dgm:cxn modelId="{EDFDE2F8-25A8-AB4F-B21F-704B455223B9}" type="presParOf" srcId="{275688EE-9C3F-BB41-A6A5-3B75DE32216A}" destId="{723A3141-7203-8C4A-B7D9-CECD87F7C74C}" srcOrd="3" destOrd="0" presId="urn:microsoft.com/office/officeart/2005/8/layout/vList2"/>
    <dgm:cxn modelId="{397BF1E3-36BB-7140-99A9-B6373059B172}" type="presParOf" srcId="{275688EE-9C3F-BB41-A6A5-3B75DE32216A}" destId="{BC47A135-9B85-EB48-8C6D-58C580CC7AA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949FDE-0AE4-4A60-91BA-184A0FDBC1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607F11-A892-4253-99DE-8ACA58F17FA4}">
      <dgm:prSet/>
      <dgm:spPr/>
      <dgm:t>
        <a:bodyPr/>
        <a:lstStyle/>
        <a:p>
          <a:r>
            <a:rPr lang="en-US" dirty="0"/>
            <a:t>• Eye contact		</a:t>
          </a:r>
        </a:p>
        <a:p>
          <a:r>
            <a:rPr lang="en-US" dirty="0"/>
            <a:t>• Smile 			</a:t>
          </a:r>
        </a:p>
        <a:p>
          <a:r>
            <a:rPr lang="en-US" dirty="0"/>
            <a:t>• Face the audience</a:t>
          </a:r>
        </a:p>
      </dgm:t>
    </dgm:pt>
    <dgm:pt modelId="{2C59A966-D1EB-4F21-8A0F-DC82572E90F7}" type="parTrans" cxnId="{239589F5-FDD5-483E-AFB5-BBF139C9296D}">
      <dgm:prSet/>
      <dgm:spPr/>
      <dgm:t>
        <a:bodyPr/>
        <a:lstStyle/>
        <a:p>
          <a:endParaRPr lang="en-US"/>
        </a:p>
      </dgm:t>
    </dgm:pt>
    <dgm:pt modelId="{0ABE7F53-C81E-41D2-9936-EE74AFC4C458}" type="sibTrans" cxnId="{239589F5-FDD5-483E-AFB5-BBF139C9296D}">
      <dgm:prSet/>
      <dgm:spPr/>
      <dgm:t>
        <a:bodyPr/>
        <a:lstStyle/>
        <a:p>
          <a:endParaRPr lang="en-US"/>
        </a:p>
      </dgm:t>
    </dgm:pt>
    <dgm:pt modelId="{583DE7F7-48E7-474F-9FBA-E8077FB7710E}">
      <dgm:prSet/>
      <dgm:spPr/>
      <dgm:t>
        <a:bodyPr/>
        <a:lstStyle/>
        <a:p>
          <a:r>
            <a:rPr lang="en-US" dirty="0"/>
            <a:t>• Keep hands below the neck  	</a:t>
          </a:r>
        </a:p>
        <a:p>
          <a:r>
            <a:rPr lang="en-US" dirty="0"/>
            <a:t>• Use hands for emphasis 		</a:t>
          </a:r>
        </a:p>
        <a:p>
          <a:r>
            <a:rPr lang="en-US" dirty="0"/>
            <a:t>• Use hands to describe </a:t>
          </a:r>
        </a:p>
      </dgm:t>
    </dgm:pt>
    <dgm:pt modelId="{0E5538A8-06C7-4837-B40B-4AAFE2A72092}" type="parTrans" cxnId="{A6CB2BC7-9135-4468-AAD3-ADABA547D25D}">
      <dgm:prSet/>
      <dgm:spPr/>
      <dgm:t>
        <a:bodyPr/>
        <a:lstStyle/>
        <a:p>
          <a:endParaRPr lang="en-US"/>
        </a:p>
      </dgm:t>
    </dgm:pt>
    <dgm:pt modelId="{530D709B-34D3-4874-BDB0-1CB5D1EF7CBF}" type="sibTrans" cxnId="{A6CB2BC7-9135-4468-AAD3-ADABA547D25D}">
      <dgm:prSet/>
      <dgm:spPr/>
      <dgm:t>
        <a:bodyPr/>
        <a:lstStyle/>
        <a:p>
          <a:endParaRPr lang="en-US"/>
        </a:p>
      </dgm:t>
    </dgm:pt>
    <dgm:pt modelId="{E1478555-4CBC-402C-90AC-E5EEED3DA200}">
      <dgm:prSet/>
      <dgm:spPr/>
      <dgm:t>
        <a:bodyPr/>
        <a:lstStyle/>
        <a:p>
          <a:r>
            <a:rPr lang="en-US" dirty="0"/>
            <a:t>• Keep hands open </a:t>
          </a:r>
        </a:p>
        <a:p>
          <a:br>
            <a:rPr lang="en-US" dirty="0"/>
          </a:br>
          <a:r>
            <a:rPr lang="en-US" dirty="0"/>
            <a:t>• Stand up</a:t>
          </a:r>
        </a:p>
        <a:p>
          <a:br>
            <a:rPr lang="en-US" dirty="0"/>
          </a:br>
          <a:r>
            <a:rPr lang="en-US" dirty="0"/>
            <a:t>• Use a (laser) pointer </a:t>
          </a:r>
        </a:p>
      </dgm:t>
    </dgm:pt>
    <dgm:pt modelId="{882E747E-11D9-43EF-B16B-E8F8AAD0F874}" type="parTrans" cxnId="{5442A68A-9439-4EDD-9D3B-05059BD28009}">
      <dgm:prSet/>
      <dgm:spPr/>
      <dgm:t>
        <a:bodyPr/>
        <a:lstStyle/>
        <a:p>
          <a:endParaRPr lang="en-US"/>
        </a:p>
      </dgm:t>
    </dgm:pt>
    <dgm:pt modelId="{CBB84187-FA79-46AD-9526-FCF6ED9793CF}" type="sibTrans" cxnId="{5442A68A-9439-4EDD-9D3B-05059BD28009}">
      <dgm:prSet/>
      <dgm:spPr/>
      <dgm:t>
        <a:bodyPr/>
        <a:lstStyle/>
        <a:p>
          <a:endParaRPr lang="en-US"/>
        </a:p>
      </dgm:t>
    </dgm:pt>
    <dgm:pt modelId="{26AE2CA1-0A0F-4DFF-B374-062695021CB4}" type="pres">
      <dgm:prSet presAssocID="{73949FDE-0AE4-4A60-91BA-184A0FDBC1CA}" presName="root" presStyleCnt="0">
        <dgm:presLayoutVars>
          <dgm:dir/>
          <dgm:resizeHandles val="exact"/>
        </dgm:presLayoutVars>
      </dgm:prSet>
      <dgm:spPr/>
    </dgm:pt>
    <dgm:pt modelId="{B03F252E-6460-4CE6-8D8F-A26A17774F4E}" type="pres">
      <dgm:prSet presAssocID="{DE607F11-A892-4253-99DE-8ACA58F17FA4}" presName="compNode" presStyleCnt="0"/>
      <dgm:spPr/>
    </dgm:pt>
    <dgm:pt modelId="{AAC87106-92F4-4321-ABA2-99AADCBD0BC2}" type="pres">
      <dgm:prSet presAssocID="{DE607F11-A892-4253-99DE-8ACA58F17FA4}" presName="bgRect" presStyleLbl="bgShp" presStyleIdx="0" presStyleCnt="3"/>
      <dgm:spPr/>
    </dgm:pt>
    <dgm:pt modelId="{5B142FFD-31AD-4E2E-AB8E-5DBF71D6CF92}" type="pres">
      <dgm:prSet presAssocID="{DE607F11-A892-4253-99DE-8ACA58F17F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CB8BCC60-4AA7-4D0A-8F63-72767A0977ED}" type="pres">
      <dgm:prSet presAssocID="{DE607F11-A892-4253-99DE-8ACA58F17FA4}" presName="spaceRect" presStyleCnt="0"/>
      <dgm:spPr/>
    </dgm:pt>
    <dgm:pt modelId="{4D982613-B239-407E-A4A1-05DF189D1FDD}" type="pres">
      <dgm:prSet presAssocID="{DE607F11-A892-4253-99DE-8ACA58F17FA4}" presName="parTx" presStyleLbl="revTx" presStyleIdx="0" presStyleCnt="3">
        <dgm:presLayoutVars>
          <dgm:chMax val="0"/>
          <dgm:chPref val="0"/>
        </dgm:presLayoutVars>
      </dgm:prSet>
      <dgm:spPr/>
    </dgm:pt>
    <dgm:pt modelId="{BDD94457-69D8-40EA-B848-247B7EF20249}" type="pres">
      <dgm:prSet presAssocID="{0ABE7F53-C81E-41D2-9936-EE74AFC4C458}" presName="sibTrans" presStyleCnt="0"/>
      <dgm:spPr/>
    </dgm:pt>
    <dgm:pt modelId="{1E1DCB84-A9F0-48C7-995E-641C23B0A5B2}" type="pres">
      <dgm:prSet presAssocID="{583DE7F7-48E7-474F-9FBA-E8077FB7710E}" presName="compNode" presStyleCnt="0"/>
      <dgm:spPr/>
    </dgm:pt>
    <dgm:pt modelId="{0842531A-CC66-40FE-A1B7-3D221E7CEA9E}" type="pres">
      <dgm:prSet presAssocID="{583DE7F7-48E7-474F-9FBA-E8077FB7710E}" presName="bgRect" presStyleLbl="bgShp" presStyleIdx="1" presStyleCnt="3"/>
      <dgm:spPr/>
    </dgm:pt>
    <dgm:pt modelId="{7776C622-723F-43A3-B367-7439C302B105}" type="pres">
      <dgm:prSet presAssocID="{583DE7F7-48E7-474F-9FBA-E8077FB771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 Free"/>
        </a:ext>
      </dgm:extLst>
    </dgm:pt>
    <dgm:pt modelId="{71938EA8-C929-455F-A9A1-37736C45781C}" type="pres">
      <dgm:prSet presAssocID="{583DE7F7-48E7-474F-9FBA-E8077FB7710E}" presName="spaceRect" presStyleCnt="0"/>
      <dgm:spPr/>
    </dgm:pt>
    <dgm:pt modelId="{3ED10023-4573-4CBD-A107-4A498567CB4E}" type="pres">
      <dgm:prSet presAssocID="{583DE7F7-48E7-474F-9FBA-E8077FB7710E}" presName="parTx" presStyleLbl="revTx" presStyleIdx="1" presStyleCnt="3">
        <dgm:presLayoutVars>
          <dgm:chMax val="0"/>
          <dgm:chPref val="0"/>
        </dgm:presLayoutVars>
      </dgm:prSet>
      <dgm:spPr/>
    </dgm:pt>
    <dgm:pt modelId="{306FF2E4-2DB2-49F6-9232-788DF43FBFCB}" type="pres">
      <dgm:prSet presAssocID="{530D709B-34D3-4874-BDB0-1CB5D1EF7CBF}" presName="sibTrans" presStyleCnt="0"/>
      <dgm:spPr/>
    </dgm:pt>
    <dgm:pt modelId="{4B7FC5E0-ED6B-4E28-92DD-223D3A5717D5}" type="pres">
      <dgm:prSet presAssocID="{E1478555-4CBC-402C-90AC-E5EEED3DA200}" presName="compNode" presStyleCnt="0"/>
      <dgm:spPr/>
    </dgm:pt>
    <dgm:pt modelId="{5061F61A-6CF5-4C3C-A297-11BEEEE3D08B}" type="pres">
      <dgm:prSet presAssocID="{E1478555-4CBC-402C-90AC-E5EEED3DA200}" presName="bgRect" presStyleLbl="bgShp" presStyleIdx="2" presStyleCnt="3"/>
      <dgm:spPr/>
    </dgm:pt>
    <dgm:pt modelId="{65D96D7A-701B-45EA-BF0B-9CCF099CCD07}" type="pres">
      <dgm:prSet presAssocID="{E1478555-4CBC-402C-90AC-E5EEED3DA2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uch Pointer"/>
        </a:ext>
      </dgm:extLst>
    </dgm:pt>
    <dgm:pt modelId="{7FDC0618-7EED-4029-A1D1-A1270E49BB7A}" type="pres">
      <dgm:prSet presAssocID="{E1478555-4CBC-402C-90AC-E5EEED3DA200}" presName="spaceRect" presStyleCnt="0"/>
      <dgm:spPr/>
    </dgm:pt>
    <dgm:pt modelId="{F3967EAA-BF89-4FB2-A2BA-EA2DEFBFB79A}" type="pres">
      <dgm:prSet presAssocID="{E1478555-4CBC-402C-90AC-E5EEED3DA200}" presName="parTx" presStyleLbl="revTx" presStyleIdx="2" presStyleCnt="3">
        <dgm:presLayoutVars>
          <dgm:chMax val="0"/>
          <dgm:chPref val="0"/>
        </dgm:presLayoutVars>
      </dgm:prSet>
      <dgm:spPr/>
    </dgm:pt>
  </dgm:ptLst>
  <dgm:cxnLst>
    <dgm:cxn modelId="{89A3A520-F8BD-4AB5-96B2-2982E87E2F97}" type="presOf" srcId="{73949FDE-0AE4-4A60-91BA-184A0FDBC1CA}" destId="{26AE2CA1-0A0F-4DFF-B374-062695021CB4}" srcOrd="0" destOrd="0" presId="urn:microsoft.com/office/officeart/2018/2/layout/IconVerticalSolidList"/>
    <dgm:cxn modelId="{78D6D439-D64A-48A8-AD58-398997BF738E}" type="presOf" srcId="{E1478555-4CBC-402C-90AC-E5EEED3DA200}" destId="{F3967EAA-BF89-4FB2-A2BA-EA2DEFBFB79A}" srcOrd="0" destOrd="0" presId="urn:microsoft.com/office/officeart/2018/2/layout/IconVerticalSolidList"/>
    <dgm:cxn modelId="{5442A68A-9439-4EDD-9D3B-05059BD28009}" srcId="{73949FDE-0AE4-4A60-91BA-184A0FDBC1CA}" destId="{E1478555-4CBC-402C-90AC-E5EEED3DA200}" srcOrd="2" destOrd="0" parTransId="{882E747E-11D9-43EF-B16B-E8F8AAD0F874}" sibTransId="{CBB84187-FA79-46AD-9526-FCF6ED9793CF}"/>
    <dgm:cxn modelId="{73748C92-A460-4674-8EE7-7F7BF27DB502}" type="presOf" srcId="{583DE7F7-48E7-474F-9FBA-E8077FB7710E}" destId="{3ED10023-4573-4CBD-A107-4A498567CB4E}" srcOrd="0" destOrd="0" presId="urn:microsoft.com/office/officeart/2018/2/layout/IconVerticalSolidList"/>
    <dgm:cxn modelId="{A6CB2BC7-9135-4468-AAD3-ADABA547D25D}" srcId="{73949FDE-0AE4-4A60-91BA-184A0FDBC1CA}" destId="{583DE7F7-48E7-474F-9FBA-E8077FB7710E}" srcOrd="1" destOrd="0" parTransId="{0E5538A8-06C7-4837-B40B-4AAFE2A72092}" sibTransId="{530D709B-34D3-4874-BDB0-1CB5D1EF7CBF}"/>
    <dgm:cxn modelId="{62C722EA-1B94-43E7-BF59-4B39ABA3AD66}" type="presOf" srcId="{DE607F11-A892-4253-99DE-8ACA58F17FA4}" destId="{4D982613-B239-407E-A4A1-05DF189D1FDD}" srcOrd="0" destOrd="0" presId="urn:microsoft.com/office/officeart/2018/2/layout/IconVerticalSolidList"/>
    <dgm:cxn modelId="{239589F5-FDD5-483E-AFB5-BBF139C9296D}" srcId="{73949FDE-0AE4-4A60-91BA-184A0FDBC1CA}" destId="{DE607F11-A892-4253-99DE-8ACA58F17FA4}" srcOrd="0" destOrd="0" parTransId="{2C59A966-D1EB-4F21-8A0F-DC82572E90F7}" sibTransId="{0ABE7F53-C81E-41D2-9936-EE74AFC4C458}"/>
    <dgm:cxn modelId="{7D833153-03ED-4342-9F62-C454A9724A4B}" type="presParOf" srcId="{26AE2CA1-0A0F-4DFF-B374-062695021CB4}" destId="{B03F252E-6460-4CE6-8D8F-A26A17774F4E}" srcOrd="0" destOrd="0" presId="urn:microsoft.com/office/officeart/2018/2/layout/IconVerticalSolidList"/>
    <dgm:cxn modelId="{B634638D-EB0B-4256-9004-56A708836816}" type="presParOf" srcId="{B03F252E-6460-4CE6-8D8F-A26A17774F4E}" destId="{AAC87106-92F4-4321-ABA2-99AADCBD0BC2}" srcOrd="0" destOrd="0" presId="urn:microsoft.com/office/officeart/2018/2/layout/IconVerticalSolidList"/>
    <dgm:cxn modelId="{43E40092-908A-437F-91AA-DB452BAADA8C}" type="presParOf" srcId="{B03F252E-6460-4CE6-8D8F-A26A17774F4E}" destId="{5B142FFD-31AD-4E2E-AB8E-5DBF71D6CF92}" srcOrd="1" destOrd="0" presId="urn:microsoft.com/office/officeart/2018/2/layout/IconVerticalSolidList"/>
    <dgm:cxn modelId="{79085E6B-CC33-4B2A-BA57-E6E02E845861}" type="presParOf" srcId="{B03F252E-6460-4CE6-8D8F-A26A17774F4E}" destId="{CB8BCC60-4AA7-4D0A-8F63-72767A0977ED}" srcOrd="2" destOrd="0" presId="urn:microsoft.com/office/officeart/2018/2/layout/IconVerticalSolidList"/>
    <dgm:cxn modelId="{828536C2-19CA-4390-926B-1CBE0155470E}" type="presParOf" srcId="{B03F252E-6460-4CE6-8D8F-A26A17774F4E}" destId="{4D982613-B239-407E-A4A1-05DF189D1FDD}" srcOrd="3" destOrd="0" presId="urn:microsoft.com/office/officeart/2018/2/layout/IconVerticalSolidList"/>
    <dgm:cxn modelId="{FAD31117-0BF8-4DC6-AD64-59E08EDF3E3B}" type="presParOf" srcId="{26AE2CA1-0A0F-4DFF-B374-062695021CB4}" destId="{BDD94457-69D8-40EA-B848-247B7EF20249}" srcOrd="1" destOrd="0" presId="urn:microsoft.com/office/officeart/2018/2/layout/IconVerticalSolidList"/>
    <dgm:cxn modelId="{67BDD8F1-B8A4-4831-BA60-64E43E92054C}" type="presParOf" srcId="{26AE2CA1-0A0F-4DFF-B374-062695021CB4}" destId="{1E1DCB84-A9F0-48C7-995E-641C23B0A5B2}" srcOrd="2" destOrd="0" presId="urn:microsoft.com/office/officeart/2018/2/layout/IconVerticalSolidList"/>
    <dgm:cxn modelId="{A033B785-3C60-41C4-B599-C82729603923}" type="presParOf" srcId="{1E1DCB84-A9F0-48C7-995E-641C23B0A5B2}" destId="{0842531A-CC66-40FE-A1B7-3D221E7CEA9E}" srcOrd="0" destOrd="0" presId="urn:microsoft.com/office/officeart/2018/2/layout/IconVerticalSolidList"/>
    <dgm:cxn modelId="{B631FE9A-EA2F-4D61-B239-619144C6151D}" type="presParOf" srcId="{1E1DCB84-A9F0-48C7-995E-641C23B0A5B2}" destId="{7776C622-723F-43A3-B367-7439C302B105}" srcOrd="1" destOrd="0" presId="urn:microsoft.com/office/officeart/2018/2/layout/IconVerticalSolidList"/>
    <dgm:cxn modelId="{5FE38BD9-B433-482F-916D-211F6F08948D}" type="presParOf" srcId="{1E1DCB84-A9F0-48C7-995E-641C23B0A5B2}" destId="{71938EA8-C929-455F-A9A1-37736C45781C}" srcOrd="2" destOrd="0" presId="urn:microsoft.com/office/officeart/2018/2/layout/IconVerticalSolidList"/>
    <dgm:cxn modelId="{F1AB461C-7546-465D-97C4-B3965AEDEC42}" type="presParOf" srcId="{1E1DCB84-A9F0-48C7-995E-641C23B0A5B2}" destId="{3ED10023-4573-4CBD-A107-4A498567CB4E}" srcOrd="3" destOrd="0" presId="urn:microsoft.com/office/officeart/2018/2/layout/IconVerticalSolidList"/>
    <dgm:cxn modelId="{6E0B197D-4490-4A93-BF58-8EB920154598}" type="presParOf" srcId="{26AE2CA1-0A0F-4DFF-B374-062695021CB4}" destId="{306FF2E4-2DB2-49F6-9232-788DF43FBFCB}" srcOrd="3" destOrd="0" presId="urn:microsoft.com/office/officeart/2018/2/layout/IconVerticalSolidList"/>
    <dgm:cxn modelId="{F822B811-8488-4D8C-A871-14AC3B3D2233}" type="presParOf" srcId="{26AE2CA1-0A0F-4DFF-B374-062695021CB4}" destId="{4B7FC5E0-ED6B-4E28-92DD-223D3A5717D5}" srcOrd="4" destOrd="0" presId="urn:microsoft.com/office/officeart/2018/2/layout/IconVerticalSolidList"/>
    <dgm:cxn modelId="{4BCE9730-71E9-4624-85FF-803A18889CA9}" type="presParOf" srcId="{4B7FC5E0-ED6B-4E28-92DD-223D3A5717D5}" destId="{5061F61A-6CF5-4C3C-A297-11BEEEE3D08B}" srcOrd="0" destOrd="0" presId="urn:microsoft.com/office/officeart/2018/2/layout/IconVerticalSolidList"/>
    <dgm:cxn modelId="{ACA0526F-40F4-49B1-A317-7D4E36639348}" type="presParOf" srcId="{4B7FC5E0-ED6B-4E28-92DD-223D3A5717D5}" destId="{65D96D7A-701B-45EA-BF0B-9CCF099CCD07}" srcOrd="1" destOrd="0" presId="urn:microsoft.com/office/officeart/2018/2/layout/IconVerticalSolidList"/>
    <dgm:cxn modelId="{976AE260-B711-4FDF-B292-A0DA222B5A3C}" type="presParOf" srcId="{4B7FC5E0-ED6B-4E28-92DD-223D3A5717D5}" destId="{7FDC0618-7EED-4029-A1D1-A1270E49BB7A}" srcOrd="2" destOrd="0" presId="urn:microsoft.com/office/officeart/2018/2/layout/IconVerticalSolidList"/>
    <dgm:cxn modelId="{B4E0B807-C737-4F91-8E44-04815DED0164}" type="presParOf" srcId="{4B7FC5E0-ED6B-4E28-92DD-223D3A5717D5}" destId="{F3967EAA-BF89-4FB2-A2BA-EA2DEFBFB7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9D4697-1CE5-4AE7-86B4-4CDB673DFC3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D5DDB02-A7CF-4D71-8122-A1C2361E5124}">
      <dgm:prSet/>
      <dgm:spPr/>
      <dgm:t>
        <a:bodyPr/>
        <a:lstStyle/>
        <a:p>
          <a:r>
            <a:rPr lang="en-US"/>
            <a:t>Extended pauses</a:t>
          </a:r>
        </a:p>
      </dgm:t>
    </dgm:pt>
    <dgm:pt modelId="{EEC4CE24-5114-4400-A4C8-89563FEA1F45}" type="parTrans" cxnId="{48E2C76F-90D5-4D20-9874-D2B12A0E2E29}">
      <dgm:prSet/>
      <dgm:spPr/>
      <dgm:t>
        <a:bodyPr/>
        <a:lstStyle/>
        <a:p>
          <a:endParaRPr lang="en-US"/>
        </a:p>
      </dgm:t>
    </dgm:pt>
    <dgm:pt modelId="{9DE3F28E-A1B8-4F76-BB82-439F52E9A0D4}" type="sibTrans" cxnId="{48E2C76F-90D5-4D20-9874-D2B12A0E2E29}">
      <dgm:prSet/>
      <dgm:spPr/>
      <dgm:t>
        <a:bodyPr/>
        <a:lstStyle/>
        <a:p>
          <a:endParaRPr lang="en-US"/>
        </a:p>
      </dgm:t>
    </dgm:pt>
    <dgm:pt modelId="{C8C5E829-4BD2-411F-9D26-B60E4858DD1D}">
      <dgm:prSet/>
      <dgm:spPr/>
      <dgm:t>
        <a:bodyPr/>
        <a:lstStyle/>
        <a:p>
          <a:r>
            <a:rPr lang="en-US"/>
            <a:t>One-word “punch”</a:t>
          </a:r>
        </a:p>
      </dgm:t>
    </dgm:pt>
    <dgm:pt modelId="{9DCB95DD-65C8-4500-9421-FDD03E2ED212}" type="parTrans" cxnId="{2B49B8F8-DF16-4BCC-8696-93F3E21C1027}">
      <dgm:prSet/>
      <dgm:spPr/>
      <dgm:t>
        <a:bodyPr/>
        <a:lstStyle/>
        <a:p>
          <a:endParaRPr lang="en-US"/>
        </a:p>
      </dgm:t>
    </dgm:pt>
    <dgm:pt modelId="{9FBF30F2-BBC9-4834-9447-13ABBA90EE15}" type="sibTrans" cxnId="{2B49B8F8-DF16-4BCC-8696-93F3E21C1027}">
      <dgm:prSet/>
      <dgm:spPr/>
      <dgm:t>
        <a:bodyPr/>
        <a:lstStyle/>
        <a:p>
          <a:endParaRPr lang="en-US"/>
        </a:p>
      </dgm:t>
    </dgm:pt>
    <dgm:pt modelId="{406EA97C-500C-425F-90B8-27CDAB269C37}">
      <dgm:prSet/>
      <dgm:spPr/>
      <dgm:t>
        <a:bodyPr/>
        <a:lstStyle/>
        <a:p>
          <a:r>
            <a:rPr lang="en-US"/>
            <a:t>Suspense and release</a:t>
          </a:r>
        </a:p>
      </dgm:t>
    </dgm:pt>
    <dgm:pt modelId="{8364C49E-BB6A-43EC-A93C-BEF44EAF7B8D}" type="parTrans" cxnId="{E7D6052B-D473-4DC4-9C73-A38E44018C11}">
      <dgm:prSet/>
      <dgm:spPr/>
      <dgm:t>
        <a:bodyPr/>
        <a:lstStyle/>
        <a:p>
          <a:endParaRPr lang="en-US"/>
        </a:p>
      </dgm:t>
    </dgm:pt>
    <dgm:pt modelId="{57360775-650B-4ED5-9E9B-A6F7E6FA5183}" type="sibTrans" cxnId="{E7D6052B-D473-4DC4-9C73-A38E44018C11}">
      <dgm:prSet/>
      <dgm:spPr/>
      <dgm:t>
        <a:bodyPr/>
        <a:lstStyle/>
        <a:p>
          <a:endParaRPr lang="en-US"/>
        </a:p>
      </dgm:t>
    </dgm:pt>
    <dgm:pt modelId="{9681E3C2-1893-4F58-A7A1-0CC5848C6290}">
      <dgm:prSet/>
      <dgm:spPr/>
      <dgm:t>
        <a:bodyPr/>
        <a:lstStyle/>
        <a:p>
          <a:r>
            <a:rPr lang="en-US"/>
            <a:t>Varying sentence lengths</a:t>
          </a:r>
        </a:p>
      </dgm:t>
    </dgm:pt>
    <dgm:pt modelId="{8ECDB1F3-5FF1-442E-BF00-8DD6A4D04785}" type="parTrans" cxnId="{6CF74D1A-F0E7-41AD-9C2F-7DF296664D2A}">
      <dgm:prSet/>
      <dgm:spPr/>
      <dgm:t>
        <a:bodyPr/>
        <a:lstStyle/>
        <a:p>
          <a:endParaRPr lang="en-US"/>
        </a:p>
      </dgm:t>
    </dgm:pt>
    <dgm:pt modelId="{1EDEF00B-11C7-442C-9E5A-CC9768127E1B}" type="sibTrans" cxnId="{6CF74D1A-F0E7-41AD-9C2F-7DF296664D2A}">
      <dgm:prSet/>
      <dgm:spPr/>
      <dgm:t>
        <a:bodyPr/>
        <a:lstStyle/>
        <a:p>
          <a:endParaRPr lang="en-US"/>
        </a:p>
      </dgm:t>
    </dgm:pt>
    <dgm:pt modelId="{D4E6EAA6-3BB5-417C-AA9D-393B7DAFBD2D}">
      <dgm:prSet/>
      <dgm:spPr/>
      <dgm:t>
        <a:bodyPr/>
        <a:lstStyle/>
        <a:p>
          <a:r>
            <a:rPr lang="en-US"/>
            <a:t>Rise and fall: shaping and separating phrases</a:t>
          </a:r>
        </a:p>
      </dgm:t>
    </dgm:pt>
    <dgm:pt modelId="{C0268D19-6505-436A-A14F-5C4BCEC7135F}" type="parTrans" cxnId="{E00A3E3A-8C04-44CF-9F67-68628E20B52C}">
      <dgm:prSet/>
      <dgm:spPr/>
      <dgm:t>
        <a:bodyPr/>
        <a:lstStyle/>
        <a:p>
          <a:endParaRPr lang="en-US"/>
        </a:p>
      </dgm:t>
    </dgm:pt>
    <dgm:pt modelId="{CF2CD45F-D235-4F6E-BCC4-94D872A49104}" type="sibTrans" cxnId="{E00A3E3A-8C04-44CF-9F67-68628E20B52C}">
      <dgm:prSet/>
      <dgm:spPr/>
      <dgm:t>
        <a:bodyPr/>
        <a:lstStyle/>
        <a:p>
          <a:endParaRPr lang="en-US"/>
        </a:p>
      </dgm:t>
    </dgm:pt>
    <dgm:pt modelId="{66A052FD-152E-479B-95C9-BCA7C7DDCAE6}">
      <dgm:prSet/>
      <dgm:spPr/>
      <dgm:t>
        <a:bodyPr/>
        <a:lstStyle/>
        <a:p>
          <a:r>
            <a:rPr lang="en-US"/>
            <a:t>Nate’s personal favorite: changing up the voices</a:t>
          </a:r>
        </a:p>
      </dgm:t>
    </dgm:pt>
    <dgm:pt modelId="{444066AF-11DC-445B-B78C-E453B2345619}" type="parTrans" cxnId="{8CA0C6CE-1B1E-4969-AD6A-2E1B76E8C1FB}">
      <dgm:prSet/>
      <dgm:spPr/>
      <dgm:t>
        <a:bodyPr/>
        <a:lstStyle/>
        <a:p>
          <a:endParaRPr lang="en-US"/>
        </a:p>
      </dgm:t>
    </dgm:pt>
    <dgm:pt modelId="{E6494C17-003C-4064-8206-EA28466F4257}" type="sibTrans" cxnId="{8CA0C6CE-1B1E-4969-AD6A-2E1B76E8C1FB}">
      <dgm:prSet/>
      <dgm:spPr/>
      <dgm:t>
        <a:bodyPr/>
        <a:lstStyle/>
        <a:p>
          <a:endParaRPr lang="en-US"/>
        </a:p>
      </dgm:t>
    </dgm:pt>
    <dgm:pt modelId="{08A83B4B-DF99-994E-88D1-F66874CEECF4}" type="pres">
      <dgm:prSet presAssocID="{589D4697-1CE5-4AE7-86B4-4CDB673DFC35}" presName="linear" presStyleCnt="0">
        <dgm:presLayoutVars>
          <dgm:animLvl val="lvl"/>
          <dgm:resizeHandles val="exact"/>
        </dgm:presLayoutVars>
      </dgm:prSet>
      <dgm:spPr/>
    </dgm:pt>
    <dgm:pt modelId="{76A97795-75A9-2845-8287-8B5D5D1A481B}" type="pres">
      <dgm:prSet presAssocID="{ED5DDB02-A7CF-4D71-8122-A1C2361E5124}" presName="parentText" presStyleLbl="node1" presStyleIdx="0" presStyleCnt="6">
        <dgm:presLayoutVars>
          <dgm:chMax val="0"/>
          <dgm:bulletEnabled val="1"/>
        </dgm:presLayoutVars>
      </dgm:prSet>
      <dgm:spPr/>
    </dgm:pt>
    <dgm:pt modelId="{EB6D4A85-EF75-324A-AC45-03FA5D4CCA82}" type="pres">
      <dgm:prSet presAssocID="{9DE3F28E-A1B8-4F76-BB82-439F52E9A0D4}" presName="spacer" presStyleCnt="0"/>
      <dgm:spPr/>
    </dgm:pt>
    <dgm:pt modelId="{AABC07E9-8145-C545-9DC9-3C3EBFA8220F}" type="pres">
      <dgm:prSet presAssocID="{C8C5E829-4BD2-411F-9D26-B60E4858DD1D}" presName="parentText" presStyleLbl="node1" presStyleIdx="1" presStyleCnt="6">
        <dgm:presLayoutVars>
          <dgm:chMax val="0"/>
          <dgm:bulletEnabled val="1"/>
        </dgm:presLayoutVars>
      </dgm:prSet>
      <dgm:spPr/>
    </dgm:pt>
    <dgm:pt modelId="{AD609792-D101-604B-8153-432977E97FB9}" type="pres">
      <dgm:prSet presAssocID="{9FBF30F2-BBC9-4834-9447-13ABBA90EE15}" presName="spacer" presStyleCnt="0"/>
      <dgm:spPr/>
    </dgm:pt>
    <dgm:pt modelId="{3F91CB91-A562-4A44-B0D2-94269B072287}" type="pres">
      <dgm:prSet presAssocID="{406EA97C-500C-425F-90B8-27CDAB269C37}" presName="parentText" presStyleLbl="node1" presStyleIdx="2" presStyleCnt="6">
        <dgm:presLayoutVars>
          <dgm:chMax val="0"/>
          <dgm:bulletEnabled val="1"/>
        </dgm:presLayoutVars>
      </dgm:prSet>
      <dgm:spPr/>
    </dgm:pt>
    <dgm:pt modelId="{019C2D1E-B0B7-6E44-AAF8-8ADC84A9DC4A}" type="pres">
      <dgm:prSet presAssocID="{57360775-650B-4ED5-9E9B-A6F7E6FA5183}" presName="spacer" presStyleCnt="0"/>
      <dgm:spPr/>
    </dgm:pt>
    <dgm:pt modelId="{094B0C65-BB12-2946-8BAA-74D347C44CA9}" type="pres">
      <dgm:prSet presAssocID="{9681E3C2-1893-4F58-A7A1-0CC5848C6290}" presName="parentText" presStyleLbl="node1" presStyleIdx="3" presStyleCnt="6">
        <dgm:presLayoutVars>
          <dgm:chMax val="0"/>
          <dgm:bulletEnabled val="1"/>
        </dgm:presLayoutVars>
      </dgm:prSet>
      <dgm:spPr/>
    </dgm:pt>
    <dgm:pt modelId="{FFC7E521-69A0-6444-831E-31F8B5BC4F17}" type="pres">
      <dgm:prSet presAssocID="{1EDEF00B-11C7-442C-9E5A-CC9768127E1B}" presName="spacer" presStyleCnt="0"/>
      <dgm:spPr/>
    </dgm:pt>
    <dgm:pt modelId="{F210DE11-D1F8-4A49-BDB7-869DA89E4E66}" type="pres">
      <dgm:prSet presAssocID="{D4E6EAA6-3BB5-417C-AA9D-393B7DAFBD2D}" presName="parentText" presStyleLbl="node1" presStyleIdx="4" presStyleCnt="6">
        <dgm:presLayoutVars>
          <dgm:chMax val="0"/>
          <dgm:bulletEnabled val="1"/>
        </dgm:presLayoutVars>
      </dgm:prSet>
      <dgm:spPr/>
    </dgm:pt>
    <dgm:pt modelId="{2B302770-B966-7446-A4D9-DBB93372D09A}" type="pres">
      <dgm:prSet presAssocID="{CF2CD45F-D235-4F6E-BCC4-94D872A49104}" presName="spacer" presStyleCnt="0"/>
      <dgm:spPr/>
    </dgm:pt>
    <dgm:pt modelId="{FD72AB18-98EE-1A48-B563-0FE9CFAB5476}" type="pres">
      <dgm:prSet presAssocID="{66A052FD-152E-479B-95C9-BCA7C7DDCAE6}" presName="parentText" presStyleLbl="node1" presStyleIdx="5" presStyleCnt="6">
        <dgm:presLayoutVars>
          <dgm:chMax val="0"/>
          <dgm:bulletEnabled val="1"/>
        </dgm:presLayoutVars>
      </dgm:prSet>
      <dgm:spPr/>
    </dgm:pt>
  </dgm:ptLst>
  <dgm:cxnLst>
    <dgm:cxn modelId="{388F650F-44D9-A64F-9FBF-AAF748CFB456}" type="presOf" srcId="{9681E3C2-1893-4F58-A7A1-0CC5848C6290}" destId="{094B0C65-BB12-2946-8BAA-74D347C44CA9}" srcOrd="0" destOrd="0" presId="urn:microsoft.com/office/officeart/2005/8/layout/vList2"/>
    <dgm:cxn modelId="{4B231811-ED21-5E4E-A19B-F264F6318681}" type="presOf" srcId="{D4E6EAA6-3BB5-417C-AA9D-393B7DAFBD2D}" destId="{F210DE11-D1F8-4A49-BDB7-869DA89E4E66}" srcOrd="0" destOrd="0" presId="urn:microsoft.com/office/officeart/2005/8/layout/vList2"/>
    <dgm:cxn modelId="{6CF74D1A-F0E7-41AD-9C2F-7DF296664D2A}" srcId="{589D4697-1CE5-4AE7-86B4-4CDB673DFC35}" destId="{9681E3C2-1893-4F58-A7A1-0CC5848C6290}" srcOrd="3" destOrd="0" parTransId="{8ECDB1F3-5FF1-442E-BF00-8DD6A4D04785}" sibTransId="{1EDEF00B-11C7-442C-9E5A-CC9768127E1B}"/>
    <dgm:cxn modelId="{E7D6052B-D473-4DC4-9C73-A38E44018C11}" srcId="{589D4697-1CE5-4AE7-86B4-4CDB673DFC35}" destId="{406EA97C-500C-425F-90B8-27CDAB269C37}" srcOrd="2" destOrd="0" parTransId="{8364C49E-BB6A-43EC-A93C-BEF44EAF7B8D}" sibTransId="{57360775-650B-4ED5-9E9B-A6F7E6FA5183}"/>
    <dgm:cxn modelId="{E00A3E3A-8C04-44CF-9F67-68628E20B52C}" srcId="{589D4697-1CE5-4AE7-86B4-4CDB673DFC35}" destId="{D4E6EAA6-3BB5-417C-AA9D-393B7DAFBD2D}" srcOrd="4" destOrd="0" parTransId="{C0268D19-6505-436A-A14F-5C4BCEC7135F}" sibTransId="{CF2CD45F-D235-4F6E-BCC4-94D872A49104}"/>
    <dgm:cxn modelId="{8AFB0E3E-5148-EE42-9393-0E63D978865D}" type="presOf" srcId="{C8C5E829-4BD2-411F-9D26-B60E4858DD1D}" destId="{AABC07E9-8145-C545-9DC9-3C3EBFA8220F}" srcOrd="0" destOrd="0" presId="urn:microsoft.com/office/officeart/2005/8/layout/vList2"/>
    <dgm:cxn modelId="{AFBA4B5A-AF04-194D-B2DE-7C2CA284D0E0}" type="presOf" srcId="{406EA97C-500C-425F-90B8-27CDAB269C37}" destId="{3F91CB91-A562-4A44-B0D2-94269B072287}" srcOrd="0" destOrd="0" presId="urn:microsoft.com/office/officeart/2005/8/layout/vList2"/>
    <dgm:cxn modelId="{48E2C76F-90D5-4D20-9874-D2B12A0E2E29}" srcId="{589D4697-1CE5-4AE7-86B4-4CDB673DFC35}" destId="{ED5DDB02-A7CF-4D71-8122-A1C2361E5124}" srcOrd="0" destOrd="0" parTransId="{EEC4CE24-5114-4400-A4C8-89563FEA1F45}" sibTransId="{9DE3F28E-A1B8-4F76-BB82-439F52E9A0D4}"/>
    <dgm:cxn modelId="{205AA6BA-5821-4B43-AFE1-C571FCC0096B}" type="presOf" srcId="{589D4697-1CE5-4AE7-86B4-4CDB673DFC35}" destId="{08A83B4B-DF99-994E-88D1-F66874CEECF4}" srcOrd="0" destOrd="0" presId="urn:microsoft.com/office/officeart/2005/8/layout/vList2"/>
    <dgm:cxn modelId="{F7D15EBE-8F65-2846-8D43-2D224EFE52C4}" type="presOf" srcId="{ED5DDB02-A7CF-4D71-8122-A1C2361E5124}" destId="{76A97795-75A9-2845-8287-8B5D5D1A481B}" srcOrd="0" destOrd="0" presId="urn:microsoft.com/office/officeart/2005/8/layout/vList2"/>
    <dgm:cxn modelId="{681A7ACC-6EFC-914E-A9E9-2CE99919B6E6}" type="presOf" srcId="{66A052FD-152E-479B-95C9-BCA7C7DDCAE6}" destId="{FD72AB18-98EE-1A48-B563-0FE9CFAB5476}" srcOrd="0" destOrd="0" presId="urn:microsoft.com/office/officeart/2005/8/layout/vList2"/>
    <dgm:cxn modelId="{8CA0C6CE-1B1E-4969-AD6A-2E1B76E8C1FB}" srcId="{589D4697-1CE5-4AE7-86B4-4CDB673DFC35}" destId="{66A052FD-152E-479B-95C9-BCA7C7DDCAE6}" srcOrd="5" destOrd="0" parTransId="{444066AF-11DC-445B-B78C-E453B2345619}" sibTransId="{E6494C17-003C-4064-8206-EA28466F4257}"/>
    <dgm:cxn modelId="{2B49B8F8-DF16-4BCC-8696-93F3E21C1027}" srcId="{589D4697-1CE5-4AE7-86B4-4CDB673DFC35}" destId="{C8C5E829-4BD2-411F-9D26-B60E4858DD1D}" srcOrd="1" destOrd="0" parTransId="{9DCB95DD-65C8-4500-9421-FDD03E2ED212}" sibTransId="{9FBF30F2-BBC9-4834-9447-13ABBA90EE15}"/>
    <dgm:cxn modelId="{97082B69-D90B-5E4B-8F8B-ECCBD50F71E0}" type="presParOf" srcId="{08A83B4B-DF99-994E-88D1-F66874CEECF4}" destId="{76A97795-75A9-2845-8287-8B5D5D1A481B}" srcOrd="0" destOrd="0" presId="urn:microsoft.com/office/officeart/2005/8/layout/vList2"/>
    <dgm:cxn modelId="{D34CD114-753B-784C-AEFE-F7072C06CBCC}" type="presParOf" srcId="{08A83B4B-DF99-994E-88D1-F66874CEECF4}" destId="{EB6D4A85-EF75-324A-AC45-03FA5D4CCA82}" srcOrd="1" destOrd="0" presId="urn:microsoft.com/office/officeart/2005/8/layout/vList2"/>
    <dgm:cxn modelId="{15E4180C-A989-DA4A-B0C0-094B4BB91836}" type="presParOf" srcId="{08A83B4B-DF99-994E-88D1-F66874CEECF4}" destId="{AABC07E9-8145-C545-9DC9-3C3EBFA8220F}" srcOrd="2" destOrd="0" presId="urn:microsoft.com/office/officeart/2005/8/layout/vList2"/>
    <dgm:cxn modelId="{0BA1158B-7511-8C45-A01D-5B226DFAFE2C}" type="presParOf" srcId="{08A83B4B-DF99-994E-88D1-F66874CEECF4}" destId="{AD609792-D101-604B-8153-432977E97FB9}" srcOrd="3" destOrd="0" presId="urn:microsoft.com/office/officeart/2005/8/layout/vList2"/>
    <dgm:cxn modelId="{7F41ACEA-1390-0B42-8F79-8ECAC1DF75B5}" type="presParOf" srcId="{08A83B4B-DF99-994E-88D1-F66874CEECF4}" destId="{3F91CB91-A562-4A44-B0D2-94269B072287}" srcOrd="4" destOrd="0" presId="urn:microsoft.com/office/officeart/2005/8/layout/vList2"/>
    <dgm:cxn modelId="{484202F9-24DB-D34E-97D9-02F154F65B74}" type="presParOf" srcId="{08A83B4B-DF99-994E-88D1-F66874CEECF4}" destId="{019C2D1E-B0B7-6E44-AAF8-8ADC84A9DC4A}" srcOrd="5" destOrd="0" presId="urn:microsoft.com/office/officeart/2005/8/layout/vList2"/>
    <dgm:cxn modelId="{E7310EE2-8902-6B49-B698-CC1B6D715090}" type="presParOf" srcId="{08A83B4B-DF99-994E-88D1-F66874CEECF4}" destId="{094B0C65-BB12-2946-8BAA-74D347C44CA9}" srcOrd="6" destOrd="0" presId="urn:microsoft.com/office/officeart/2005/8/layout/vList2"/>
    <dgm:cxn modelId="{2B6793DC-03A8-3C4B-BB34-DC503D44CE82}" type="presParOf" srcId="{08A83B4B-DF99-994E-88D1-F66874CEECF4}" destId="{FFC7E521-69A0-6444-831E-31F8B5BC4F17}" srcOrd="7" destOrd="0" presId="urn:microsoft.com/office/officeart/2005/8/layout/vList2"/>
    <dgm:cxn modelId="{B4181750-9F4A-D64E-AECD-70BFB941B2C9}" type="presParOf" srcId="{08A83B4B-DF99-994E-88D1-F66874CEECF4}" destId="{F210DE11-D1F8-4A49-BDB7-869DA89E4E66}" srcOrd="8" destOrd="0" presId="urn:microsoft.com/office/officeart/2005/8/layout/vList2"/>
    <dgm:cxn modelId="{7CE4F725-23A1-7E46-9607-927E6FDDBFEB}" type="presParOf" srcId="{08A83B4B-DF99-994E-88D1-F66874CEECF4}" destId="{2B302770-B966-7446-A4D9-DBB93372D09A}" srcOrd="9" destOrd="0" presId="urn:microsoft.com/office/officeart/2005/8/layout/vList2"/>
    <dgm:cxn modelId="{52D7431D-DA37-184B-A9B6-A4440521EC04}" type="presParOf" srcId="{08A83B4B-DF99-994E-88D1-F66874CEECF4}" destId="{FD72AB18-98EE-1A48-B563-0FE9CFAB547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8D1611-65F9-4035-958A-430E91690BE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A7B2B08-DB7A-43BB-8CB0-140BD4508F8C}">
      <dgm:prSet/>
      <dgm:spPr/>
      <dgm:t>
        <a:bodyPr/>
        <a:lstStyle/>
        <a:p>
          <a:r>
            <a:rPr lang="en-US"/>
            <a:t>Modulation is achieved through:</a:t>
          </a:r>
          <a:br>
            <a:rPr lang="en-US"/>
          </a:br>
          <a:r>
            <a:rPr lang="en-US"/>
            <a:t>• Pace: slow down the expression or pause </a:t>
          </a:r>
        </a:p>
      </dgm:t>
    </dgm:pt>
    <dgm:pt modelId="{F1BCA040-57AD-4EF0-8F48-5389D607E014}" type="parTrans" cxnId="{2452E3EB-C7D9-46F2-87E4-A4917BA6069B}">
      <dgm:prSet/>
      <dgm:spPr/>
      <dgm:t>
        <a:bodyPr/>
        <a:lstStyle/>
        <a:p>
          <a:endParaRPr lang="en-US"/>
        </a:p>
      </dgm:t>
    </dgm:pt>
    <dgm:pt modelId="{2152F516-B748-4905-8AEB-1ADC22E2AB65}" type="sibTrans" cxnId="{2452E3EB-C7D9-46F2-87E4-A4917BA6069B}">
      <dgm:prSet/>
      <dgm:spPr/>
      <dgm:t>
        <a:bodyPr/>
        <a:lstStyle/>
        <a:p>
          <a:endParaRPr lang="en-US"/>
        </a:p>
      </dgm:t>
    </dgm:pt>
    <dgm:pt modelId="{48F2AB2C-381E-4AF5-A422-3131D35C4916}">
      <dgm:prSet/>
      <dgm:spPr/>
      <dgm:t>
        <a:bodyPr/>
        <a:lstStyle/>
        <a:p>
          <a:r>
            <a:rPr lang="en-US"/>
            <a:t>• Pitch: lower the tone or raise the pitch • Power: increase or decrease volume </a:t>
          </a:r>
        </a:p>
      </dgm:t>
    </dgm:pt>
    <dgm:pt modelId="{377BF3CC-41E1-4EC1-B8B7-207DBC03A6D1}" type="parTrans" cxnId="{C49D0BF1-841C-4810-9FD4-72AB88B43664}">
      <dgm:prSet/>
      <dgm:spPr/>
      <dgm:t>
        <a:bodyPr/>
        <a:lstStyle/>
        <a:p>
          <a:endParaRPr lang="en-US"/>
        </a:p>
      </dgm:t>
    </dgm:pt>
    <dgm:pt modelId="{D9BBD58D-78BB-4879-B0D6-FD475CF29F42}" type="sibTrans" cxnId="{C49D0BF1-841C-4810-9FD4-72AB88B43664}">
      <dgm:prSet/>
      <dgm:spPr/>
      <dgm:t>
        <a:bodyPr/>
        <a:lstStyle/>
        <a:p>
          <a:endParaRPr lang="en-US"/>
        </a:p>
      </dgm:t>
    </dgm:pt>
    <dgm:pt modelId="{07365F04-238E-4D20-8A1A-AB50F51A0877}">
      <dgm:prSet/>
      <dgm:spPr/>
      <dgm:t>
        <a:bodyPr/>
        <a:lstStyle/>
        <a:p>
          <a:r>
            <a:rPr lang="en-US"/>
            <a:t>Emphasizing an idea:</a:t>
          </a:r>
          <a:br>
            <a:rPr lang="en-US"/>
          </a:br>
          <a:r>
            <a:rPr lang="en-US"/>
            <a:t>• The general context determines what word to stress </a:t>
          </a:r>
        </a:p>
      </dgm:t>
    </dgm:pt>
    <dgm:pt modelId="{9FFBED95-5B14-487B-9890-3F9A04A20A04}" type="parTrans" cxnId="{CB90F8A0-6B6A-4315-BA06-EC2335E70BB3}">
      <dgm:prSet/>
      <dgm:spPr/>
      <dgm:t>
        <a:bodyPr/>
        <a:lstStyle/>
        <a:p>
          <a:endParaRPr lang="en-US"/>
        </a:p>
      </dgm:t>
    </dgm:pt>
    <dgm:pt modelId="{3FFDDB7B-41C6-4136-AAE7-607FF9387B3F}" type="sibTrans" cxnId="{CB90F8A0-6B6A-4315-BA06-EC2335E70BB3}">
      <dgm:prSet/>
      <dgm:spPr/>
      <dgm:t>
        <a:bodyPr/>
        <a:lstStyle/>
        <a:p>
          <a:endParaRPr lang="en-US"/>
        </a:p>
      </dgm:t>
    </dgm:pt>
    <dgm:pt modelId="{31E4F91D-FD06-4D7F-9299-73D5925233F0}">
      <dgm:prSet/>
      <dgm:spPr/>
      <dgm:t>
        <a:bodyPr/>
        <a:lstStyle/>
        <a:p>
          <a:r>
            <a:rPr lang="en-US"/>
            <a:t>Sense stress is used to highlight:</a:t>
          </a:r>
          <a:br>
            <a:rPr lang="en-US"/>
          </a:br>
          <a:r>
            <a:rPr lang="en-US"/>
            <a:t>• The beginning or end of an idea </a:t>
          </a:r>
        </a:p>
      </dgm:t>
    </dgm:pt>
    <dgm:pt modelId="{5ADEA980-C6DD-43E4-9D4F-9AD48ABAF580}" type="parTrans" cxnId="{3E028AB0-56A3-47F9-905D-C4C0E1EC6C29}">
      <dgm:prSet/>
      <dgm:spPr/>
      <dgm:t>
        <a:bodyPr/>
        <a:lstStyle/>
        <a:p>
          <a:endParaRPr lang="en-US"/>
        </a:p>
      </dgm:t>
    </dgm:pt>
    <dgm:pt modelId="{4E35692D-ED80-493D-B145-1C0C705ED9FC}" type="sibTrans" cxnId="{3E028AB0-56A3-47F9-905D-C4C0E1EC6C29}">
      <dgm:prSet/>
      <dgm:spPr/>
      <dgm:t>
        <a:bodyPr/>
        <a:lstStyle/>
        <a:p>
          <a:endParaRPr lang="en-US"/>
        </a:p>
      </dgm:t>
    </dgm:pt>
    <dgm:pt modelId="{3CDF9CCF-40A6-43B9-9EBE-766CAE2E4BEF}">
      <dgm:prSet/>
      <dgm:spPr/>
      <dgm:t>
        <a:bodyPr/>
        <a:lstStyle/>
        <a:p>
          <a:r>
            <a:rPr lang="en-US" dirty="0"/>
            <a:t>• The main points of the talk</a:t>
          </a:r>
        </a:p>
        <a:p>
          <a:endParaRPr lang="en-US" dirty="0"/>
        </a:p>
        <a:p>
          <a:r>
            <a:rPr lang="en-US" dirty="0"/>
            <a:t>• Feelings </a:t>
          </a:r>
        </a:p>
      </dgm:t>
    </dgm:pt>
    <dgm:pt modelId="{92663EB5-0FB8-40A7-B184-01CADE9620FE}" type="parTrans" cxnId="{03F4FF79-4029-4628-803B-44F56378F750}">
      <dgm:prSet/>
      <dgm:spPr/>
      <dgm:t>
        <a:bodyPr/>
        <a:lstStyle/>
        <a:p>
          <a:endParaRPr lang="en-US"/>
        </a:p>
      </dgm:t>
    </dgm:pt>
    <dgm:pt modelId="{72C5C742-3C26-474A-81BE-2C722E208E37}" type="sibTrans" cxnId="{03F4FF79-4029-4628-803B-44F56378F750}">
      <dgm:prSet/>
      <dgm:spPr/>
      <dgm:t>
        <a:bodyPr/>
        <a:lstStyle/>
        <a:p>
          <a:endParaRPr lang="en-US"/>
        </a:p>
      </dgm:t>
    </dgm:pt>
    <dgm:pt modelId="{D5D93132-9050-4D46-8993-E383489345A3}" type="pres">
      <dgm:prSet presAssocID="{DA8D1611-65F9-4035-958A-430E91690BE8}" presName="diagram" presStyleCnt="0">
        <dgm:presLayoutVars>
          <dgm:dir/>
          <dgm:resizeHandles val="exact"/>
        </dgm:presLayoutVars>
      </dgm:prSet>
      <dgm:spPr/>
    </dgm:pt>
    <dgm:pt modelId="{60701987-DAF8-E64A-A861-BD0266EEED05}" type="pres">
      <dgm:prSet presAssocID="{1A7B2B08-DB7A-43BB-8CB0-140BD4508F8C}" presName="node" presStyleLbl="node1" presStyleIdx="0" presStyleCnt="5">
        <dgm:presLayoutVars>
          <dgm:bulletEnabled val="1"/>
        </dgm:presLayoutVars>
      </dgm:prSet>
      <dgm:spPr/>
    </dgm:pt>
    <dgm:pt modelId="{F7C93DC4-0BFB-4745-B273-30C5600EED9D}" type="pres">
      <dgm:prSet presAssocID="{2152F516-B748-4905-8AEB-1ADC22E2AB65}" presName="sibTrans" presStyleCnt="0"/>
      <dgm:spPr/>
    </dgm:pt>
    <dgm:pt modelId="{3237EB0D-C11A-B849-B7F6-0D59C06E7480}" type="pres">
      <dgm:prSet presAssocID="{48F2AB2C-381E-4AF5-A422-3131D35C4916}" presName="node" presStyleLbl="node1" presStyleIdx="1" presStyleCnt="5">
        <dgm:presLayoutVars>
          <dgm:bulletEnabled val="1"/>
        </dgm:presLayoutVars>
      </dgm:prSet>
      <dgm:spPr/>
    </dgm:pt>
    <dgm:pt modelId="{A31CBEA3-A48B-C244-9160-EBB3175432A9}" type="pres">
      <dgm:prSet presAssocID="{D9BBD58D-78BB-4879-B0D6-FD475CF29F42}" presName="sibTrans" presStyleCnt="0"/>
      <dgm:spPr/>
    </dgm:pt>
    <dgm:pt modelId="{2F5C593B-4FDA-664A-A01E-C0FC56B2AFD0}" type="pres">
      <dgm:prSet presAssocID="{07365F04-238E-4D20-8A1A-AB50F51A0877}" presName="node" presStyleLbl="node1" presStyleIdx="2" presStyleCnt="5">
        <dgm:presLayoutVars>
          <dgm:bulletEnabled val="1"/>
        </dgm:presLayoutVars>
      </dgm:prSet>
      <dgm:spPr/>
    </dgm:pt>
    <dgm:pt modelId="{6CCB183D-C2CE-C341-B7C2-B0CC5989EAD2}" type="pres">
      <dgm:prSet presAssocID="{3FFDDB7B-41C6-4136-AAE7-607FF9387B3F}" presName="sibTrans" presStyleCnt="0"/>
      <dgm:spPr/>
    </dgm:pt>
    <dgm:pt modelId="{28BC602D-03C3-6C46-B789-AF96F36C193B}" type="pres">
      <dgm:prSet presAssocID="{31E4F91D-FD06-4D7F-9299-73D5925233F0}" presName="node" presStyleLbl="node1" presStyleIdx="3" presStyleCnt="5">
        <dgm:presLayoutVars>
          <dgm:bulletEnabled val="1"/>
        </dgm:presLayoutVars>
      </dgm:prSet>
      <dgm:spPr/>
    </dgm:pt>
    <dgm:pt modelId="{0B524F3D-DEAC-1E40-9BBC-F0BAE409D1ED}" type="pres">
      <dgm:prSet presAssocID="{4E35692D-ED80-493D-B145-1C0C705ED9FC}" presName="sibTrans" presStyleCnt="0"/>
      <dgm:spPr/>
    </dgm:pt>
    <dgm:pt modelId="{DA88BD27-64EA-1349-B05E-565F9BD4DC1A}" type="pres">
      <dgm:prSet presAssocID="{3CDF9CCF-40A6-43B9-9EBE-766CAE2E4BEF}" presName="node" presStyleLbl="node1" presStyleIdx="4" presStyleCnt="5">
        <dgm:presLayoutVars>
          <dgm:bulletEnabled val="1"/>
        </dgm:presLayoutVars>
      </dgm:prSet>
      <dgm:spPr/>
    </dgm:pt>
  </dgm:ptLst>
  <dgm:cxnLst>
    <dgm:cxn modelId="{594A313E-2BBA-F34D-8D7B-5D034E6B46BF}" type="presOf" srcId="{1A7B2B08-DB7A-43BB-8CB0-140BD4508F8C}" destId="{60701987-DAF8-E64A-A861-BD0266EEED05}" srcOrd="0" destOrd="0" presId="urn:microsoft.com/office/officeart/2005/8/layout/default"/>
    <dgm:cxn modelId="{349E4E58-5D79-0244-946C-EF1C8C8D2769}" type="presOf" srcId="{31E4F91D-FD06-4D7F-9299-73D5925233F0}" destId="{28BC602D-03C3-6C46-B789-AF96F36C193B}" srcOrd="0" destOrd="0" presId="urn:microsoft.com/office/officeart/2005/8/layout/default"/>
    <dgm:cxn modelId="{03F4FF79-4029-4628-803B-44F56378F750}" srcId="{DA8D1611-65F9-4035-958A-430E91690BE8}" destId="{3CDF9CCF-40A6-43B9-9EBE-766CAE2E4BEF}" srcOrd="4" destOrd="0" parTransId="{92663EB5-0FB8-40A7-B184-01CADE9620FE}" sibTransId="{72C5C742-3C26-474A-81BE-2C722E208E37}"/>
    <dgm:cxn modelId="{CB90F8A0-6B6A-4315-BA06-EC2335E70BB3}" srcId="{DA8D1611-65F9-4035-958A-430E91690BE8}" destId="{07365F04-238E-4D20-8A1A-AB50F51A0877}" srcOrd="2" destOrd="0" parTransId="{9FFBED95-5B14-487B-9890-3F9A04A20A04}" sibTransId="{3FFDDB7B-41C6-4136-AAE7-607FF9387B3F}"/>
    <dgm:cxn modelId="{3E028AB0-56A3-47F9-905D-C4C0E1EC6C29}" srcId="{DA8D1611-65F9-4035-958A-430E91690BE8}" destId="{31E4F91D-FD06-4D7F-9299-73D5925233F0}" srcOrd="3" destOrd="0" parTransId="{5ADEA980-C6DD-43E4-9D4F-9AD48ABAF580}" sibTransId="{4E35692D-ED80-493D-B145-1C0C705ED9FC}"/>
    <dgm:cxn modelId="{BBA58FC1-9694-7E45-8BD0-C8C9AD9AC877}" type="presOf" srcId="{3CDF9CCF-40A6-43B9-9EBE-766CAE2E4BEF}" destId="{DA88BD27-64EA-1349-B05E-565F9BD4DC1A}" srcOrd="0" destOrd="0" presId="urn:microsoft.com/office/officeart/2005/8/layout/default"/>
    <dgm:cxn modelId="{41816FC4-3936-DE41-9D02-E54B0C31902E}" type="presOf" srcId="{DA8D1611-65F9-4035-958A-430E91690BE8}" destId="{D5D93132-9050-4D46-8993-E383489345A3}" srcOrd="0" destOrd="0" presId="urn:microsoft.com/office/officeart/2005/8/layout/default"/>
    <dgm:cxn modelId="{3406DFDB-735A-D447-B42E-DC9BC15C0BEF}" type="presOf" srcId="{07365F04-238E-4D20-8A1A-AB50F51A0877}" destId="{2F5C593B-4FDA-664A-A01E-C0FC56B2AFD0}" srcOrd="0" destOrd="0" presId="urn:microsoft.com/office/officeart/2005/8/layout/default"/>
    <dgm:cxn modelId="{2452E3EB-C7D9-46F2-87E4-A4917BA6069B}" srcId="{DA8D1611-65F9-4035-958A-430E91690BE8}" destId="{1A7B2B08-DB7A-43BB-8CB0-140BD4508F8C}" srcOrd="0" destOrd="0" parTransId="{F1BCA040-57AD-4EF0-8F48-5389D607E014}" sibTransId="{2152F516-B748-4905-8AEB-1ADC22E2AB65}"/>
    <dgm:cxn modelId="{C49D0BF1-841C-4810-9FD4-72AB88B43664}" srcId="{DA8D1611-65F9-4035-958A-430E91690BE8}" destId="{48F2AB2C-381E-4AF5-A422-3131D35C4916}" srcOrd="1" destOrd="0" parTransId="{377BF3CC-41E1-4EC1-B8B7-207DBC03A6D1}" sibTransId="{D9BBD58D-78BB-4879-B0D6-FD475CF29F42}"/>
    <dgm:cxn modelId="{BA7A48F7-0AC9-2A4A-8901-C7CA582E7CBC}" type="presOf" srcId="{48F2AB2C-381E-4AF5-A422-3131D35C4916}" destId="{3237EB0D-C11A-B849-B7F6-0D59C06E7480}" srcOrd="0" destOrd="0" presId="urn:microsoft.com/office/officeart/2005/8/layout/default"/>
    <dgm:cxn modelId="{083276DD-58CC-D640-9AE9-12EF85ED591F}" type="presParOf" srcId="{D5D93132-9050-4D46-8993-E383489345A3}" destId="{60701987-DAF8-E64A-A861-BD0266EEED05}" srcOrd="0" destOrd="0" presId="urn:microsoft.com/office/officeart/2005/8/layout/default"/>
    <dgm:cxn modelId="{13F2491E-1D6B-564D-83C3-B5B04972F3B0}" type="presParOf" srcId="{D5D93132-9050-4D46-8993-E383489345A3}" destId="{F7C93DC4-0BFB-4745-B273-30C5600EED9D}" srcOrd="1" destOrd="0" presId="urn:microsoft.com/office/officeart/2005/8/layout/default"/>
    <dgm:cxn modelId="{17CD5CE5-2DA8-1547-B71E-D4892DFFB580}" type="presParOf" srcId="{D5D93132-9050-4D46-8993-E383489345A3}" destId="{3237EB0D-C11A-B849-B7F6-0D59C06E7480}" srcOrd="2" destOrd="0" presId="urn:microsoft.com/office/officeart/2005/8/layout/default"/>
    <dgm:cxn modelId="{8234C59F-F2D3-3046-B791-6CC9DB20BB40}" type="presParOf" srcId="{D5D93132-9050-4D46-8993-E383489345A3}" destId="{A31CBEA3-A48B-C244-9160-EBB3175432A9}" srcOrd="3" destOrd="0" presId="urn:microsoft.com/office/officeart/2005/8/layout/default"/>
    <dgm:cxn modelId="{6680D954-F4C0-D745-ABF9-CAEFAEECD118}" type="presParOf" srcId="{D5D93132-9050-4D46-8993-E383489345A3}" destId="{2F5C593B-4FDA-664A-A01E-C0FC56B2AFD0}" srcOrd="4" destOrd="0" presId="urn:microsoft.com/office/officeart/2005/8/layout/default"/>
    <dgm:cxn modelId="{6B4A4CB1-C803-234D-8877-89613606F381}" type="presParOf" srcId="{D5D93132-9050-4D46-8993-E383489345A3}" destId="{6CCB183D-C2CE-C341-B7C2-B0CC5989EAD2}" srcOrd="5" destOrd="0" presId="urn:microsoft.com/office/officeart/2005/8/layout/default"/>
    <dgm:cxn modelId="{769FB8BF-9612-9B42-9A79-28697958A6BA}" type="presParOf" srcId="{D5D93132-9050-4D46-8993-E383489345A3}" destId="{28BC602D-03C3-6C46-B789-AF96F36C193B}" srcOrd="6" destOrd="0" presId="urn:microsoft.com/office/officeart/2005/8/layout/default"/>
    <dgm:cxn modelId="{BD78B88A-94FB-0A45-9F11-E3F1CC3A8047}" type="presParOf" srcId="{D5D93132-9050-4D46-8993-E383489345A3}" destId="{0B524F3D-DEAC-1E40-9BBC-F0BAE409D1ED}" srcOrd="7" destOrd="0" presId="urn:microsoft.com/office/officeart/2005/8/layout/default"/>
    <dgm:cxn modelId="{EE409327-DE3B-BE44-BCF8-A0C0C5BBBDC5}" type="presParOf" srcId="{D5D93132-9050-4D46-8993-E383489345A3}" destId="{DA88BD27-64EA-1349-B05E-565F9BD4DC1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98BAC3-1DB7-4EA2-BEA7-4BB76FCF781B}"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37DFF98C-2A12-42E7-A443-2B4E460DA3F7}">
      <dgm:prSet custT="1"/>
      <dgm:spPr/>
      <dgm:t>
        <a:bodyPr/>
        <a:lstStyle/>
        <a:p>
          <a:r>
            <a:rPr lang="en-US" sz="2800"/>
            <a:t>Opening “hook”</a:t>
          </a:r>
        </a:p>
      </dgm:t>
    </dgm:pt>
    <dgm:pt modelId="{B926108C-3020-402A-B7EF-3F8733FE5125}" type="parTrans" cxnId="{B9245A8A-28D0-4CC7-A8BC-DF1F850E74C5}">
      <dgm:prSet/>
      <dgm:spPr/>
      <dgm:t>
        <a:bodyPr/>
        <a:lstStyle/>
        <a:p>
          <a:endParaRPr lang="en-US" sz="2800"/>
        </a:p>
      </dgm:t>
    </dgm:pt>
    <dgm:pt modelId="{7345786E-F729-44C9-A3BB-A7C233460A62}" type="sibTrans" cxnId="{B9245A8A-28D0-4CC7-A8BC-DF1F850E74C5}">
      <dgm:prSet/>
      <dgm:spPr/>
      <dgm:t>
        <a:bodyPr/>
        <a:lstStyle/>
        <a:p>
          <a:endParaRPr lang="en-US" sz="2800"/>
        </a:p>
      </dgm:t>
    </dgm:pt>
    <dgm:pt modelId="{80A91A68-4B25-41E2-BB9D-7F5D3385B926}">
      <dgm:prSet custT="1"/>
      <dgm:spPr/>
      <dgm:t>
        <a:bodyPr/>
        <a:lstStyle/>
        <a:p>
          <a:r>
            <a:rPr lang="en-US" sz="2800"/>
            <a:t>Main theme introduced</a:t>
          </a:r>
        </a:p>
      </dgm:t>
    </dgm:pt>
    <dgm:pt modelId="{88195C1A-5B79-4A3F-9065-36655EC6107F}" type="parTrans" cxnId="{CD1FD114-EBA6-44CC-B684-AC6BDC72EE75}">
      <dgm:prSet/>
      <dgm:spPr/>
      <dgm:t>
        <a:bodyPr/>
        <a:lstStyle/>
        <a:p>
          <a:endParaRPr lang="en-US" sz="2800"/>
        </a:p>
      </dgm:t>
    </dgm:pt>
    <dgm:pt modelId="{1CE449C4-405B-4769-AE61-CEFFF36AA141}" type="sibTrans" cxnId="{CD1FD114-EBA6-44CC-B684-AC6BDC72EE75}">
      <dgm:prSet/>
      <dgm:spPr/>
      <dgm:t>
        <a:bodyPr/>
        <a:lstStyle/>
        <a:p>
          <a:endParaRPr lang="en-US" sz="2800"/>
        </a:p>
      </dgm:t>
    </dgm:pt>
    <dgm:pt modelId="{DFB5DE97-9171-4957-B5FB-ABAC4B9A2B4A}">
      <dgm:prSet custT="1"/>
      <dgm:spPr/>
      <dgm:t>
        <a:bodyPr/>
        <a:lstStyle/>
        <a:p>
          <a:r>
            <a:rPr lang="en-US" sz="2800"/>
            <a:t>Body: supporting arguments or narratives</a:t>
          </a:r>
        </a:p>
      </dgm:t>
    </dgm:pt>
    <dgm:pt modelId="{D24E4E88-C683-452B-8384-46786D035430}" type="parTrans" cxnId="{A8AF1179-68F1-48AE-97C7-A036A7430CBA}">
      <dgm:prSet/>
      <dgm:spPr/>
      <dgm:t>
        <a:bodyPr/>
        <a:lstStyle/>
        <a:p>
          <a:endParaRPr lang="en-US" sz="2800"/>
        </a:p>
      </dgm:t>
    </dgm:pt>
    <dgm:pt modelId="{DBF004BC-53C7-4A1E-9EE2-C736B45A2461}" type="sibTrans" cxnId="{A8AF1179-68F1-48AE-97C7-A036A7430CBA}">
      <dgm:prSet/>
      <dgm:spPr/>
      <dgm:t>
        <a:bodyPr/>
        <a:lstStyle/>
        <a:p>
          <a:endParaRPr lang="en-US" sz="2800"/>
        </a:p>
      </dgm:t>
    </dgm:pt>
    <dgm:pt modelId="{E635A778-9BC2-43D2-B10C-9BD1D435900C}">
      <dgm:prSet custT="1"/>
      <dgm:spPr/>
      <dgm:t>
        <a:bodyPr/>
        <a:lstStyle/>
        <a:p>
          <a:r>
            <a:rPr lang="en-US" sz="2800" dirty="0"/>
            <a:t>Tying the arguments or narratives back to main theme</a:t>
          </a:r>
        </a:p>
      </dgm:t>
    </dgm:pt>
    <dgm:pt modelId="{AAF954BD-C3E3-4668-8B7D-AB4B5E5927D7}" type="parTrans" cxnId="{241AA928-1B19-43DF-A794-9BC8F9DF148F}">
      <dgm:prSet/>
      <dgm:spPr/>
      <dgm:t>
        <a:bodyPr/>
        <a:lstStyle/>
        <a:p>
          <a:endParaRPr lang="en-US" sz="2800"/>
        </a:p>
      </dgm:t>
    </dgm:pt>
    <dgm:pt modelId="{BAA5B7F0-7789-430A-BC69-A5B5D18A241D}" type="sibTrans" cxnId="{241AA928-1B19-43DF-A794-9BC8F9DF148F}">
      <dgm:prSet/>
      <dgm:spPr/>
      <dgm:t>
        <a:bodyPr/>
        <a:lstStyle/>
        <a:p>
          <a:endParaRPr lang="en-US" sz="2800"/>
        </a:p>
      </dgm:t>
    </dgm:pt>
    <dgm:pt modelId="{9869D382-67B4-4889-A15E-04B7FFF6DCAF}">
      <dgm:prSet custT="1"/>
      <dgm:spPr/>
      <dgm:t>
        <a:bodyPr/>
        <a:lstStyle/>
        <a:p>
          <a:r>
            <a:rPr lang="en-US" sz="2800"/>
            <a:t>Ending with a call to action</a:t>
          </a:r>
        </a:p>
      </dgm:t>
    </dgm:pt>
    <dgm:pt modelId="{37560DD8-0E10-45E7-8C69-1FDF95A58756}" type="parTrans" cxnId="{8C9DA5BB-523B-4574-9B48-838C57DCD6CF}">
      <dgm:prSet/>
      <dgm:spPr/>
      <dgm:t>
        <a:bodyPr/>
        <a:lstStyle/>
        <a:p>
          <a:endParaRPr lang="en-US" sz="2800"/>
        </a:p>
      </dgm:t>
    </dgm:pt>
    <dgm:pt modelId="{1779754A-FA84-4074-85E6-3C17BAECE108}" type="sibTrans" cxnId="{8C9DA5BB-523B-4574-9B48-838C57DCD6CF}">
      <dgm:prSet/>
      <dgm:spPr/>
      <dgm:t>
        <a:bodyPr/>
        <a:lstStyle/>
        <a:p>
          <a:endParaRPr lang="en-US" sz="2800"/>
        </a:p>
      </dgm:t>
    </dgm:pt>
    <dgm:pt modelId="{26A58E71-637B-4FBD-8773-E2E028733CB9}" type="pres">
      <dgm:prSet presAssocID="{3A98BAC3-1DB7-4EA2-BEA7-4BB76FCF781B}" presName="root" presStyleCnt="0">
        <dgm:presLayoutVars>
          <dgm:dir/>
          <dgm:resizeHandles val="exact"/>
        </dgm:presLayoutVars>
      </dgm:prSet>
      <dgm:spPr/>
    </dgm:pt>
    <dgm:pt modelId="{C68E3596-9383-4558-B7DE-8D1F22FD8786}" type="pres">
      <dgm:prSet presAssocID="{3A98BAC3-1DB7-4EA2-BEA7-4BB76FCF781B}" presName="container" presStyleCnt="0">
        <dgm:presLayoutVars>
          <dgm:dir/>
          <dgm:resizeHandles val="exact"/>
        </dgm:presLayoutVars>
      </dgm:prSet>
      <dgm:spPr/>
    </dgm:pt>
    <dgm:pt modelId="{5C9045F6-9D59-40A5-94E1-78077A4EFECD}" type="pres">
      <dgm:prSet presAssocID="{37DFF98C-2A12-42E7-A443-2B4E460DA3F7}" presName="compNode" presStyleCnt="0"/>
      <dgm:spPr/>
    </dgm:pt>
    <dgm:pt modelId="{EF0760FB-55BC-4C73-AA78-7B24B29AD585}" type="pres">
      <dgm:prSet presAssocID="{37DFF98C-2A12-42E7-A443-2B4E460DA3F7}" presName="iconBgRect" presStyleLbl="bgShp" presStyleIdx="0" presStyleCnt="5"/>
      <dgm:spPr/>
    </dgm:pt>
    <dgm:pt modelId="{1BBCEF1E-FDDC-4098-9102-9332ECE82C71}" type="pres">
      <dgm:prSet presAssocID="{37DFF98C-2A12-42E7-A443-2B4E460DA3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6549302B-709B-418F-B015-CB166DB988B5}" type="pres">
      <dgm:prSet presAssocID="{37DFF98C-2A12-42E7-A443-2B4E460DA3F7}" presName="spaceRect" presStyleCnt="0"/>
      <dgm:spPr/>
    </dgm:pt>
    <dgm:pt modelId="{21F6E723-4251-468A-A7FF-ACC35BB7C559}" type="pres">
      <dgm:prSet presAssocID="{37DFF98C-2A12-42E7-A443-2B4E460DA3F7}" presName="textRect" presStyleLbl="revTx" presStyleIdx="0" presStyleCnt="5">
        <dgm:presLayoutVars>
          <dgm:chMax val="1"/>
          <dgm:chPref val="1"/>
        </dgm:presLayoutVars>
      </dgm:prSet>
      <dgm:spPr/>
    </dgm:pt>
    <dgm:pt modelId="{926A8769-4E30-4A3C-8202-3DD03ADECDDE}" type="pres">
      <dgm:prSet presAssocID="{7345786E-F729-44C9-A3BB-A7C233460A62}" presName="sibTrans" presStyleLbl="sibTrans2D1" presStyleIdx="0" presStyleCnt="0"/>
      <dgm:spPr/>
    </dgm:pt>
    <dgm:pt modelId="{94B19E99-081D-428D-A109-EBFC4EF119B2}" type="pres">
      <dgm:prSet presAssocID="{80A91A68-4B25-41E2-BB9D-7F5D3385B926}" presName="compNode" presStyleCnt="0"/>
      <dgm:spPr/>
    </dgm:pt>
    <dgm:pt modelId="{6D7D67C4-54A5-4D2D-9B2D-2F4B8353EA0B}" type="pres">
      <dgm:prSet presAssocID="{80A91A68-4B25-41E2-BB9D-7F5D3385B926}" presName="iconBgRect" presStyleLbl="bgShp" presStyleIdx="1" presStyleCnt="5"/>
      <dgm:spPr/>
    </dgm:pt>
    <dgm:pt modelId="{FB4F572E-9545-4307-AD4A-1DCB70D11486}" type="pres">
      <dgm:prSet presAssocID="{80A91A68-4B25-41E2-BB9D-7F5D3385B9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1EB19FA-5E3F-4A3F-A681-C03306ED049D}" type="pres">
      <dgm:prSet presAssocID="{80A91A68-4B25-41E2-BB9D-7F5D3385B926}" presName="spaceRect" presStyleCnt="0"/>
      <dgm:spPr/>
    </dgm:pt>
    <dgm:pt modelId="{E9F0324A-D692-47E0-948A-CFB075B08E4F}" type="pres">
      <dgm:prSet presAssocID="{80A91A68-4B25-41E2-BB9D-7F5D3385B926}" presName="textRect" presStyleLbl="revTx" presStyleIdx="1" presStyleCnt="5">
        <dgm:presLayoutVars>
          <dgm:chMax val="1"/>
          <dgm:chPref val="1"/>
        </dgm:presLayoutVars>
      </dgm:prSet>
      <dgm:spPr/>
    </dgm:pt>
    <dgm:pt modelId="{420BCB1B-AC87-4513-9F5C-3965890E61D6}" type="pres">
      <dgm:prSet presAssocID="{1CE449C4-405B-4769-AE61-CEFFF36AA141}" presName="sibTrans" presStyleLbl="sibTrans2D1" presStyleIdx="0" presStyleCnt="0"/>
      <dgm:spPr/>
    </dgm:pt>
    <dgm:pt modelId="{CA23F2A8-3AF1-4F23-A84C-C874D30D56B0}" type="pres">
      <dgm:prSet presAssocID="{DFB5DE97-9171-4957-B5FB-ABAC4B9A2B4A}" presName="compNode" presStyleCnt="0"/>
      <dgm:spPr/>
    </dgm:pt>
    <dgm:pt modelId="{81DA9597-C41B-45BB-A506-B409710ADF5E}" type="pres">
      <dgm:prSet presAssocID="{DFB5DE97-9171-4957-B5FB-ABAC4B9A2B4A}" presName="iconBgRect" presStyleLbl="bgShp" presStyleIdx="2" presStyleCnt="5"/>
      <dgm:spPr/>
    </dgm:pt>
    <dgm:pt modelId="{4E54FA77-4DB5-496F-AF00-BFF23B2B59E2}" type="pres">
      <dgm:prSet presAssocID="{DFB5DE97-9171-4957-B5FB-ABAC4B9A2B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ve Letter"/>
        </a:ext>
      </dgm:extLst>
    </dgm:pt>
    <dgm:pt modelId="{B9E00478-F0B8-4858-B2DD-12409A252324}" type="pres">
      <dgm:prSet presAssocID="{DFB5DE97-9171-4957-B5FB-ABAC4B9A2B4A}" presName="spaceRect" presStyleCnt="0"/>
      <dgm:spPr/>
    </dgm:pt>
    <dgm:pt modelId="{56E137B4-6C4C-47F4-A464-53BDC46D0C20}" type="pres">
      <dgm:prSet presAssocID="{DFB5DE97-9171-4957-B5FB-ABAC4B9A2B4A}" presName="textRect" presStyleLbl="revTx" presStyleIdx="2" presStyleCnt="5">
        <dgm:presLayoutVars>
          <dgm:chMax val="1"/>
          <dgm:chPref val="1"/>
        </dgm:presLayoutVars>
      </dgm:prSet>
      <dgm:spPr/>
    </dgm:pt>
    <dgm:pt modelId="{8BEED1C2-582B-42BF-8411-42D9BF52028D}" type="pres">
      <dgm:prSet presAssocID="{DBF004BC-53C7-4A1E-9EE2-C736B45A2461}" presName="sibTrans" presStyleLbl="sibTrans2D1" presStyleIdx="0" presStyleCnt="0"/>
      <dgm:spPr/>
    </dgm:pt>
    <dgm:pt modelId="{A1EA33FA-F5E0-4096-836E-C5E5267BF5C4}" type="pres">
      <dgm:prSet presAssocID="{E635A778-9BC2-43D2-B10C-9BD1D435900C}" presName="compNode" presStyleCnt="0"/>
      <dgm:spPr/>
    </dgm:pt>
    <dgm:pt modelId="{79555DCA-32B0-4999-9C1F-519527964DA1}" type="pres">
      <dgm:prSet presAssocID="{E635A778-9BC2-43D2-B10C-9BD1D435900C}" presName="iconBgRect" presStyleLbl="bgShp" presStyleIdx="3" presStyleCnt="5"/>
      <dgm:spPr/>
    </dgm:pt>
    <dgm:pt modelId="{879DA269-D3DA-4FAA-BF09-B462CC845481}" type="pres">
      <dgm:prSet presAssocID="{E635A778-9BC2-43D2-B10C-9BD1D43590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FBE1F5AD-26EE-44E9-B712-684F37ACCD2A}" type="pres">
      <dgm:prSet presAssocID="{E635A778-9BC2-43D2-B10C-9BD1D435900C}" presName="spaceRect" presStyleCnt="0"/>
      <dgm:spPr/>
    </dgm:pt>
    <dgm:pt modelId="{F1DE73B9-FD4F-49DA-ACBE-6F244DBE4C59}" type="pres">
      <dgm:prSet presAssocID="{E635A778-9BC2-43D2-B10C-9BD1D435900C}" presName="textRect" presStyleLbl="revTx" presStyleIdx="3" presStyleCnt="5">
        <dgm:presLayoutVars>
          <dgm:chMax val="1"/>
          <dgm:chPref val="1"/>
        </dgm:presLayoutVars>
      </dgm:prSet>
      <dgm:spPr/>
    </dgm:pt>
    <dgm:pt modelId="{853E7481-3656-4D5F-8868-265FEA81B1F1}" type="pres">
      <dgm:prSet presAssocID="{BAA5B7F0-7789-430A-BC69-A5B5D18A241D}" presName="sibTrans" presStyleLbl="sibTrans2D1" presStyleIdx="0" presStyleCnt="0"/>
      <dgm:spPr/>
    </dgm:pt>
    <dgm:pt modelId="{27327352-0A4A-4FD9-A429-1BF247190AB6}" type="pres">
      <dgm:prSet presAssocID="{9869D382-67B4-4889-A15E-04B7FFF6DCAF}" presName="compNode" presStyleCnt="0"/>
      <dgm:spPr/>
    </dgm:pt>
    <dgm:pt modelId="{27DF3C15-694B-4E08-99D4-FE5AD64B62BD}" type="pres">
      <dgm:prSet presAssocID="{9869D382-67B4-4889-A15E-04B7FFF6DCAF}" presName="iconBgRect" presStyleLbl="bgShp" presStyleIdx="4" presStyleCnt="5"/>
      <dgm:spPr/>
    </dgm:pt>
    <dgm:pt modelId="{656F5390-BBA2-4A70-9F7D-0BD43A26F88D}" type="pres">
      <dgm:prSet presAssocID="{9869D382-67B4-4889-A15E-04B7FFF6DCA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gaphone"/>
        </a:ext>
      </dgm:extLst>
    </dgm:pt>
    <dgm:pt modelId="{F3AA326B-AB5B-41C4-A035-2AA261AE7B92}" type="pres">
      <dgm:prSet presAssocID="{9869D382-67B4-4889-A15E-04B7FFF6DCAF}" presName="spaceRect" presStyleCnt="0"/>
      <dgm:spPr/>
    </dgm:pt>
    <dgm:pt modelId="{3BDC3657-C1C9-49B3-94A1-75A297046B85}" type="pres">
      <dgm:prSet presAssocID="{9869D382-67B4-4889-A15E-04B7FFF6DCAF}" presName="textRect" presStyleLbl="revTx" presStyleIdx="4" presStyleCnt="5">
        <dgm:presLayoutVars>
          <dgm:chMax val="1"/>
          <dgm:chPref val="1"/>
        </dgm:presLayoutVars>
      </dgm:prSet>
      <dgm:spPr/>
    </dgm:pt>
  </dgm:ptLst>
  <dgm:cxnLst>
    <dgm:cxn modelId="{FFF89007-01F2-4858-9F93-71E28FC5CB2C}" type="presOf" srcId="{3A98BAC3-1DB7-4EA2-BEA7-4BB76FCF781B}" destId="{26A58E71-637B-4FBD-8773-E2E028733CB9}" srcOrd="0" destOrd="0" presId="urn:microsoft.com/office/officeart/2018/2/layout/IconCircleList"/>
    <dgm:cxn modelId="{3F593C09-4D87-4D5C-B4F3-B81F7E36B543}" type="presOf" srcId="{1CE449C4-405B-4769-AE61-CEFFF36AA141}" destId="{420BCB1B-AC87-4513-9F5C-3965890E61D6}" srcOrd="0" destOrd="0" presId="urn:microsoft.com/office/officeart/2018/2/layout/IconCircleList"/>
    <dgm:cxn modelId="{411F600E-C457-41B7-9739-BED06939B65C}" type="presOf" srcId="{9869D382-67B4-4889-A15E-04B7FFF6DCAF}" destId="{3BDC3657-C1C9-49B3-94A1-75A297046B85}" srcOrd="0" destOrd="0" presId="urn:microsoft.com/office/officeart/2018/2/layout/IconCircleList"/>
    <dgm:cxn modelId="{CD1FD114-EBA6-44CC-B684-AC6BDC72EE75}" srcId="{3A98BAC3-1DB7-4EA2-BEA7-4BB76FCF781B}" destId="{80A91A68-4B25-41E2-BB9D-7F5D3385B926}" srcOrd="1" destOrd="0" parTransId="{88195C1A-5B79-4A3F-9065-36655EC6107F}" sibTransId="{1CE449C4-405B-4769-AE61-CEFFF36AA141}"/>
    <dgm:cxn modelId="{241AA928-1B19-43DF-A794-9BC8F9DF148F}" srcId="{3A98BAC3-1DB7-4EA2-BEA7-4BB76FCF781B}" destId="{E635A778-9BC2-43D2-B10C-9BD1D435900C}" srcOrd="3" destOrd="0" parTransId="{AAF954BD-C3E3-4668-8B7D-AB4B5E5927D7}" sibTransId="{BAA5B7F0-7789-430A-BC69-A5B5D18A241D}"/>
    <dgm:cxn modelId="{7311E041-79CA-4279-B78D-9C9BF16E25F7}" type="presOf" srcId="{37DFF98C-2A12-42E7-A443-2B4E460DA3F7}" destId="{21F6E723-4251-468A-A7FF-ACC35BB7C559}" srcOrd="0" destOrd="0" presId="urn:microsoft.com/office/officeart/2018/2/layout/IconCircleList"/>
    <dgm:cxn modelId="{3D45775C-F791-4C8C-87D5-86DF04A2CDC6}" type="presOf" srcId="{BAA5B7F0-7789-430A-BC69-A5B5D18A241D}" destId="{853E7481-3656-4D5F-8868-265FEA81B1F1}" srcOrd="0" destOrd="0" presId="urn:microsoft.com/office/officeart/2018/2/layout/IconCircleList"/>
    <dgm:cxn modelId="{A8AF1179-68F1-48AE-97C7-A036A7430CBA}" srcId="{3A98BAC3-1DB7-4EA2-BEA7-4BB76FCF781B}" destId="{DFB5DE97-9171-4957-B5FB-ABAC4B9A2B4A}" srcOrd="2" destOrd="0" parTransId="{D24E4E88-C683-452B-8384-46786D035430}" sibTransId="{DBF004BC-53C7-4A1E-9EE2-C736B45A2461}"/>
    <dgm:cxn modelId="{B9245A8A-28D0-4CC7-A8BC-DF1F850E74C5}" srcId="{3A98BAC3-1DB7-4EA2-BEA7-4BB76FCF781B}" destId="{37DFF98C-2A12-42E7-A443-2B4E460DA3F7}" srcOrd="0" destOrd="0" parTransId="{B926108C-3020-402A-B7EF-3F8733FE5125}" sibTransId="{7345786E-F729-44C9-A3BB-A7C233460A62}"/>
    <dgm:cxn modelId="{5D19AA98-6C98-4D33-BE85-72E64BEE34AC}" type="presOf" srcId="{DFB5DE97-9171-4957-B5FB-ABAC4B9A2B4A}" destId="{56E137B4-6C4C-47F4-A464-53BDC46D0C20}" srcOrd="0" destOrd="0" presId="urn:microsoft.com/office/officeart/2018/2/layout/IconCircleList"/>
    <dgm:cxn modelId="{7DD20EA0-7E01-4B66-B6C7-7F407E899810}" type="presOf" srcId="{E635A778-9BC2-43D2-B10C-9BD1D435900C}" destId="{F1DE73B9-FD4F-49DA-ACBE-6F244DBE4C59}" srcOrd="0" destOrd="0" presId="urn:microsoft.com/office/officeart/2018/2/layout/IconCircleList"/>
    <dgm:cxn modelId="{3E3057B9-DBFB-4FB0-A83C-FAA10024B6D7}" type="presOf" srcId="{DBF004BC-53C7-4A1E-9EE2-C736B45A2461}" destId="{8BEED1C2-582B-42BF-8411-42D9BF52028D}" srcOrd="0" destOrd="0" presId="urn:microsoft.com/office/officeart/2018/2/layout/IconCircleList"/>
    <dgm:cxn modelId="{8C9DA5BB-523B-4574-9B48-838C57DCD6CF}" srcId="{3A98BAC3-1DB7-4EA2-BEA7-4BB76FCF781B}" destId="{9869D382-67B4-4889-A15E-04B7FFF6DCAF}" srcOrd="4" destOrd="0" parTransId="{37560DD8-0E10-45E7-8C69-1FDF95A58756}" sibTransId="{1779754A-FA84-4074-85E6-3C17BAECE108}"/>
    <dgm:cxn modelId="{7516A9C7-C0EB-4C40-BAAA-C1351A49A0C8}" type="presOf" srcId="{80A91A68-4B25-41E2-BB9D-7F5D3385B926}" destId="{E9F0324A-D692-47E0-948A-CFB075B08E4F}" srcOrd="0" destOrd="0" presId="urn:microsoft.com/office/officeart/2018/2/layout/IconCircleList"/>
    <dgm:cxn modelId="{E8F040FF-91E9-4442-9848-30D2ACFCB9F1}" type="presOf" srcId="{7345786E-F729-44C9-A3BB-A7C233460A62}" destId="{926A8769-4E30-4A3C-8202-3DD03ADECDDE}" srcOrd="0" destOrd="0" presId="urn:microsoft.com/office/officeart/2018/2/layout/IconCircleList"/>
    <dgm:cxn modelId="{996BC3B5-46E8-4E7E-94D3-A8801F8F4451}" type="presParOf" srcId="{26A58E71-637B-4FBD-8773-E2E028733CB9}" destId="{C68E3596-9383-4558-B7DE-8D1F22FD8786}" srcOrd="0" destOrd="0" presId="urn:microsoft.com/office/officeart/2018/2/layout/IconCircleList"/>
    <dgm:cxn modelId="{B01D1EB6-A72F-4408-9E0E-4B61CF237B7C}" type="presParOf" srcId="{C68E3596-9383-4558-B7DE-8D1F22FD8786}" destId="{5C9045F6-9D59-40A5-94E1-78077A4EFECD}" srcOrd="0" destOrd="0" presId="urn:microsoft.com/office/officeart/2018/2/layout/IconCircleList"/>
    <dgm:cxn modelId="{E8870970-960F-4F51-A58C-A1AE726EB9DF}" type="presParOf" srcId="{5C9045F6-9D59-40A5-94E1-78077A4EFECD}" destId="{EF0760FB-55BC-4C73-AA78-7B24B29AD585}" srcOrd="0" destOrd="0" presId="urn:microsoft.com/office/officeart/2018/2/layout/IconCircleList"/>
    <dgm:cxn modelId="{0D67225F-99D8-4FC6-89A1-4F07249091C6}" type="presParOf" srcId="{5C9045F6-9D59-40A5-94E1-78077A4EFECD}" destId="{1BBCEF1E-FDDC-4098-9102-9332ECE82C71}" srcOrd="1" destOrd="0" presId="urn:microsoft.com/office/officeart/2018/2/layout/IconCircleList"/>
    <dgm:cxn modelId="{B803DDF0-7B37-4031-A913-7997D231700D}" type="presParOf" srcId="{5C9045F6-9D59-40A5-94E1-78077A4EFECD}" destId="{6549302B-709B-418F-B015-CB166DB988B5}" srcOrd="2" destOrd="0" presId="urn:microsoft.com/office/officeart/2018/2/layout/IconCircleList"/>
    <dgm:cxn modelId="{3C94407D-ABBA-4C32-A713-F162C29C471B}" type="presParOf" srcId="{5C9045F6-9D59-40A5-94E1-78077A4EFECD}" destId="{21F6E723-4251-468A-A7FF-ACC35BB7C559}" srcOrd="3" destOrd="0" presId="urn:microsoft.com/office/officeart/2018/2/layout/IconCircleList"/>
    <dgm:cxn modelId="{3B575E3B-3237-4469-8385-9B812177BB29}" type="presParOf" srcId="{C68E3596-9383-4558-B7DE-8D1F22FD8786}" destId="{926A8769-4E30-4A3C-8202-3DD03ADECDDE}" srcOrd="1" destOrd="0" presId="urn:microsoft.com/office/officeart/2018/2/layout/IconCircleList"/>
    <dgm:cxn modelId="{5252A843-308C-49B0-A6DC-E3246DA1AEAD}" type="presParOf" srcId="{C68E3596-9383-4558-B7DE-8D1F22FD8786}" destId="{94B19E99-081D-428D-A109-EBFC4EF119B2}" srcOrd="2" destOrd="0" presId="urn:microsoft.com/office/officeart/2018/2/layout/IconCircleList"/>
    <dgm:cxn modelId="{12AD6779-2EC3-4B24-AF19-D6C0293C88D8}" type="presParOf" srcId="{94B19E99-081D-428D-A109-EBFC4EF119B2}" destId="{6D7D67C4-54A5-4D2D-9B2D-2F4B8353EA0B}" srcOrd="0" destOrd="0" presId="urn:microsoft.com/office/officeart/2018/2/layout/IconCircleList"/>
    <dgm:cxn modelId="{36E5439D-2912-4CBE-9D91-92C5592AEBB4}" type="presParOf" srcId="{94B19E99-081D-428D-A109-EBFC4EF119B2}" destId="{FB4F572E-9545-4307-AD4A-1DCB70D11486}" srcOrd="1" destOrd="0" presId="urn:microsoft.com/office/officeart/2018/2/layout/IconCircleList"/>
    <dgm:cxn modelId="{9C6A0B76-C1AD-459B-9A8E-5679023AEE28}" type="presParOf" srcId="{94B19E99-081D-428D-A109-EBFC4EF119B2}" destId="{21EB19FA-5E3F-4A3F-A681-C03306ED049D}" srcOrd="2" destOrd="0" presId="urn:microsoft.com/office/officeart/2018/2/layout/IconCircleList"/>
    <dgm:cxn modelId="{45A193BC-DB90-444F-8492-C72186BF260B}" type="presParOf" srcId="{94B19E99-081D-428D-A109-EBFC4EF119B2}" destId="{E9F0324A-D692-47E0-948A-CFB075B08E4F}" srcOrd="3" destOrd="0" presId="urn:microsoft.com/office/officeart/2018/2/layout/IconCircleList"/>
    <dgm:cxn modelId="{E3FB692D-DE54-47DA-84E6-ECD9F00050BE}" type="presParOf" srcId="{C68E3596-9383-4558-B7DE-8D1F22FD8786}" destId="{420BCB1B-AC87-4513-9F5C-3965890E61D6}" srcOrd="3" destOrd="0" presId="urn:microsoft.com/office/officeart/2018/2/layout/IconCircleList"/>
    <dgm:cxn modelId="{3CB77AF1-64E7-45EA-8571-5FF350856E62}" type="presParOf" srcId="{C68E3596-9383-4558-B7DE-8D1F22FD8786}" destId="{CA23F2A8-3AF1-4F23-A84C-C874D30D56B0}" srcOrd="4" destOrd="0" presId="urn:microsoft.com/office/officeart/2018/2/layout/IconCircleList"/>
    <dgm:cxn modelId="{ACDAB218-949B-4692-B694-8204B81AD8C7}" type="presParOf" srcId="{CA23F2A8-3AF1-4F23-A84C-C874D30D56B0}" destId="{81DA9597-C41B-45BB-A506-B409710ADF5E}" srcOrd="0" destOrd="0" presId="urn:microsoft.com/office/officeart/2018/2/layout/IconCircleList"/>
    <dgm:cxn modelId="{19916568-69E3-4E59-8CDA-784F2690696E}" type="presParOf" srcId="{CA23F2A8-3AF1-4F23-A84C-C874D30D56B0}" destId="{4E54FA77-4DB5-496F-AF00-BFF23B2B59E2}" srcOrd="1" destOrd="0" presId="urn:microsoft.com/office/officeart/2018/2/layout/IconCircleList"/>
    <dgm:cxn modelId="{E856B1A7-C8AB-4CBB-890A-8D55B5E8F996}" type="presParOf" srcId="{CA23F2A8-3AF1-4F23-A84C-C874D30D56B0}" destId="{B9E00478-F0B8-4858-B2DD-12409A252324}" srcOrd="2" destOrd="0" presId="urn:microsoft.com/office/officeart/2018/2/layout/IconCircleList"/>
    <dgm:cxn modelId="{35523CAE-4824-494C-81E0-C0D9D85C82C2}" type="presParOf" srcId="{CA23F2A8-3AF1-4F23-A84C-C874D30D56B0}" destId="{56E137B4-6C4C-47F4-A464-53BDC46D0C20}" srcOrd="3" destOrd="0" presId="urn:microsoft.com/office/officeart/2018/2/layout/IconCircleList"/>
    <dgm:cxn modelId="{D00C761B-4BD1-4D9B-9686-9ABD1C4B809D}" type="presParOf" srcId="{C68E3596-9383-4558-B7DE-8D1F22FD8786}" destId="{8BEED1C2-582B-42BF-8411-42D9BF52028D}" srcOrd="5" destOrd="0" presId="urn:microsoft.com/office/officeart/2018/2/layout/IconCircleList"/>
    <dgm:cxn modelId="{C5612D2E-DC58-4675-A1A6-D4C3C573C6E3}" type="presParOf" srcId="{C68E3596-9383-4558-B7DE-8D1F22FD8786}" destId="{A1EA33FA-F5E0-4096-836E-C5E5267BF5C4}" srcOrd="6" destOrd="0" presId="urn:microsoft.com/office/officeart/2018/2/layout/IconCircleList"/>
    <dgm:cxn modelId="{B7010F42-A2CC-4D4B-A94F-B2137464EADF}" type="presParOf" srcId="{A1EA33FA-F5E0-4096-836E-C5E5267BF5C4}" destId="{79555DCA-32B0-4999-9C1F-519527964DA1}" srcOrd="0" destOrd="0" presId="urn:microsoft.com/office/officeart/2018/2/layout/IconCircleList"/>
    <dgm:cxn modelId="{85F44390-B3C8-4A84-B010-2B434C5F7F2C}" type="presParOf" srcId="{A1EA33FA-F5E0-4096-836E-C5E5267BF5C4}" destId="{879DA269-D3DA-4FAA-BF09-B462CC845481}" srcOrd="1" destOrd="0" presId="urn:microsoft.com/office/officeart/2018/2/layout/IconCircleList"/>
    <dgm:cxn modelId="{5DE94E53-CF1E-4DE6-970D-23E47EFB3439}" type="presParOf" srcId="{A1EA33FA-F5E0-4096-836E-C5E5267BF5C4}" destId="{FBE1F5AD-26EE-44E9-B712-684F37ACCD2A}" srcOrd="2" destOrd="0" presId="urn:microsoft.com/office/officeart/2018/2/layout/IconCircleList"/>
    <dgm:cxn modelId="{3FD6134B-83C0-4FAA-9FB9-830F5CACEB09}" type="presParOf" srcId="{A1EA33FA-F5E0-4096-836E-C5E5267BF5C4}" destId="{F1DE73B9-FD4F-49DA-ACBE-6F244DBE4C59}" srcOrd="3" destOrd="0" presId="urn:microsoft.com/office/officeart/2018/2/layout/IconCircleList"/>
    <dgm:cxn modelId="{BF59B8A8-B1B8-4EBD-A868-162440301654}" type="presParOf" srcId="{C68E3596-9383-4558-B7DE-8D1F22FD8786}" destId="{853E7481-3656-4D5F-8868-265FEA81B1F1}" srcOrd="7" destOrd="0" presId="urn:microsoft.com/office/officeart/2018/2/layout/IconCircleList"/>
    <dgm:cxn modelId="{16606FCB-C29D-42DA-8419-7D7CE45E2507}" type="presParOf" srcId="{C68E3596-9383-4558-B7DE-8D1F22FD8786}" destId="{27327352-0A4A-4FD9-A429-1BF247190AB6}" srcOrd="8" destOrd="0" presId="urn:microsoft.com/office/officeart/2018/2/layout/IconCircleList"/>
    <dgm:cxn modelId="{80B39AD7-9D59-469D-9383-846D5EC09541}" type="presParOf" srcId="{27327352-0A4A-4FD9-A429-1BF247190AB6}" destId="{27DF3C15-694B-4E08-99D4-FE5AD64B62BD}" srcOrd="0" destOrd="0" presId="urn:microsoft.com/office/officeart/2018/2/layout/IconCircleList"/>
    <dgm:cxn modelId="{1609C894-89E1-4297-8697-929637D1D09D}" type="presParOf" srcId="{27327352-0A4A-4FD9-A429-1BF247190AB6}" destId="{656F5390-BBA2-4A70-9F7D-0BD43A26F88D}" srcOrd="1" destOrd="0" presId="urn:microsoft.com/office/officeart/2018/2/layout/IconCircleList"/>
    <dgm:cxn modelId="{15728F11-17B8-4593-8DDF-247C92F7200E}" type="presParOf" srcId="{27327352-0A4A-4FD9-A429-1BF247190AB6}" destId="{F3AA326B-AB5B-41C4-A035-2AA261AE7B92}" srcOrd="2" destOrd="0" presId="urn:microsoft.com/office/officeart/2018/2/layout/IconCircleList"/>
    <dgm:cxn modelId="{DDC95AF2-160D-4F37-86DD-180361ACDEC1}" type="presParOf" srcId="{27327352-0A4A-4FD9-A429-1BF247190AB6}" destId="{3BDC3657-C1C9-49B3-94A1-75A297046B8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3CA5E-0609-4C83-84CC-E513F5782669}">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A5104-8108-4389-825A-07E3DBF84A01}">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E1DED3-6FC3-4892-8988-6165322B43D3}">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Draw a mind map listing all the information </a:t>
          </a:r>
        </a:p>
      </dsp:txBody>
      <dsp:txXfrm>
        <a:off x="1172126" y="909059"/>
        <a:ext cx="2114937" cy="897246"/>
      </dsp:txXfrm>
    </dsp:sp>
    <dsp:sp modelId="{8639E8D3-FE8E-4887-9AED-BEF40AC3E4DE}">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2D17BC-9AE1-4615-86B0-BEE755E0D14D}">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7E59C0-C90A-4C1C-B73D-091F9CB16226}">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Select the content depending on the four “W” </a:t>
          </a:r>
        </a:p>
      </dsp:txBody>
      <dsp:txXfrm>
        <a:off x="4745088" y="909059"/>
        <a:ext cx="2114937" cy="897246"/>
      </dsp:txXfrm>
    </dsp:sp>
    <dsp:sp modelId="{BD5998E0-5466-42B2-9303-39AB6EFCB3F7}">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649E9-5031-471C-B29C-34D97A9414E0}">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C8EF23-255E-4595-9883-9627207D1921}">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Add any background information relevant to the audience </a:t>
          </a:r>
        </a:p>
      </dsp:txBody>
      <dsp:txXfrm>
        <a:off x="8318049" y="909059"/>
        <a:ext cx="2114937" cy="897246"/>
      </dsp:txXfrm>
    </dsp:sp>
    <dsp:sp modelId="{F57AE05A-CE65-465B-95AB-18BDC195D013}">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2BB06-4419-444C-B015-771E76295A38}">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6EDD7-68F7-41B9-BBD1-DD6EBA9B1BAD}">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Prepare the outline of the presentation </a:t>
          </a:r>
        </a:p>
      </dsp:txBody>
      <dsp:txXfrm>
        <a:off x="1172126" y="2546238"/>
        <a:ext cx="2114937" cy="897246"/>
      </dsp:txXfrm>
    </dsp:sp>
    <dsp:sp modelId="{DD6C12DF-38EA-40CE-933F-2EA3E145474E}">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49C39-DC83-4C32-818A-4EC14ABF2CAE}">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12AC4-D62C-4873-93D5-E7BE63FEF318}">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Carefully tailor the conclusion and introduction </a:t>
          </a:r>
        </a:p>
      </dsp:txBody>
      <dsp:txXfrm>
        <a:off x="4745088" y="254623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1DB24-D47F-4829-BC24-50D4127A1F8E}">
      <dsp:nvSpPr>
        <dsp:cNvPr id="0" name=""/>
        <dsp:cNvSpPr/>
      </dsp:nvSpPr>
      <dsp:spPr>
        <a:xfrm>
          <a:off x="1153607" y="9679"/>
          <a:ext cx="1463137" cy="14631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BA85A-7655-4FCB-A973-AA5944FB7822}">
      <dsp:nvSpPr>
        <dsp:cNvPr id="0" name=""/>
        <dsp:cNvSpPr/>
      </dsp:nvSpPr>
      <dsp:spPr>
        <a:xfrm>
          <a:off x="1465423" y="321495"/>
          <a:ext cx="839505" cy="839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EFF65-9E3A-448A-A664-E18EFBE548CA}">
      <dsp:nvSpPr>
        <dsp:cNvPr id="0" name=""/>
        <dsp:cNvSpPr/>
      </dsp:nvSpPr>
      <dsp:spPr>
        <a:xfrm>
          <a:off x="685882" y="1928548"/>
          <a:ext cx="23985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Signal: alert the audience that this is the conclusion </a:t>
          </a:r>
        </a:p>
      </dsp:txBody>
      <dsp:txXfrm>
        <a:off x="685882" y="1928548"/>
        <a:ext cx="2398586" cy="720000"/>
      </dsp:txXfrm>
    </dsp:sp>
    <dsp:sp modelId="{C58EE14A-5775-4A07-A7ED-4899A0A5D7B3}">
      <dsp:nvSpPr>
        <dsp:cNvPr id="0" name=""/>
        <dsp:cNvSpPr/>
      </dsp:nvSpPr>
      <dsp:spPr>
        <a:xfrm>
          <a:off x="3971946" y="9679"/>
          <a:ext cx="1463137" cy="14631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C6A16-7EC7-44E1-B76B-13AB1018BC84}">
      <dsp:nvSpPr>
        <dsp:cNvPr id="0" name=""/>
        <dsp:cNvSpPr/>
      </dsp:nvSpPr>
      <dsp:spPr>
        <a:xfrm>
          <a:off x="4283762" y="321495"/>
          <a:ext cx="839505" cy="839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2E4609-A215-45CC-AE45-123651064F48}">
      <dsp:nvSpPr>
        <dsp:cNvPr id="0" name=""/>
        <dsp:cNvSpPr/>
      </dsp:nvSpPr>
      <dsp:spPr>
        <a:xfrm>
          <a:off x="3504221" y="1928548"/>
          <a:ext cx="23985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Summarise: recall the main goals and achievements </a:t>
          </a:r>
        </a:p>
      </dsp:txBody>
      <dsp:txXfrm>
        <a:off x="3504221" y="1928548"/>
        <a:ext cx="2398586" cy="720000"/>
      </dsp:txXfrm>
    </dsp:sp>
    <dsp:sp modelId="{A65F406D-B03E-46D0-93B6-798A7416F306}">
      <dsp:nvSpPr>
        <dsp:cNvPr id="0" name=""/>
        <dsp:cNvSpPr/>
      </dsp:nvSpPr>
      <dsp:spPr>
        <a:xfrm>
          <a:off x="1153607" y="3248194"/>
          <a:ext cx="1463137" cy="14631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DD68C-1802-4811-9ADA-8B7FEDCE5DC7}">
      <dsp:nvSpPr>
        <dsp:cNvPr id="0" name=""/>
        <dsp:cNvSpPr/>
      </dsp:nvSpPr>
      <dsp:spPr>
        <a:xfrm>
          <a:off x="1465423" y="3560011"/>
          <a:ext cx="839505" cy="839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D1307-B898-47BA-B87B-CF73CAFC9AA6}">
      <dsp:nvSpPr>
        <dsp:cNvPr id="0" name=""/>
        <dsp:cNvSpPr/>
      </dsp:nvSpPr>
      <dsp:spPr>
        <a:xfrm>
          <a:off x="685882" y="5167063"/>
          <a:ext cx="23985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Motivate: suggest or recommend a course of action </a:t>
          </a:r>
        </a:p>
      </dsp:txBody>
      <dsp:txXfrm>
        <a:off x="685882" y="5167063"/>
        <a:ext cx="2398586" cy="720000"/>
      </dsp:txXfrm>
    </dsp:sp>
    <dsp:sp modelId="{7E07D849-C052-472E-A74C-C77A77FE2AEE}">
      <dsp:nvSpPr>
        <dsp:cNvPr id="0" name=""/>
        <dsp:cNvSpPr/>
      </dsp:nvSpPr>
      <dsp:spPr>
        <a:xfrm>
          <a:off x="3971946" y="3248194"/>
          <a:ext cx="1463137" cy="14631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E38CF-D6B7-4625-9DFC-5732590FE788}">
      <dsp:nvSpPr>
        <dsp:cNvPr id="0" name=""/>
        <dsp:cNvSpPr/>
      </dsp:nvSpPr>
      <dsp:spPr>
        <a:xfrm>
          <a:off x="4283762" y="3560011"/>
          <a:ext cx="839505" cy="8395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ABDD14-F18E-4E36-BBE2-3BA56F361B2F}">
      <dsp:nvSpPr>
        <dsp:cNvPr id="0" name=""/>
        <dsp:cNvSpPr/>
      </dsp:nvSpPr>
      <dsp:spPr>
        <a:xfrm>
          <a:off x="3504221" y="5167063"/>
          <a:ext cx="23985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Open: invite the audience to ask questions </a:t>
          </a:r>
        </a:p>
      </dsp:txBody>
      <dsp:txXfrm>
        <a:off x="3504221" y="5167063"/>
        <a:ext cx="239858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90CE1-DCDD-C44D-8912-39EFC39DAF01}">
      <dsp:nvSpPr>
        <dsp:cNvPr id="0" name=""/>
        <dsp:cNvSpPr/>
      </dsp:nvSpPr>
      <dsp:spPr>
        <a:xfrm>
          <a:off x="0" y="42176"/>
          <a:ext cx="5029199"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Body language</a:t>
          </a:r>
        </a:p>
      </dsp:txBody>
      <dsp:txXfrm>
        <a:off x="43321" y="85497"/>
        <a:ext cx="4942557" cy="800803"/>
      </dsp:txXfrm>
    </dsp:sp>
    <dsp:sp modelId="{E4DC0082-5BA4-A843-8367-94DD73611DDC}">
      <dsp:nvSpPr>
        <dsp:cNvPr id="0" name=""/>
        <dsp:cNvSpPr/>
      </dsp:nvSpPr>
      <dsp:spPr>
        <a:xfrm>
          <a:off x="0" y="1036181"/>
          <a:ext cx="5029199" cy="88744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Intonation</a:t>
          </a:r>
        </a:p>
      </dsp:txBody>
      <dsp:txXfrm>
        <a:off x="43321" y="1079502"/>
        <a:ext cx="4942557" cy="800803"/>
      </dsp:txXfrm>
    </dsp:sp>
    <dsp:sp modelId="{E62B8060-EA76-9440-ACE8-E23179F4C112}">
      <dsp:nvSpPr>
        <dsp:cNvPr id="0" name=""/>
        <dsp:cNvSpPr/>
      </dsp:nvSpPr>
      <dsp:spPr>
        <a:xfrm>
          <a:off x="0" y="2030186"/>
          <a:ext cx="5029199" cy="88744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Structure</a:t>
          </a:r>
        </a:p>
      </dsp:txBody>
      <dsp:txXfrm>
        <a:off x="43321" y="2073507"/>
        <a:ext cx="4942557" cy="800803"/>
      </dsp:txXfrm>
    </dsp:sp>
    <dsp:sp modelId="{BD9DCFEF-EF01-6840-B4A7-91AEFA3FFA70}">
      <dsp:nvSpPr>
        <dsp:cNvPr id="0" name=""/>
        <dsp:cNvSpPr/>
      </dsp:nvSpPr>
      <dsp:spPr>
        <a:xfrm>
          <a:off x="0" y="3024191"/>
          <a:ext cx="5029199" cy="88744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Incorporating visuals</a:t>
          </a:r>
        </a:p>
      </dsp:txBody>
      <dsp:txXfrm>
        <a:off x="43321" y="3067512"/>
        <a:ext cx="4942557" cy="800803"/>
      </dsp:txXfrm>
    </dsp:sp>
    <dsp:sp modelId="{4BE6B42A-A512-E348-9D1C-3A47EAC961C7}">
      <dsp:nvSpPr>
        <dsp:cNvPr id="0" name=""/>
        <dsp:cNvSpPr/>
      </dsp:nvSpPr>
      <dsp:spPr>
        <a:xfrm>
          <a:off x="0" y="4018196"/>
          <a:ext cx="5029199"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Group interaction</a:t>
          </a:r>
        </a:p>
      </dsp:txBody>
      <dsp:txXfrm>
        <a:off x="43321" y="4061517"/>
        <a:ext cx="4942557"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B922-2190-C74F-A02B-23ABE02EC8F8}">
      <dsp:nvSpPr>
        <dsp:cNvPr id="0" name=""/>
        <dsp:cNvSpPr/>
      </dsp:nvSpPr>
      <dsp:spPr>
        <a:xfrm>
          <a:off x="0" y="37667"/>
          <a:ext cx="5029199"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Body posture</a:t>
          </a:r>
        </a:p>
      </dsp:txBody>
      <dsp:txXfrm>
        <a:off x="75630" y="113297"/>
        <a:ext cx="4877939" cy="1398021"/>
      </dsp:txXfrm>
    </dsp:sp>
    <dsp:sp modelId="{6D3EB3F0-22BB-2941-AE92-02295EE350D6}">
      <dsp:nvSpPr>
        <dsp:cNvPr id="0" name=""/>
        <dsp:cNvSpPr/>
      </dsp:nvSpPr>
      <dsp:spPr>
        <a:xfrm>
          <a:off x="0" y="1699268"/>
          <a:ext cx="5029199"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Hand and eye motions</a:t>
          </a:r>
        </a:p>
      </dsp:txBody>
      <dsp:txXfrm>
        <a:off x="75630" y="1774898"/>
        <a:ext cx="4877939" cy="1398021"/>
      </dsp:txXfrm>
    </dsp:sp>
    <dsp:sp modelId="{BC47A135-9B85-EB48-8C6D-58C580CC7AAB}">
      <dsp:nvSpPr>
        <dsp:cNvPr id="0" name=""/>
        <dsp:cNvSpPr/>
      </dsp:nvSpPr>
      <dsp:spPr>
        <a:xfrm>
          <a:off x="0" y="3360869"/>
          <a:ext cx="5029199"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Moving around the stage</a:t>
          </a:r>
        </a:p>
      </dsp:txBody>
      <dsp:txXfrm>
        <a:off x="75630" y="3436499"/>
        <a:ext cx="4877939" cy="13980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87106-92F4-4321-ABA2-99AADCBD0BC2}">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42FFD-31AD-4E2E-AB8E-5DBF71D6CF92}">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82613-B239-407E-A4A1-05DF189D1FD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666750">
            <a:lnSpc>
              <a:spcPct val="90000"/>
            </a:lnSpc>
            <a:spcBef>
              <a:spcPct val="0"/>
            </a:spcBef>
            <a:spcAft>
              <a:spcPct val="35000"/>
            </a:spcAft>
            <a:buNone/>
          </a:pPr>
          <a:r>
            <a:rPr lang="en-US" sz="1500" kern="1200" dirty="0"/>
            <a:t>• Eye contact		</a:t>
          </a:r>
        </a:p>
        <a:p>
          <a:pPr marL="0" lvl="0" indent="0" algn="l" defTabSz="666750">
            <a:lnSpc>
              <a:spcPct val="90000"/>
            </a:lnSpc>
            <a:spcBef>
              <a:spcPct val="0"/>
            </a:spcBef>
            <a:spcAft>
              <a:spcPct val="35000"/>
            </a:spcAft>
            <a:buNone/>
          </a:pPr>
          <a:r>
            <a:rPr lang="en-US" sz="1500" kern="1200" dirty="0"/>
            <a:t>• Smile 			</a:t>
          </a:r>
        </a:p>
        <a:p>
          <a:pPr marL="0" lvl="0" indent="0" algn="l" defTabSz="666750">
            <a:lnSpc>
              <a:spcPct val="90000"/>
            </a:lnSpc>
            <a:spcBef>
              <a:spcPct val="0"/>
            </a:spcBef>
            <a:spcAft>
              <a:spcPct val="35000"/>
            </a:spcAft>
            <a:buNone/>
          </a:pPr>
          <a:r>
            <a:rPr lang="en-US" sz="1500" kern="1200" dirty="0"/>
            <a:t>• Face the audience</a:t>
          </a:r>
        </a:p>
      </dsp:txBody>
      <dsp:txXfrm>
        <a:off x="1838352" y="680"/>
        <a:ext cx="4430685" cy="1591647"/>
      </dsp:txXfrm>
    </dsp:sp>
    <dsp:sp modelId="{0842531A-CC66-40FE-A1B7-3D221E7CEA9E}">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6C622-723F-43A3-B367-7439C302B10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10023-4573-4CBD-A107-4A498567CB4E}">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666750">
            <a:lnSpc>
              <a:spcPct val="90000"/>
            </a:lnSpc>
            <a:spcBef>
              <a:spcPct val="0"/>
            </a:spcBef>
            <a:spcAft>
              <a:spcPct val="35000"/>
            </a:spcAft>
            <a:buNone/>
          </a:pPr>
          <a:r>
            <a:rPr lang="en-US" sz="1500" kern="1200" dirty="0"/>
            <a:t>• Keep hands below the neck  	</a:t>
          </a:r>
        </a:p>
        <a:p>
          <a:pPr marL="0" lvl="0" indent="0" algn="l" defTabSz="666750">
            <a:lnSpc>
              <a:spcPct val="90000"/>
            </a:lnSpc>
            <a:spcBef>
              <a:spcPct val="0"/>
            </a:spcBef>
            <a:spcAft>
              <a:spcPct val="35000"/>
            </a:spcAft>
            <a:buNone/>
          </a:pPr>
          <a:r>
            <a:rPr lang="en-US" sz="1500" kern="1200" dirty="0"/>
            <a:t>• Use hands for emphasis 		</a:t>
          </a:r>
        </a:p>
        <a:p>
          <a:pPr marL="0" lvl="0" indent="0" algn="l" defTabSz="666750">
            <a:lnSpc>
              <a:spcPct val="90000"/>
            </a:lnSpc>
            <a:spcBef>
              <a:spcPct val="0"/>
            </a:spcBef>
            <a:spcAft>
              <a:spcPct val="35000"/>
            </a:spcAft>
            <a:buNone/>
          </a:pPr>
          <a:r>
            <a:rPr lang="en-US" sz="1500" kern="1200" dirty="0"/>
            <a:t>• Use hands to describe </a:t>
          </a:r>
        </a:p>
      </dsp:txBody>
      <dsp:txXfrm>
        <a:off x="1838352" y="1990238"/>
        <a:ext cx="4430685" cy="1591647"/>
      </dsp:txXfrm>
    </dsp:sp>
    <dsp:sp modelId="{5061F61A-6CF5-4C3C-A297-11BEEEE3D08B}">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96D7A-701B-45EA-BF0B-9CCF099CCD07}">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967EAA-BF89-4FB2-A2BA-EA2DEFBFB79A}">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666750">
            <a:lnSpc>
              <a:spcPct val="90000"/>
            </a:lnSpc>
            <a:spcBef>
              <a:spcPct val="0"/>
            </a:spcBef>
            <a:spcAft>
              <a:spcPct val="35000"/>
            </a:spcAft>
            <a:buNone/>
          </a:pPr>
          <a:r>
            <a:rPr lang="en-US" sz="1500" kern="1200" dirty="0"/>
            <a:t>• Keep hands open </a:t>
          </a:r>
        </a:p>
        <a:p>
          <a:pPr marL="0" lvl="0" indent="0" algn="l" defTabSz="666750">
            <a:lnSpc>
              <a:spcPct val="90000"/>
            </a:lnSpc>
            <a:spcBef>
              <a:spcPct val="0"/>
            </a:spcBef>
            <a:spcAft>
              <a:spcPct val="35000"/>
            </a:spcAft>
            <a:buNone/>
          </a:pPr>
          <a:br>
            <a:rPr lang="en-US" sz="1500" kern="1200" dirty="0"/>
          </a:br>
          <a:r>
            <a:rPr lang="en-US" sz="1500" kern="1200" dirty="0"/>
            <a:t>• Stand up</a:t>
          </a:r>
        </a:p>
        <a:p>
          <a:pPr marL="0" lvl="0" indent="0" algn="l" defTabSz="666750">
            <a:lnSpc>
              <a:spcPct val="90000"/>
            </a:lnSpc>
            <a:spcBef>
              <a:spcPct val="0"/>
            </a:spcBef>
            <a:spcAft>
              <a:spcPct val="35000"/>
            </a:spcAft>
            <a:buNone/>
          </a:pPr>
          <a:br>
            <a:rPr lang="en-US" sz="1500" kern="1200" dirty="0"/>
          </a:br>
          <a:r>
            <a:rPr lang="en-US" sz="1500" kern="1200" dirty="0"/>
            <a:t>• Use a (laser) pointer </a:t>
          </a:r>
        </a:p>
      </dsp:txBody>
      <dsp:txXfrm>
        <a:off x="1838352" y="3979797"/>
        <a:ext cx="4430685" cy="15916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97795-75A9-2845-8287-8B5D5D1A481B}">
      <dsp:nvSpPr>
        <dsp:cNvPr id="0" name=""/>
        <dsp:cNvSpPr/>
      </dsp:nvSpPr>
      <dsp:spPr>
        <a:xfrm>
          <a:off x="0" y="890808"/>
          <a:ext cx="5115491"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Extended pauses</a:t>
          </a:r>
        </a:p>
      </dsp:txBody>
      <dsp:txXfrm>
        <a:off x="23417" y="914225"/>
        <a:ext cx="5068657" cy="432866"/>
      </dsp:txXfrm>
    </dsp:sp>
    <dsp:sp modelId="{AABC07E9-8145-C545-9DC9-3C3EBFA8220F}">
      <dsp:nvSpPr>
        <dsp:cNvPr id="0" name=""/>
        <dsp:cNvSpPr/>
      </dsp:nvSpPr>
      <dsp:spPr>
        <a:xfrm>
          <a:off x="0" y="1428108"/>
          <a:ext cx="5115491"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One-word “punch”</a:t>
          </a:r>
        </a:p>
      </dsp:txBody>
      <dsp:txXfrm>
        <a:off x="23417" y="1451525"/>
        <a:ext cx="5068657" cy="432866"/>
      </dsp:txXfrm>
    </dsp:sp>
    <dsp:sp modelId="{3F91CB91-A562-4A44-B0D2-94269B072287}">
      <dsp:nvSpPr>
        <dsp:cNvPr id="0" name=""/>
        <dsp:cNvSpPr/>
      </dsp:nvSpPr>
      <dsp:spPr>
        <a:xfrm>
          <a:off x="0" y="1965409"/>
          <a:ext cx="5115491"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Suspense and release</a:t>
          </a:r>
        </a:p>
      </dsp:txBody>
      <dsp:txXfrm>
        <a:off x="23417" y="1988826"/>
        <a:ext cx="5068657" cy="432866"/>
      </dsp:txXfrm>
    </dsp:sp>
    <dsp:sp modelId="{094B0C65-BB12-2946-8BAA-74D347C44CA9}">
      <dsp:nvSpPr>
        <dsp:cNvPr id="0" name=""/>
        <dsp:cNvSpPr/>
      </dsp:nvSpPr>
      <dsp:spPr>
        <a:xfrm>
          <a:off x="0" y="2502709"/>
          <a:ext cx="5115491"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Varying sentence lengths</a:t>
          </a:r>
        </a:p>
      </dsp:txBody>
      <dsp:txXfrm>
        <a:off x="23417" y="2526126"/>
        <a:ext cx="5068657" cy="432866"/>
      </dsp:txXfrm>
    </dsp:sp>
    <dsp:sp modelId="{F210DE11-D1F8-4A49-BDB7-869DA89E4E66}">
      <dsp:nvSpPr>
        <dsp:cNvPr id="0" name=""/>
        <dsp:cNvSpPr/>
      </dsp:nvSpPr>
      <dsp:spPr>
        <a:xfrm>
          <a:off x="0" y="3040009"/>
          <a:ext cx="5115491"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Rise and fall: shaping and separating phrases</a:t>
          </a:r>
        </a:p>
      </dsp:txBody>
      <dsp:txXfrm>
        <a:off x="23417" y="3063426"/>
        <a:ext cx="5068657" cy="432866"/>
      </dsp:txXfrm>
    </dsp:sp>
    <dsp:sp modelId="{FD72AB18-98EE-1A48-B563-0FE9CFAB5476}">
      <dsp:nvSpPr>
        <dsp:cNvPr id="0" name=""/>
        <dsp:cNvSpPr/>
      </dsp:nvSpPr>
      <dsp:spPr>
        <a:xfrm>
          <a:off x="0" y="3577309"/>
          <a:ext cx="5115491"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Nate’s personal favorite: changing up the voices</a:t>
          </a:r>
        </a:p>
      </dsp:txBody>
      <dsp:txXfrm>
        <a:off x="23417" y="3600726"/>
        <a:ext cx="5068657"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01987-DAF8-E64A-A861-BD0266EEED05}">
      <dsp:nvSpPr>
        <dsp:cNvPr id="0" name=""/>
        <dsp:cNvSpPr/>
      </dsp:nvSpPr>
      <dsp:spPr>
        <a:xfrm>
          <a:off x="613" y="79636"/>
          <a:ext cx="2394272" cy="1436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Modulation is achieved through:</a:t>
          </a:r>
          <a:br>
            <a:rPr lang="en-US" sz="1900" kern="1200"/>
          </a:br>
          <a:r>
            <a:rPr lang="en-US" sz="1900" kern="1200"/>
            <a:t>• Pace: slow down the expression or pause </a:t>
          </a:r>
        </a:p>
      </dsp:txBody>
      <dsp:txXfrm>
        <a:off x="613" y="79636"/>
        <a:ext cx="2394272" cy="1436563"/>
      </dsp:txXfrm>
    </dsp:sp>
    <dsp:sp modelId="{3237EB0D-C11A-B849-B7F6-0D59C06E7480}">
      <dsp:nvSpPr>
        <dsp:cNvPr id="0" name=""/>
        <dsp:cNvSpPr/>
      </dsp:nvSpPr>
      <dsp:spPr>
        <a:xfrm>
          <a:off x="2634313" y="79636"/>
          <a:ext cx="2394272" cy="1436563"/>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Pitch: lower the tone or raise the pitch • Power: increase or decrease volume </a:t>
          </a:r>
        </a:p>
      </dsp:txBody>
      <dsp:txXfrm>
        <a:off x="2634313" y="79636"/>
        <a:ext cx="2394272" cy="1436563"/>
      </dsp:txXfrm>
    </dsp:sp>
    <dsp:sp modelId="{2F5C593B-4FDA-664A-A01E-C0FC56B2AFD0}">
      <dsp:nvSpPr>
        <dsp:cNvPr id="0" name=""/>
        <dsp:cNvSpPr/>
      </dsp:nvSpPr>
      <dsp:spPr>
        <a:xfrm>
          <a:off x="613" y="1755627"/>
          <a:ext cx="2394272" cy="143656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Emphasizing an idea:</a:t>
          </a:r>
          <a:br>
            <a:rPr lang="en-US" sz="1900" kern="1200"/>
          </a:br>
          <a:r>
            <a:rPr lang="en-US" sz="1900" kern="1200"/>
            <a:t>• The general context determines what word to stress </a:t>
          </a:r>
        </a:p>
      </dsp:txBody>
      <dsp:txXfrm>
        <a:off x="613" y="1755627"/>
        <a:ext cx="2394272" cy="1436563"/>
      </dsp:txXfrm>
    </dsp:sp>
    <dsp:sp modelId="{28BC602D-03C3-6C46-B789-AF96F36C193B}">
      <dsp:nvSpPr>
        <dsp:cNvPr id="0" name=""/>
        <dsp:cNvSpPr/>
      </dsp:nvSpPr>
      <dsp:spPr>
        <a:xfrm>
          <a:off x="2634313" y="1755627"/>
          <a:ext cx="2394272" cy="1436563"/>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Sense stress is used to highlight:</a:t>
          </a:r>
          <a:br>
            <a:rPr lang="en-US" sz="1900" kern="1200"/>
          </a:br>
          <a:r>
            <a:rPr lang="en-US" sz="1900" kern="1200"/>
            <a:t>• The beginning or end of an idea </a:t>
          </a:r>
        </a:p>
      </dsp:txBody>
      <dsp:txXfrm>
        <a:off x="2634313" y="1755627"/>
        <a:ext cx="2394272" cy="1436563"/>
      </dsp:txXfrm>
    </dsp:sp>
    <dsp:sp modelId="{DA88BD27-64EA-1349-B05E-565F9BD4DC1A}">
      <dsp:nvSpPr>
        <dsp:cNvPr id="0" name=""/>
        <dsp:cNvSpPr/>
      </dsp:nvSpPr>
      <dsp:spPr>
        <a:xfrm>
          <a:off x="1317463" y="3431617"/>
          <a:ext cx="2394272" cy="143656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 The main points of the talk</a:t>
          </a:r>
        </a:p>
        <a:p>
          <a:pPr marL="0" lvl="0" indent="0" algn="ctr" defTabSz="844550">
            <a:lnSpc>
              <a:spcPct val="90000"/>
            </a:lnSpc>
            <a:spcBef>
              <a:spcPct val="0"/>
            </a:spcBef>
            <a:spcAft>
              <a:spcPct val="35000"/>
            </a:spcAft>
            <a:buNone/>
          </a:pPr>
          <a:endParaRPr lang="en-US" sz="1900" kern="1200" dirty="0"/>
        </a:p>
        <a:p>
          <a:pPr marL="0" lvl="0" indent="0" algn="ctr" defTabSz="844550">
            <a:lnSpc>
              <a:spcPct val="90000"/>
            </a:lnSpc>
            <a:spcBef>
              <a:spcPct val="0"/>
            </a:spcBef>
            <a:spcAft>
              <a:spcPct val="35000"/>
            </a:spcAft>
            <a:buNone/>
          </a:pPr>
          <a:r>
            <a:rPr lang="en-US" sz="1900" kern="1200" dirty="0"/>
            <a:t>• Feelings </a:t>
          </a:r>
        </a:p>
      </dsp:txBody>
      <dsp:txXfrm>
        <a:off x="1317463" y="3431617"/>
        <a:ext cx="2394272" cy="1436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760FB-55BC-4C73-AA78-7B24B29AD585}">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CEF1E-FDDC-4098-9102-9332ECE82C71}">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F6E723-4251-468A-A7FF-ACC35BB7C559}">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US" sz="2800" kern="1200"/>
            <a:t>Opening “hook”</a:t>
          </a:r>
        </a:p>
      </dsp:txBody>
      <dsp:txXfrm>
        <a:off x="1172126" y="908559"/>
        <a:ext cx="2114937" cy="897246"/>
      </dsp:txXfrm>
    </dsp:sp>
    <dsp:sp modelId="{6D7D67C4-54A5-4D2D-9B2D-2F4B8353EA0B}">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F572E-9545-4307-AD4A-1DCB70D11486}">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0324A-D692-47E0-948A-CFB075B08E4F}">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US" sz="2800" kern="1200"/>
            <a:t>Main theme introduced</a:t>
          </a:r>
        </a:p>
      </dsp:txBody>
      <dsp:txXfrm>
        <a:off x="4745088" y="908559"/>
        <a:ext cx="2114937" cy="897246"/>
      </dsp:txXfrm>
    </dsp:sp>
    <dsp:sp modelId="{81DA9597-C41B-45BB-A506-B409710ADF5E}">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4FA77-4DB5-496F-AF00-BFF23B2B59E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E137B4-6C4C-47F4-A464-53BDC46D0C20}">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US" sz="2800" kern="1200"/>
            <a:t>Body: supporting arguments or narratives</a:t>
          </a:r>
        </a:p>
      </dsp:txBody>
      <dsp:txXfrm>
        <a:off x="8318049" y="908559"/>
        <a:ext cx="2114937" cy="897246"/>
      </dsp:txXfrm>
    </dsp:sp>
    <dsp:sp modelId="{79555DCA-32B0-4999-9C1F-519527964DA1}">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DA269-D3DA-4FAA-BF09-B462CC84548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E73B9-FD4F-49DA-ACBE-6F244DBE4C59}">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US" sz="2800" kern="1200" dirty="0"/>
            <a:t>Tying the arguments or narratives back to main theme</a:t>
          </a:r>
        </a:p>
      </dsp:txBody>
      <dsp:txXfrm>
        <a:off x="1172126" y="2545532"/>
        <a:ext cx="2114937" cy="897246"/>
      </dsp:txXfrm>
    </dsp:sp>
    <dsp:sp modelId="{27DF3C15-694B-4E08-99D4-FE5AD64B62BD}">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F5390-BBA2-4A70-9F7D-0BD43A26F88D}">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C3657-C1C9-49B3-94A1-75A297046B8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90000"/>
            </a:lnSpc>
            <a:spcBef>
              <a:spcPct val="0"/>
            </a:spcBef>
            <a:spcAft>
              <a:spcPct val="35000"/>
            </a:spcAft>
            <a:buNone/>
          </a:pPr>
          <a:r>
            <a:rPr lang="en-US" sz="2800" kern="1200"/>
            <a:t>Ending with a call to action</a:t>
          </a:r>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41BB-5154-4890-AF40-3E2E595CF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7258A-9E56-4E60-955B-20698907D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F6B95-5AA9-4092-9C73-C61C734F74BF}"/>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5" name="Footer Placeholder 4">
            <a:extLst>
              <a:ext uri="{FF2B5EF4-FFF2-40B4-BE49-F238E27FC236}">
                <a16:creationId xmlns:a16="http://schemas.microsoft.com/office/drawing/2014/main" id="{FECA6441-826C-47AB-AF5D-E62CE0048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36DE8-BB31-4E89-AEEF-3EECE9F5710D}"/>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222368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AEA9-D1D3-4B2C-9DED-5628AE9521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5351B-A045-4047-9AA8-4CF67E1C77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92472-4F0A-4E6B-A3E6-4EB9E07BF307}"/>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5" name="Footer Placeholder 4">
            <a:extLst>
              <a:ext uri="{FF2B5EF4-FFF2-40B4-BE49-F238E27FC236}">
                <a16:creationId xmlns:a16="http://schemas.microsoft.com/office/drawing/2014/main" id="{ACE5A6E0-41E1-4222-BB6F-6866F529D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733EF-1308-478F-A739-10CF3A086673}"/>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50594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B499A-409F-44FE-AC41-5113289F5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023599-1548-4C8A-ACC5-9A743B61B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5B237-CA3F-4E6C-9A67-E8C6ABEB37A8}"/>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5" name="Footer Placeholder 4">
            <a:extLst>
              <a:ext uri="{FF2B5EF4-FFF2-40B4-BE49-F238E27FC236}">
                <a16:creationId xmlns:a16="http://schemas.microsoft.com/office/drawing/2014/main" id="{4308E3E9-12A6-4D66-8983-BAC4C3677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A3EEE-A8CD-4DA3-8510-1F93C5AAD26E}"/>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39876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BE6E-4574-4ED5-B1F0-F8032B873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3E6ED-3781-4DC0-B1EF-61D2351B5C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B8B50-46A6-45AF-8702-E8A97B8CA9AD}"/>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5" name="Footer Placeholder 4">
            <a:extLst>
              <a:ext uri="{FF2B5EF4-FFF2-40B4-BE49-F238E27FC236}">
                <a16:creationId xmlns:a16="http://schemas.microsoft.com/office/drawing/2014/main" id="{71AA3A77-0C1F-4642-A7C7-A25857458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0D3F5-9E65-464B-A85C-53F91C22AF30}"/>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105044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5A18-8652-40B3-A974-109156CD3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00FE27-1181-4E86-94F1-A7A256E94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497F5-DBED-4C4C-9BAF-53F3968DE46B}"/>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5" name="Footer Placeholder 4">
            <a:extLst>
              <a:ext uri="{FF2B5EF4-FFF2-40B4-BE49-F238E27FC236}">
                <a16:creationId xmlns:a16="http://schemas.microsoft.com/office/drawing/2014/main" id="{3457F4C9-0518-46EB-93F0-FAF19E252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9D26-E911-45DC-81FD-8D255B0B5D01}"/>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395771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0991-3B75-42FA-AB33-413F11668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288EC-178E-4ACF-870A-7B7477AC6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26F3B-2637-48F2-8AB1-33B4E5051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105ED5-246A-4870-8912-C09FD40AA93F}"/>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6" name="Footer Placeholder 5">
            <a:extLst>
              <a:ext uri="{FF2B5EF4-FFF2-40B4-BE49-F238E27FC236}">
                <a16:creationId xmlns:a16="http://schemas.microsoft.com/office/drawing/2014/main" id="{F638287A-5DBB-48E3-8FA6-47C3AF973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871B8-DC76-4B3E-A9CF-C02316A28BEA}"/>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4039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78B5-6276-4612-AC84-153AF9A68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5B3BA-1CAE-4CCD-9B7B-9FCB9548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DE629-B7A9-4195-BEEF-5ADB1F1D2A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B76910-9520-48CC-8C37-3386D9056E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BF8DB-C101-49C3-A338-C63BA1458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F367F-9D6C-42D2-AF7C-2CB6931DDAEE}"/>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8" name="Footer Placeholder 7">
            <a:extLst>
              <a:ext uri="{FF2B5EF4-FFF2-40B4-BE49-F238E27FC236}">
                <a16:creationId xmlns:a16="http://schemas.microsoft.com/office/drawing/2014/main" id="{B9D59312-FE32-4561-A4A2-4877A5E35F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773793-DADB-4154-98F2-F72B2D6B87C8}"/>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346108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3542-7E0D-49FE-9D90-93AD3E07AC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CCF28-24BD-4DAF-A9E6-F64E5704051E}"/>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4" name="Footer Placeholder 3">
            <a:extLst>
              <a:ext uri="{FF2B5EF4-FFF2-40B4-BE49-F238E27FC236}">
                <a16:creationId xmlns:a16="http://schemas.microsoft.com/office/drawing/2014/main" id="{91A282D6-75A5-4B45-92DB-135170CC1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01485-99B5-4D0C-A4AD-3E78BDF28778}"/>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99573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AC7E4-C81B-462C-9E66-7DA3C8FBFE22}"/>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3" name="Footer Placeholder 2">
            <a:extLst>
              <a:ext uri="{FF2B5EF4-FFF2-40B4-BE49-F238E27FC236}">
                <a16:creationId xmlns:a16="http://schemas.microsoft.com/office/drawing/2014/main" id="{8965CA29-9B88-4E28-8AC0-B6969850F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F214E-9A9C-4A8A-B2BE-EA135F819FE7}"/>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240424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15D9-FC05-4FCE-AD84-498FD61AC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CA7E3E-555D-4129-8DB6-D0F6B6D38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07AFF3-CAF8-483D-AF37-3D762A13A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498B2-0B4A-4601-9727-577A5E2F2CF5}"/>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6" name="Footer Placeholder 5">
            <a:extLst>
              <a:ext uri="{FF2B5EF4-FFF2-40B4-BE49-F238E27FC236}">
                <a16:creationId xmlns:a16="http://schemas.microsoft.com/office/drawing/2014/main" id="{AE52B67B-E105-4438-9E8B-CDE3D9DD4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00BB-0013-44B1-A518-315BF5DAB92F}"/>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199341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C47F-AFB8-458C-A035-2DAA88920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1621D-C2BF-4E87-87A2-83AA37BEB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9C5D0-86F4-494F-8336-9D24C3C9D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1BF5B-2092-4727-93CA-43067E3C38E6}"/>
              </a:ext>
            </a:extLst>
          </p:cNvPr>
          <p:cNvSpPr>
            <a:spLocks noGrp="1"/>
          </p:cNvSpPr>
          <p:nvPr>
            <p:ph type="dt" sz="half" idx="10"/>
          </p:nvPr>
        </p:nvSpPr>
        <p:spPr/>
        <p:txBody>
          <a:bodyPr/>
          <a:lstStyle/>
          <a:p>
            <a:fld id="{217FD566-9711-4A01-9FC8-9FC551CE0E10}" type="datetimeFigureOut">
              <a:rPr lang="en-US" smtClean="0"/>
              <a:t>6/29/20</a:t>
            </a:fld>
            <a:endParaRPr lang="en-US"/>
          </a:p>
        </p:txBody>
      </p:sp>
      <p:sp>
        <p:nvSpPr>
          <p:cNvPr id="6" name="Footer Placeholder 5">
            <a:extLst>
              <a:ext uri="{FF2B5EF4-FFF2-40B4-BE49-F238E27FC236}">
                <a16:creationId xmlns:a16="http://schemas.microsoft.com/office/drawing/2014/main" id="{BB0D8C01-D5B6-45AB-8E2B-9D5595D17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1858E-4ED7-49FD-8B6A-BFD8B49360D6}"/>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172033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F5E40-E05F-42D4-A438-1CF600816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306B5B-1B08-45BF-933D-7AB40FBCB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92A40-4FE2-4622-87D1-3A7FF6EF7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FD566-9711-4A01-9FC8-9FC551CE0E10}" type="datetimeFigureOut">
              <a:rPr lang="en-US" smtClean="0"/>
              <a:t>6/29/20</a:t>
            </a:fld>
            <a:endParaRPr lang="en-US"/>
          </a:p>
        </p:txBody>
      </p:sp>
      <p:sp>
        <p:nvSpPr>
          <p:cNvPr id="5" name="Footer Placeholder 4">
            <a:extLst>
              <a:ext uri="{FF2B5EF4-FFF2-40B4-BE49-F238E27FC236}">
                <a16:creationId xmlns:a16="http://schemas.microsoft.com/office/drawing/2014/main" id="{EF02C154-8DA1-4244-A468-B25450A30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756F23-5D04-4389-B8C3-46A03A1AD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2E248-FA98-48C5-9101-F00EA42C2E34}" type="slidenum">
              <a:rPr lang="en-US" smtClean="0"/>
              <a:t>‹#›</a:t>
            </a:fld>
            <a:endParaRPr lang="en-US"/>
          </a:p>
        </p:txBody>
      </p:sp>
    </p:spTree>
    <p:extLst>
      <p:ext uri="{BB962C8B-B14F-4D97-AF65-F5344CB8AC3E}">
        <p14:creationId xmlns:p14="http://schemas.microsoft.com/office/powerpoint/2010/main" val="2756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a:xfrm>
            <a:off x="640079" y="2053641"/>
            <a:ext cx="3669161" cy="2760098"/>
          </a:xfrm>
        </p:spPr>
        <p:txBody>
          <a:bodyPr vert="horz" lIns="91440" tIns="45720" rIns="91440" bIns="45720" rtlCol="0" anchor="ctr">
            <a:normAutofit fontScale="90000"/>
          </a:bodyPr>
          <a:lstStyle/>
          <a:p>
            <a:r>
              <a:rPr lang="en-US" sz="4400" dirty="0">
                <a:solidFill>
                  <a:srgbClr val="000000"/>
                </a:solidFill>
              </a:rPr>
              <a:t>Public Speaking and </a:t>
            </a:r>
            <a:br>
              <a:rPr lang="en-US" sz="4400" dirty="0">
                <a:solidFill>
                  <a:srgbClr val="000000"/>
                </a:solidFill>
              </a:rPr>
            </a:br>
            <a:r>
              <a:rPr lang="en-US" sz="4400" dirty="0">
                <a:solidFill>
                  <a:srgbClr val="000000"/>
                </a:solidFill>
              </a:rPr>
              <a:t>Technical Presentations</a:t>
            </a:r>
            <a:br>
              <a:rPr lang="en-US" sz="4400" dirty="0">
                <a:solidFill>
                  <a:srgbClr val="000000"/>
                </a:solidFill>
              </a:rPr>
            </a:br>
            <a:endParaRPr lang="en-US" sz="4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a:xfrm>
            <a:off x="5314548" y="801866"/>
            <a:ext cx="6082110" cy="5230634"/>
          </a:xfrm>
        </p:spPr>
        <p:txBody>
          <a:bodyPr vert="horz" lIns="91440" tIns="45720" rIns="91440" bIns="45720" rtlCol="0" anchor="ctr">
            <a:normAutofit/>
          </a:bodyPr>
          <a:lstStyle/>
          <a:p>
            <a:pPr algn="l"/>
            <a:r>
              <a:rPr lang="en-US" dirty="0">
                <a:solidFill>
                  <a:srgbClr val="000000"/>
                </a:solidFill>
              </a:rPr>
              <a:t>VE300 Technical Communications</a:t>
            </a:r>
          </a:p>
          <a:p>
            <a:pPr algn="l"/>
            <a:endParaRPr lang="en-US" dirty="0">
              <a:solidFill>
                <a:srgbClr val="000000"/>
              </a:solidFill>
            </a:endParaRPr>
          </a:p>
          <a:p>
            <a:pPr algn="l"/>
            <a:r>
              <a:rPr lang="en-US" dirty="0">
                <a:solidFill>
                  <a:srgbClr val="000000"/>
                </a:solidFill>
              </a:rPr>
              <a:t>Michele Campbell</a:t>
            </a:r>
            <a:endParaRPr lang="en-US" altLang="zh-CN" dirty="0">
              <a:solidFill>
                <a:srgbClr val="000000"/>
              </a:solidFill>
            </a:endParaRPr>
          </a:p>
          <a:p>
            <a:pPr algn="l"/>
            <a:r>
              <a:rPr lang="en-US" dirty="0">
                <a:solidFill>
                  <a:srgbClr val="000000"/>
                </a:solidFill>
              </a:rPr>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3">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99102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83CDFD-30AE-C045-91E6-2D667502E842}"/>
              </a:ext>
            </a:extLst>
          </p:cNvPr>
          <p:cNvSpPr>
            <a:spLocks noGrp="1"/>
          </p:cNvSpPr>
          <p:nvPr>
            <p:ph type="title"/>
          </p:nvPr>
        </p:nvSpPr>
        <p:spPr>
          <a:xfrm>
            <a:off x="640079" y="2053641"/>
            <a:ext cx="3669161" cy="2760098"/>
          </a:xfrm>
        </p:spPr>
        <p:txBody>
          <a:bodyPr>
            <a:normAutofit/>
          </a:bodyPr>
          <a:lstStyle/>
          <a:p>
            <a:r>
              <a:rPr lang="en-US">
                <a:solidFill>
                  <a:srgbClr val="FFFFFF"/>
                </a:solidFill>
              </a:rPr>
              <a:t>A hooking introduction </a:t>
            </a:r>
          </a:p>
        </p:txBody>
      </p:sp>
      <p:sp>
        <p:nvSpPr>
          <p:cNvPr id="3" name="Content Placeholder 2">
            <a:extLst>
              <a:ext uri="{FF2B5EF4-FFF2-40B4-BE49-F238E27FC236}">
                <a16:creationId xmlns:a16="http://schemas.microsoft.com/office/drawing/2014/main" id="{C41BE661-6C91-E44D-9BFE-E7A023A7B655}"/>
              </a:ext>
            </a:extLst>
          </p:cNvPr>
          <p:cNvSpPr>
            <a:spLocks noGrp="1"/>
          </p:cNvSpPr>
          <p:nvPr>
            <p:ph idx="1"/>
          </p:nvPr>
        </p:nvSpPr>
        <p:spPr>
          <a:xfrm>
            <a:off x="6090574" y="801866"/>
            <a:ext cx="5306084" cy="5230634"/>
          </a:xfrm>
        </p:spPr>
        <p:txBody>
          <a:bodyPr anchor="ctr">
            <a:normAutofit lnSpcReduction="10000"/>
          </a:bodyPr>
          <a:lstStyle/>
          <a:p>
            <a:pPr marL="0" indent="0">
              <a:buNone/>
            </a:pPr>
            <a:r>
              <a:rPr lang="en-US" sz="2400" dirty="0">
                <a:solidFill>
                  <a:srgbClr val="000000"/>
                </a:solidFill>
              </a:rPr>
              <a:t>The first two minutes of a presentation are crucial:</a:t>
            </a:r>
          </a:p>
          <a:p>
            <a:pPr marL="0" indent="0">
              <a:buNone/>
            </a:pPr>
            <a:br>
              <a:rPr lang="en-US" sz="2400" dirty="0">
                <a:solidFill>
                  <a:srgbClr val="000000"/>
                </a:solidFill>
              </a:rPr>
            </a:br>
            <a:r>
              <a:rPr lang="en-US" sz="2400" dirty="0">
                <a:solidFill>
                  <a:srgbClr val="000000"/>
                </a:solidFill>
              </a:rPr>
              <a:t>• Introduce: provide basic information about who you are </a:t>
            </a:r>
          </a:p>
          <a:p>
            <a:pPr marL="0" indent="0">
              <a:buNone/>
            </a:pPr>
            <a:endParaRPr lang="en-US" sz="2400" dirty="0">
              <a:solidFill>
                <a:srgbClr val="000000"/>
              </a:solidFill>
            </a:endParaRPr>
          </a:p>
          <a:p>
            <a:pPr marL="0" indent="0">
              <a:buNone/>
            </a:pPr>
            <a:r>
              <a:rPr lang="en-US" sz="2400" dirty="0">
                <a:solidFill>
                  <a:srgbClr val="000000"/>
                </a:solidFill>
              </a:rPr>
              <a:t>• Inform: precise the topic and the objectives</a:t>
            </a:r>
          </a:p>
          <a:p>
            <a:pPr marL="0" indent="0">
              <a:buNone/>
            </a:pPr>
            <a:br>
              <a:rPr lang="en-US" sz="2400" dirty="0">
                <a:solidFill>
                  <a:srgbClr val="000000"/>
                </a:solidFill>
              </a:rPr>
            </a:br>
            <a:r>
              <a:rPr lang="en-US" sz="2400" dirty="0">
                <a:solidFill>
                  <a:srgbClr val="000000"/>
                </a:solidFill>
              </a:rPr>
              <a:t>• Impact: give a fact to think about or tell a story </a:t>
            </a:r>
          </a:p>
          <a:p>
            <a:pPr marL="0" indent="0">
              <a:buNone/>
            </a:pPr>
            <a:endParaRPr lang="en-US" sz="2400" dirty="0">
              <a:solidFill>
                <a:srgbClr val="000000"/>
              </a:solidFill>
            </a:endParaRPr>
          </a:p>
          <a:p>
            <a:pPr marL="0" indent="0">
              <a:buNone/>
            </a:pPr>
            <a:r>
              <a:rPr lang="en-US" sz="2400" dirty="0">
                <a:solidFill>
                  <a:srgbClr val="000000"/>
                </a:solidFill>
              </a:rPr>
              <a:t>Ensure the audience is with you from the beginning </a:t>
            </a:r>
          </a:p>
          <a:p>
            <a:endParaRPr lang="en-US" sz="2400" dirty="0">
              <a:solidFill>
                <a:srgbClr val="000000"/>
              </a:solidFill>
            </a:endParaRPr>
          </a:p>
        </p:txBody>
      </p:sp>
    </p:spTree>
    <p:extLst>
      <p:ext uri="{BB962C8B-B14F-4D97-AF65-F5344CB8AC3E}">
        <p14:creationId xmlns:p14="http://schemas.microsoft.com/office/powerpoint/2010/main" val="88135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906FC0C9-C4A8-4E59-87FA-7AE937AE6BD4}"/>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Public Speaking: Core Skills</a:t>
            </a:r>
          </a:p>
        </p:txBody>
      </p:sp>
      <p:graphicFrame>
        <p:nvGraphicFramePr>
          <p:cNvPr id="5" name="Content Placeholder 2">
            <a:extLst>
              <a:ext uri="{FF2B5EF4-FFF2-40B4-BE49-F238E27FC236}">
                <a16:creationId xmlns:a16="http://schemas.microsoft.com/office/drawing/2014/main" id="{25ED784A-5130-4B3C-B34A-50EE401798A2}"/>
              </a:ext>
            </a:extLst>
          </p:cNvPr>
          <p:cNvGraphicFramePr>
            <a:graphicFrameLocks noGrp="1"/>
          </p:cNvGraphicFramePr>
          <p:nvPr>
            <p:ph idx="1"/>
            <p:extLst>
              <p:ext uri="{D42A27DB-BD31-4B8C-83A1-F6EECF244321}">
                <p14:modId xmlns:p14="http://schemas.microsoft.com/office/powerpoint/2010/main" val="2607040291"/>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33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0D6FF138-ACC1-499F-9AA7-55A13D83B5BC}"/>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Body Language</a:t>
            </a:r>
          </a:p>
        </p:txBody>
      </p:sp>
      <p:graphicFrame>
        <p:nvGraphicFramePr>
          <p:cNvPr id="5" name="Content Placeholder 2">
            <a:extLst>
              <a:ext uri="{FF2B5EF4-FFF2-40B4-BE49-F238E27FC236}">
                <a16:creationId xmlns:a16="http://schemas.microsoft.com/office/drawing/2014/main" id="{EA5D506A-2D65-45CE-A332-A1504324E825}"/>
              </a:ext>
            </a:extLst>
          </p:cNvPr>
          <p:cNvGraphicFramePr>
            <a:graphicFrameLocks noGrp="1"/>
          </p:cNvGraphicFramePr>
          <p:nvPr>
            <p:ph idx="1"/>
            <p:extLst>
              <p:ext uri="{D42A27DB-BD31-4B8C-83A1-F6EECF244321}">
                <p14:modId xmlns:p14="http://schemas.microsoft.com/office/powerpoint/2010/main" val="3385562285"/>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914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FCAF4-EDF5-5C4E-A098-13F0BD6F2B22}"/>
              </a:ext>
            </a:extLst>
          </p:cNvPr>
          <p:cNvSpPr>
            <a:spLocks noGrp="1"/>
          </p:cNvSpPr>
          <p:nvPr>
            <p:ph type="title"/>
          </p:nvPr>
        </p:nvSpPr>
        <p:spPr>
          <a:xfrm>
            <a:off x="943277" y="712269"/>
            <a:ext cx="3370998" cy="5502264"/>
          </a:xfrm>
        </p:spPr>
        <p:txBody>
          <a:bodyPr>
            <a:normAutofit/>
          </a:bodyPr>
          <a:lstStyle/>
          <a:p>
            <a:r>
              <a:rPr lang="en-US">
                <a:solidFill>
                  <a:srgbClr val="FFFFFF"/>
                </a:solidFill>
              </a:rPr>
              <a:t>Body language</a:t>
            </a:r>
          </a:p>
        </p:txBody>
      </p:sp>
      <p:cxnSp>
        <p:nvCxnSpPr>
          <p:cNvPr id="18" name="Straight Connector 17">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B2B00E6C-D76E-44D3-86FF-689CAA98B298}"/>
              </a:ext>
            </a:extLst>
          </p:cNvPr>
          <p:cNvGraphicFramePr>
            <a:graphicFrameLocks noGrp="1"/>
          </p:cNvGraphicFramePr>
          <p:nvPr>
            <p:ph idx="1"/>
            <p:extLst>
              <p:ext uri="{D42A27DB-BD31-4B8C-83A1-F6EECF244321}">
                <p14:modId xmlns:p14="http://schemas.microsoft.com/office/powerpoint/2010/main" val="241198032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81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5846F1-AA5F-4A6F-A21B-1CEAE499F293}"/>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Intonation</a:t>
            </a:r>
          </a:p>
        </p:txBody>
      </p:sp>
      <p:graphicFrame>
        <p:nvGraphicFramePr>
          <p:cNvPr id="5" name="Content Placeholder 2">
            <a:extLst>
              <a:ext uri="{FF2B5EF4-FFF2-40B4-BE49-F238E27FC236}">
                <a16:creationId xmlns:a16="http://schemas.microsoft.com/office/drawing/2014/main" id="{054A345E-E83B-4F16-A2D7-D640EF8B64F3}"/>
              </a:ext>
            </a:extLst>
          </p:cNvPr>
          <p:cNvGraphicFramePr>
            <a:graphicFrameLocks noGrp="1"/>
          </p:cNvGraphicFramePr>
          <p:nvPr>
            <p:ph idx="1"/>
            <p:extLst>
              <p:ext uri="{D42A27DB-BD31-4B8C-83A1-F6EECF244321}">
                <p14:modId xmlns:p14="http://schemas.microsoft.com/office/powerpoint/2010/main" val="4023999681"/>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82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Rectangle 34">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6">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5DA893E9-1B74-0E4E-A73D-C49731B21863}"/>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Voice</a:t>
            </a:r>
          </a:p>
        </p:txBody>
      </p:sp>
      <p:graphicFrame>
        <p:nvGraphicFramePr>
          <p:cNvPr id="41" name="Content Placeholder 2">
            <a:extLst>
              <a:ext uri="{FF2B5EF4-FFF2-40B4-BE49-F238E27FC236}">
                <a16:creationId xmlns:a16="http://schemas.microsoft.com/office/drawing/2014/main" id="{7912EC0D-78D3-4984-8B5E-FA4627C1231F}"/>
              </a:ext>
            </a:extLst>
          </p:cNvPr>
          <p:cNvGraphicFramePr>
            <a:graphicFrameLocks noGrp="1"/>
          </p:cNvGraphicFramePr>
          <p:nvPr>
            <p:ph idx="1"/>
            <p:extLst>
              <p:ext uri="{D42A27DB-BD31-4B8C-83A1-F6EECF244321}">
                <p14:modId xmlns:p14="http://schemas.microsoft.com/office/powerpoint/2010/main" val="3667360236"/>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61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878836-E525-034B-94CF-5A239C9024D8}"/>
              </a:ext>
            </a:extLst>
          </p:cNvPr>
          <p:cNvSpPr>
            <a:spLocks noGrp="1"/>
          </p:cNvSpPr>
          <p:nvPr>
            <p:ph type="title"/>
          </p:nvPr>
        </p:nvSpPr>
        <p:spPr>
          <a:xfrm>
            <a:off x="6094105" y="199506"/>
            <a:ext cx="4977976" cy="1425148"/>
          </a:xfrm>
        </p:spPr>
        <p:txBody>
          <a:bodyPr>
            <a:normAutofit/>
          </a:bodyPr>
          <a:lstStyle/>
          <a:p>
            <a:r>
              <a:rPr lang="en-US" dirty="0">
                <a:solidFill>
                  <a:srgbClr val="000000"/>
                </a:solidFill>
              </a:rPr>
              <a:t>Being persuasive</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Person with Idea">
            <a:extLst>
              <a:ext uri="{FF2B5EF4-FFF2-40B4-BE49-F238E27FC236}">
                <a16:creationId xmlns:a16="http://schemas.microsoft.com/office/drawing/2014/main" id="{C901B489-232C-4295-9775-03755794EC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53B5EDC-7553-4346-8CC4-7A39C6959630}"/>
              </a:ext>
            </a:extLst>
          </p:cNvPr>
          <p:cNvSpPr>
            <a:spLocks noGrp="1"/>
          </p:cNvSpPr>
          <p:nvPr>
            <p:ph idx="1"/>
          </p:nvPr>
        </p:nvSpPr>
        <p:spPr>
          <a:xfrm>
            <a:off x="6090574" y="1624654"/>
            <a:ext cx="4977578" cy="4436317"/>
          </a:xfrm>
        </p:spPr>
        <p:txBody>
          <a:bodyPr anchor="ctr">
            <a:noAutofit/>
          </a:bodyPr>
          <a:lstStyle/>
          <a:p>
            <a:pPr marL="0" indent="0">
              <a:buNone/>
            </a:pPr>
            <a:r>
              <a:rPr lang="en-US" sz="2000" dirty="0">
                <a:solidFill>
                  <a:srgbClr val="000000"/>
                </a:solidFill>
              </a:rPr>
              <a:t>Keep the audience focused and inline with the reasoning by: </a:t>
            </a:r>
          </a:p>
          <a:p>
            <a:pPr marL="0" indent="0">
              <a:buNone/>
            </a:pPr>
            <a:r>
              <a:rPr lang="en-US" sz="2000" dirty="0">
                <a:solidFill>
                  <a:srgbClr val="000000"/>
                </a:solidFill>
              </a:rPr>
              <a:t>• Repeating the key ideas </a:t>
            </a:r>
          </a:p>
          <a:p>
            <a:pPr marL="0" indent="0">
              <a:buNone/>
            </a:pPr>
            <a:r>
              <a:rPr lang="en-US" sz="2000" dirty="0">
                <a:solidFill>
                  <a:srgbClr val="000000"/>
                </a:solidFill>
              </a:rPr>
              <a:t>• Contrasting different facts, results or ideas </a:t>
            </a:r>
          </a:p>
          <a:p>
            <a:pPr marL="0" indent="0">
              <a:buNone/>
            </a:pPr>
            <a:r>
              <a:rPr lang="en-US" sz="2000" dirty="0">
                <a:solidFill>
                  <a:srgbClr val="000000"/>
                </a:solidFill>
              </a:rPr>
              <a:t>• Asking rhetorical questions </a:t>
            </a:r>
          </a:p>
          <a:p>
            <a:pPr marL="0" indent="0">
              <a:buNone/>
            </a:pPr>
            <a:endParaRPr lang="en-US" sz="2000" dirty="0">
              <a:solidFill>
                <a:srgbClr val="000000"/>
              </a:solidFill>
            </a:endParaRPr>
          </a:p>
          <a:p>
            <a:pPr marL="0" indent="0">
              <a:buNone/>
            </a:pPr>
            <a:r>
              <a:rPr lang="en-US" sz="2000" dirty="0">
                <a:solidFill>
                  <a:srgbClr val="000000"/>
                </a:solidFill>
              </a:rPr>
              <a:t>Rhetorical questions involve the audience by: </a:t>
            </a:r>
          </a:p>
          <a:p>
            <a:pPr marL="0" indent="0">
              <a:buNone/>
            </a:pPr>
            <a:r>
              <a:rPr lang="en-US" sz="2000" dirty="0">
                <a:solidFill>
                  <a:srgbClr val="000000"/>
                </a:solidFill>
              </a:rPr>
              <a:t>• Stimulating thinking </a:t>
            </a:r>
          </a:p>
          <a:p>
            <a:pPr marL="0" indent="0">
              <a:buNone/>
            </a:pPr>
            <a:r>
              <a:rPr lang="en-US" sz="2000" dirty="0">
                <a:solidFill>
                  <a:srgbClr val="000000"/>
                </a:solidFill>
              </a:rPr>
              <a:t>• Pushing to reason on a subject </a:t>
            </a:r>
          </a:p>
          <a:p>
            <a:pPr marL="0" indent="0">
              <a:buNone/>
            </a:pPr>
            <a:r>
              <a:rPr lang="en-US" sz="2000" dirty="0">
                <a:solidFill>
                  <a:srgbClr val="000000"/>
                </a:solidFill>
              </a:rPr>
              <a:t>• Emphasizing a point</a:t>
            </a:r>
            <a:br>
              <a:rPr lang="en-US" sz="2000" dirty="0">
                <a:solidFill>
                  <a:srgbClr val="000000"/>
                </a:solidFill>
              </a:rPr>
            </a:br>
            <a:r>
              <a:rPr lang="en-US" sz="2000" dirty="0">
                <a:solidFill>
                  <a:srgbClr val="000000"/>
                </a:solidFill>
              </a:rPr>
              <a:t>• Leading it to a conclusion </a:t>
            </a:r>
          </a:p>
          <a:p>
            <a:pPr marL="0" indent="0">
              <a:buNone/>
            </a:pPr>
            <a:endParaRPr lang="en-US" sz="2000" dirty="0">
              <a:solidFill>
                <a:srgbClr val="000000"/>
              </a:solidFill>
            </a:endParaRPr>
          </a:p>
        </p:txBody>
      </p:sp>
    </p:spTree>
    <p:extLst>
      <p:ext uri="{BB962C8B-B14F-4D97-AF65-F5344CB8AC3E}">
        <p14:creationId xmlns:p14="http://schemas.microsoft.com/office/powerpoint/2010/main" val="327066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3BA344-1565-4D8D-9404-92355EE7B25D}"/>
              </a:ext>
            </a:extLst>
          </p:cNvPr>
          <p:cNvSpPr>
            <a:spLocks noGrp="1"/>
          </p:cNvSpPr>
          <p:nvPr>
            <p:ph type="title"/>
          </p:nvPr>
        </p:nvSpPr>
        <p:spPr>
          <a:xfrm>
            <a:off x="643467" y="321734"/>
            <a:ext cx="10905066" cy="1135737"/>
          </a:xfrm>
        </p:spPr>
        <p:txBody>
          <a:bodyPr>
            <a:normAutofit/>
          </a:bodyPr>
          <a:lstStyle/>
          <a:p>
            <a:r>
              <a:rPr lang="en-US" sz="3600"/>
              <a:t>Structure</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906B8F9-AAB6-4CE7-A0C2-2804F03E4839}"/>
              </a:ext>
            </a:extLst>
          </p:cNvPr>
          <p:cNvGraphicFramePr>
            <a:graphicFrameLocks noGrp="1"/>
          </p:cNvGraphicFramePr>
          <p:nvPr>
            <p:ph idx="1"/>
            <p:extLst>
              <p:ext uri="{D42A27DB-BD31-4B8C-83A1-F6EECF244321}">
                <p14:modId xmlns:p14="http://schemas.microsoft.com/office/powerpoint/2010/main" val="18418582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37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3F59D48F-F48A-F447-9B83-F8A3BD12255A}"/>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Let’s look at some examples</a:t>
            </a:r>
          </a:p>
        </p:txBody>
      </p:sp>
      <p:sp>
        <p:nvSpPr>
          <p:cNvPr id="5" name="Text Placeholder 4">
            <a:extLst>
              <a:ext uri="{FF2B5EF4-FFF2-40B4-BE49-F238E27FC236}">
                <a16:creationId xmlns:a16="http://schemas.microsoft.com/office/drawing/2014/main" id="{1CC7DCF9-8559-3D4F-8709-723411F5A6A2}"/>
              </a:ext>
            </a:extLst>
          </p:cNvPr>
          <p:cNvSpPr>
            <a:spLocks noGrp="1"/>
          </p:cNvSpPr>
          <p:nvPr>
            <p:ph type="body" idx="1"/>
          </p:nvPr>
        </p:nvSpPr>
        <p:spPr>
          <a:xfrm>
            <a:off x="1171575" y="4473360"/>
            <a:ext cx="9469211" cy="865639"/>
          </a:xfrm>
        </p:spPr>
        <p:txBody>
          <a:bodyPr vert="horz" lIns="91440" tIns="45720" rIns="91440" bIns="45720" rtlCol="0" anchor="ctr">
            <a:normAutofit fontScale="92500" lnSpcReduction="10000"/>
          </a:bodyPr>
          <a:lstStyle/>
          <a:p>
            <a:pPr algn="ctr"/>
            <a:r>
              <a:rPr lang="en-US" sz="2800" kern="1200" dirty="0">
                <a:solidFill>
                  <a:srgbClr val="000000"/>
                </a:solidFill>
                <a:latin typeface="+mn-lt"/>
                <a:ea typeface="+mn-ea"/>
                <a:cs typeface="+mn-cs"/>
              </a:rPr>
              <a:t>Download the speech worksheet from Canvas and </a:t>
            </a:r>
          </a:p>
          <a:p>
            <a:pPr algn="ctr"/>
            <a:r>
              <a:rPr lang="en-US" sz="2800" kern="1200" dirty="0">
                <a:solidFill>
                  <a:srgbClr val="000000"/>
                </a:solidFill>
                <a:latin typeface="+mn-lt"/>
                <a:ea typeface="+mn-ea"/>
                <a:cs typeface="+mn-cs"/>
              </a:rPr>
              <a:t>track the progress and key elements of these TED talks</a:t>
            </a:r>
          </a:p>
        </p:txBody>
      </p:sp>
    </p:spTree>
    <p:extLst>
      <p:ext uri="{BB962C8B-B14F-4D97-AF65-F5344CB8AC3E}">
        <p14:creationId xmlns:p14="http://schemas.microsoft.com/office/powerpoint/2010/main" val="383274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EEC2-2417-431A-A7B8-D435205B741B}"/>
              </a:ext>
            </a:extLst>
          </p:cNvPr>
          <p:cNvSpPr>
            <a:spLocks noGrp="1"/>
          </p:cNvSpPr>
          <p:nvPr>
            <p:ph type="title"/>
          </p:nvPr>
        </p:nvSpPr>
        <p:spPr/>
        <p:txBody>
          <a:bodyPr/>
          <a:lstStyle/>
          <a:p>
            <a:r>
              <a:rPr lang="en-US" dirty="0"/>
              <a:t>Archaeology from Space</a:t>
            </a:r>
          </a:p>
        </p:txBody>
      </p:sp>
      <p:sp>
        <p:nvSpPr>
          <p:cNvPr id="3" name="Content Placeholder 2">
            <a:extLst>
              <a:ext uri="{FF2B5EF4-FFF2-40B4-BE49-F238E27FC236}">
                <a16:creationId xmlns:a16="http://schemas.microsoft.com/office/drawing/2014/main" id="{23516D58-C2AA-4B2A-AF96-87FB79902DD2}"/>
              </a:ext>
            </a:extLst>
          </p:cNvPr>
          <p:cNvSpPr>
            <a:spLocks noGrp="1"/>
          </p:cNvSpPr>
          <p:nvPr>
            <p:ph idx="1"/>
          </p:nvPr>
        </p:nvSpPr>
        <p:spPr/>
        <p:txBody>
          <a:bodyPr>
            <a:normAutofit lnSpcReduction="10000"/>
          </a:bodyPr>
          <a:lstStyle/>
          <a:p>
            <a:r>
              <a:rPr lang="en-US" dirty="0"/>
              <a:t>Opening story: sand dollars on the beach</a:t>
            </a:r>
          </a:p>
          <a:p>
            <a:r>
              <a:rPr lang="en-US" dirty="0"/>
              <a:t>Expansion: small beach to large Egyptian delta</a:t>
            </a:r>
          </a:p>
          <a:p>
            <a:r>
              <a:rPr lang="en-US" dirty="0"/>
              <a:t>Types of visual aids</a:t>
            </a:r>
          </a:p>
          <a:p>
            <a:pPr lvl="1"/>
            <a:r>
              <a:rPr lang="en-US" dirty="0"/>
              <a:t>Satellite imagery</a:t>
            </a:r>
          </a:p>
          <a:p>
            <a:pPr lvl="1"/>
            <a:r>
              <a:rPr lang="en-US" dirty="0"/>
              <a:t>Personal photographs</a:t>
            </a:r>
          </a:p>
          <a:p>
            <a:pPr lvl="1"/>
            <a:r>
              <a:rPr lang="en-US" dirty="0"/>
              <a:t>Stock footage (for demonstration purposes, e.g. jewelry)</a:t>
            </a:r>
          </a:p>
          <a:p>
            <a:r>
              <a:rPr lang="en-US" dirty="0"/>
              <a:t>Core value: sharing knowledge and training young engineers</a:t>
            </a:r>
          </a:p>
          <a:p>
            <a:pPr lvl="1"/>
            <a:r>
              <a:rPr lang="en-US" dirty="0"/>
              <a:t>Ending quote – from the Middle Kingdom period itself</a:t>
            </a:r>
          </a:p>
          <a:p>
            <a:r>
              <a:rPr lang="en-US" dirty="0"/>
              <a:t>Literary technique: 1984</a:t>
            </a:r>
          </a:p>
          <a:p>
            <a:r>
              <a:rPr lang="en-US" dirty="0"/>
              <a:t>Back to the beginning: sand dollars on the beach</a:t>
            </a:r>
          </a:p>
        </p:txBody>
      </p:sp>
    </p:spTree>
    <p:extLst>
      <p:ext uri="{BB962C8B-B14F-4D97-AF65-F5344CB8AC3E}">
        <p14:creationId xmlns:p14="http://schemas.microsoft.com/office/powerpoint/2010/main" val="312708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DDB2-83B6-4AF4-A9F0-C8AFE668186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Types of Speeches</a:t>
            </a:r>
          </a:p>
        </p:txBody>
      </p:sp>
      <p:pic>
        <p:nvPicPr>
          <p:cNvPr id="5" name="Content Placeholder 4">
            <a:extLst>
              <a:ext uri="{FF2B5EF4-FFF2-40B4-BE49-F238E27FC236}">
                <a16:creationId xmlns:a16="http://schemas.microsoft.com/office/drawing/2014/main" id="{2ED47714-2DC0-4FC4-8D37-1AAFACE5C0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13" r="1" b="18312"/>
          <a:stretch/>
        </p:blipFill>
        <p:spPr>
          <a:xfrm>
            <a:off x="828675" y="1825626"/>
            <a:ext cx="10525125" cy="4351338"/>
          </a:xfrm>
          <a:prstGeom prst="rect">
            <a:avLst/>
          </a:prstGeom>
        </p:spPr>
      </p:pic>
      <p:sp>
        <p:nvSpPr>
          <p:cNvPr id="4" name="TextBox 3">
            <a:extLst>
              <a:ext uri="{FF2B5EF4-FFF2-40B4-BE49-F238E27FC236}">
                <a16:creationId xmlns:a16="http://schemas.microsoft.com/office/drawing/2014/main" id="{66FDF8D4-0BD5-497A-A421-6FA04095B500}"/>
              </a:ext>
            </a:extLst>
          </p:cNvPr>
          <p:cNvSpPr txBox="1"/>
          <p:nvPr/>
        </p:nvSpPr>
        <p:spPr>
          <a:xfrm>
            <a:off x="9151345" y="6492875"/>
            <a:ext cx="3040655" cy="369332"/>
          </a:xfrm>
          <a:prstGeom prst="rect">
            <a:avLst/>
          </a:prstGeom>
          <a:noFill/>
        </p:spPr>
        <p:txBody>
          <a:bodyPr wrap="square" rtlCol="0">
            <a:spAutoFit/>
          </a:bodyPr>
          <a:lstStyle/>
          <a:p>
            <a:pPr>
              <a:spcAft>
                <a:spcPts val="600"/>
              </a:spcAft>
            </a:pPr>
            <a:r>
              <a:rPr lang="en-US" dirty="0" err="1"/>
              <a:t>Lannon</a:t>
            </a:r>
            <a:r>
              <a:rPr lang="en-US" dirty="0"/>
              <a:t> &amp; Gurak (2018), p. 580</a:t>
            </a:r>
            <a:endParaRPr lang="en-US"/>
          </a:p>
        </p:txBody>
      </p:sp>
    </p:spTree>
    <p:extLst>
      <p:ext uri="{BB962C8B-B14F-4D97-AF65-F5344CB8AC3E}">
        <p14:creationId xmlns:p14="http://schemas.microsoft.com/office/powerpoint/2010/main" val="486079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7009-A370-43F1-A06F-44AD04E1EAAB}"/>
              </a:ext>
            </a:extLst>
          </p:cNvPr>
          <p:cNvSpPr>
            <a:spLocks noGrp="1"/>
          </p:cNvSpPr>
          <p:nvPr>
            <p:ph type="title"/>
          </p:nvPr>
        </p:nvSpPr>
        <p:spPr/>
        <p:txBody>
          <a:bodyPr/>
          <a:lstStyle/>
          <a:p>
            <a:r>
              <a:rPr lang="en-US" dirty="0"/>
              <a:t>Open-Sourced Blueprints for Civilization</a:t>
            </a:r>
          </a:p>
        </p:txBody>
      </p:sp>
      <p:sp>
        <p:nvSpPr>
          <p:cNvPr id="3" name="Content Placeholder 2">
            <a:extLst>
              <a:ext uri="{FF2B5EF4-FFF2-40B4-BE49-F238E27FC236}">
                <a16:creationId xmlns:a16="http://schemas.microsoft.com/office/drawing/2014/main" id="{3C2226C1-A34C-4403-B67B-9685616A2ED8}"/>
              </a:ext>
            </a:extLst>
          </p:cNvPr>
          <p:cNvSpPr>
            <a:spLocks noGrp="1"/>
          </p:cNvSpPr>
          <p:nvPr>
            <p:ph idx="1"/>
          </p:nvPr>
        </p:nvSpPr>
        <p:spPr/>
        <p:txBody>
          <a:bodyPr>
            <a:normAutofit fontScale="92500" lnSpcReduction="20000"/>
          </a:bodyPr>
          <a:lstStyle/>
          <a:p>
            <a:r>
              <a:rPr lang="en-US" dirty="0"/>
              <a:t>Opening juxtaposition: “farmer, technologist”</a:t>
            </a:r>
          </a:p>
          <a:p>
            <a:r>
              <a:rPr lang="en-US" dirty="0"/>
              <a:t>Technique of integrating visuals into speech: “tractors, bread ovens, circuit makers” </a:t>
            </a:r>
            <a:r>
              <a:rPr lang="en-US" dirty="0">
                <a:sym typeface="Wingdings" panose="05000000000000000000" pitchFamily="2" charset="2"/>
              </a:rPr>
              <a:t> fast cycle through the rest of the machines</a:t>
            </a:r>
          </a:p>
          <a:p>
            <a:r>
              <a:rPr lang="en-US" dirty="0"/>
              <a:t>Visual side-by-side comparison: Theirs vs. Ours</a:t>
            </a:r>
          </a:p>
          <a:p>
            <a:r>
              <a:rPr lang="en-US" dirty="0"/>
              <a:t>Types of visuals</a:t>
            </a:r>
          </a:p>
          <a:p>
            <a:pPr lvl="1"/>
            <a:r>
              <a:rPr lang="en-US" dirty="0"/>
              <a:t>Diagrams of machines</a:t>
            </a:r>
          </a:p>
          <a:p>
            <a:pPr lvl="1"/>
            <a:r>
              <a:rPr lang="en-US" dirty="0"/>
              <a:t>Photographs of him building and operating them</a:t>
            </a:r>
          </a:p>
          <a:p>
            <a:pPr lvl="1"/>
            <a:r>
              <a:rPr lang="en-US" dirty="0"/>
              <a:t>Stock footage (for humor purposes, i.e. the cramped chalkboard)</a:t>
            </a:r>
          </a:p>
          <a:p>
            <a:r>
              <a:rPr lang="en-US" dirty="0"/>
              <a:t>Development story</a:t>
            </a:r>
          </a:p>
          <a:p>
            <a:r>
              <a:rPr lang="en-US" dirty="0"/>
              <a:t>Innovation: use of open source for hardware, not software</a:t>
            </a:r>
          </a:p>
          <a:p>
            <a:r>
              <a:rPr lang="en-US" dirty="0"/>
              <a:t>Core value: unleashing human potential</a:t>
            </a:r>
          </a:p>
        </p:txBody>
      </p:sp>
    </p:spTree>
    <p:extLst>
      <p:ext uri="{BB962C8B-B14F-4D97-AF65-F5344CB8AC3E}">
        <p14:creationId xmlns:p14="http://schemas.microsoft.com/office/powerpoint/2010/main" val="3115512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70F2A3-6FB7-E04B-831A-0BDC54E2E09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Pro tips to overcome the challenge of public speaking</a:t>
            </a:r>
          </a:p>
        </p:txBody>
      </p:sp>
      <p:sp>
        <p:nvSpPr>
          <p:cNvPr id="3" name="Content Placeholder 2">
            <a:extLst>
              <a:ext uri="{FF2B5EF4-FFF2-40B4-BE49-F238E27FC236}">
                <a16:creationId xmlns:a16="http://schemas.microsoft.com/office/drawing/2014/main" id="{CC16427C-9F53-1C4F-B04F-D39378CE3E2C}"/>
              </a:ext>
            </a:extLst>
          </p:cNvPr>
          <p:cNvSpPr>
            <a:spLocks noGrp="1"/>
          </p:cNvSpPr>
          <p:nvPr>
            <p:ph idx="1"/>
          </p:nvPr>
        </p:nvSpPr>
        <p:spPr>
          <a:xfrm>
            <a:off x="1179226" y="3092969"/>
            <a:ext cx="9833548" cy="3190599"/>
          </a:xfrm>
        </p:spPr>
        <p:txBody>
          <a:bodyPr>
            <a:normAutofit fontScale="92500" lnSpcReduction="20000"/>
          </a:bodyPr>
          <a:lstStyle/>
          <a:p>
            <a:pPr marL="0" indent="0">
              <a:lnSpc>
                <a:spcPct val="150000"/>
              </a:lnSpc>
              <a:buNone/>
            </a:pPr>
            <a:r>
              <a:rPr lang="en-US" sz="2900" dirty="0">
                <a:solidFill>
                  <a:srgbClr val="000000"/>
                </a:solidFill>
              </a:rPr>
              <a:t>• Practice frequently in front of a mirror and give yourself feedback</a:t>
            </a:r>
          </a:p>
          <a:p>
            <a:pPr marL="0" indent="0">
              <a:lnSpc>
                <a:spcPct val="150000"/>
              </a:lnSpc>
              <a:buNone/>
            </a:pPr>
            <a:r>
              <a:rPr lang="en-US" sz="2900" dirty="0">
                <a:solidFill>
                  <a:srgbClr val="000000"/>
                </a:solidFill>
              </a:rPr>
              <a:t>• Record yourself and watch the result</a:t>
            </a:r>
            <a:br>
              <a:rPr lang="en-US" sz="2900" dirty="0">
                <a:solidFill>
                  <a:srgbClr val="000000"/>
                </a:solidFill>
              </a:rPr>
            </a:br>
            <a:r>
              <a:rPr lang="en-US" sz="2900" dirty="0">
                <a:solidFill>
                  <a:srgbClr val="000000"/>
                </a:solidFill>
              </a:rPr>
              <a:t>• Practice in front of friends and get their feedbacks</a:t>
            </a:r>
            <a:br>
              <a:rPr lang="en-US" sz="2900" dirty="0">
                <a:solidFill>
                  <a:srgbClr val="000000"/>
                </a:solidFill>
              </a:rPr>
            </a:br>
            <a:r>
              <a:rPr lang="en-US" sz="2900" dirty="0">
                <a:solidFill>
                  <a:srgbClr val="000000"/>
                </a:solidFill>
              </a:rPr>
              <a:t>• Get good sleep the night before</a:t>
            </a:r>
          </a:p>
          <a:p>
            <a:pPr marL="0" indent="0">
              <a:lnSpc>
                <a:spcPct val="150000"/>
              </a:lnSpc>
              <a:buNone/>
            </a:pPr>
            <a:r>
              <a:rPr lang="en-US" sz="2900" dirty="0">
                <a:solidFill>
                  <a:srgbClr val="000000"/>
                </a:solidFill>
              </a:rPr>
              <a:t>• Get to the room early and talk to others </a:t>
            </a:r>
          </a:p>
          <a:p>
            <a:pPr marL="0" indent="0">
              <a:lnSpc>
                <a:spcPct val="150000"/>
              </a:lnSpc>
              <a:buNone/>
            </a:pPr>
            <a:endParaRPr lang="en-US" sz="2000" dirty="0">
              <a:solidFill>
                <a:srgbClr val="000000"/>
              </a:solidFill>
            </a:endParaRPr>
          </a:p>
        </p:txBody>
      </p:sp>
    </p:spTree>
    <p:extLst>
      <p:ext uri="{BB962C8B-B14F-4D97-AF65-F5344CB8AC3E}">
        <p14:creationId xmlns:p14="http://schemas.microsoft.com/office/powerpoint/2010/main" val="277411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0">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B940DCE-36C3-F340-93CC-07AA9092FB61}"/>
              </a:ext>
            </a:extLst>
          </p:cNvPr>
          <p:cNvSpPr>
            <a:spLocks noGrp="1"/>
          </p:cNvSpPr>
          <p:nvPr>
            <p:ph type="title"/>
          </p:nvPr>
        </p:nvSpPr>
        <p:spPr>
          <a:xfrm>
            <a:off x="1047280" y="759805"/>
            <a:ext cx="10306520" cy="1325563"/>
          </a:xfrm>
        </p:spPr>
        <p:txBody>
          <a:bodyPr>
            <a:normAutofit/>
          </a:bodyPr>
          <a:lstStyle/>
          <a:p>
            <a:r>
              <a:rPr lang="en-US" sz="4000" i="1">
                <a:solidFill>
                  <a:srgbClr val="FFFFFF"/>
                </a:solidFill>
              </a:rPr>
              <a:t>Presenting in the ZOOM ERA…</a:t>
            </a:r>
          </a:p>
        </p:txBody>
      </p:sp>
      <p:pic>
        <p:nvPicPr>
          <p:cNvPr id="7" name="Graphic 6" descr="Presentation with Checklist">
            <a:extLst>
              <a:ext uri="{FF2B5EF4-FFF2-40B4-BE49-F238E27FC236}">
                <a16:creationId xmlns:a16="http://schemas.microsoft.com/office/drawing/2014/main" id="{36C28CD3-F140-4523-9B10-73033F743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02" y="2669172"/>
            <a:ext cx="3209779" cy="3209779"/>
          </a:xfrm>
          <a:prstGeom prst="rect">
            <a:avLst/>
          </a:prstGeom>
        </p:spPr>
      </p:pic>
      <p:sp>
        <p:nvSpPr>
          <p:cNvPr id="3" name="Content Placeholder 2">
            <a:extLst>
              <a:ext uri="{FF2B5EF4-FFF2-40B4-BE49-F238E27FC236}">
                <a16:creationId xmlns:a16="http://schemas.microsoft.com/office/drawing/2014/main" id="{2E15A5D8-D10A-8F43-8D41-92C7B7E44A2D}"/>
              </a:ext>
            </a:extLst>
          </p:cNvPr>
          <p:cNvSpPr>
            <a:spLocks noGrp="1"/>
          </p:cNvSpPr>
          <p:nvPr>
            <p:ph idx="1"/>
          </p:nvPr>
        </p:nvSpPr>
        <p:spPr>
          <a:xfrm>
            <a:off x="5295569" y="2494450"/>
            <a:ext cx="5471529" cy="3563159"/>
          </a:xfrm>
        </p:spPr>
        <p:txBody>
          <a:bodyPr>
            <a:normAutofit/>
          </a:bodyPr>
          <a:lstStyle/>
          <a:p>
            <a:r>
              <a:rPr lang="en-US" sz="1700"/>
              <a:t>What can you do to establish your topic and hook your audience at the beginning?</a:t>
            </a:r>
          </a:p>
          <a:p>
            <a:r>
              <a:rPr lang="en-US" sz="1700"/>
              <a:t> How can you design an engaging electronic/virtual presentation?</a:t>
            </a:r>
          </a:p>
          <a:p>
            <a:r>
              <a:rPr lang="en-US" sz="1700"/>
              <a:t>What makes a good impact during a video presentation?</a:t>
            </a:r>
          </a:p>
          <a:p>
            <a:endParaRPr lang="en-US" sz="1700"/>
          </a:p>
          <a:p>
            <a:r>
              <a:rPr lang="en-US" sz="1700"/>
              <a:t>Choose a technical topic that interests you and create a 2 minute informative presentation (during at least part (35%) of which we can see your face!) </a:t>
            </a:r>
          </a:p>
          <a:p>
            <a:r>
              <a:rPr lang="en-US" sz="1700"/>
              <a:t>Make a video of your presentation and post it to BOTH Canvas and Piazza</a:t>
            </a:r>
          </a:p>
          <a:p>
            <a:endParaRPr lang="en-US" sz="1700"/>
          </a:p>
        </p:txBody>
      </p:sp>
    </p:spTree>
    <p:extLst>
      <p:ext uri="{BB962C8B-B14F-4D97-AF65-F5344CB8AC3E}">
        <p14:creationId xmlns:p14="http://schemas.microsoft.com/office/powerpoint/2010/main" val="390986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EA636C1F-B46C-6647-9FE7-279C1B9D4834}"/>
              </a:ext>
            </a:extLst>
          </p:cNvPr>
          <p:cNvSpPr>
            <a:spLocks noGrp="1"/>
          </p:cNvSpPr>
          <p:nvPr>
            <p:ph type="title"/>
          </p:nvPr>
        </p:nvSpPr>
        <p:spPr>
          <a:xfrm>
            <a:off x="640080" y="1243013"/>
            <a:ext cx="3855720" cy="4371974"/>
          </a:xfrm>
        </p:spPr>
        <p:txBody>
          <a:bodyPr>
            <a:normAutofit/>
          </a:bodyPr>
          <a:lstStyle/>
          <a:p>
            <a:r>
              <a:rPr lang="en-US">
                <a:solidFill>
                  <a:srgbClr val="FFFFFF"/>
                </a:solidFill>
              </a:rPr>
              <a:t>A good presentation should:</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B63E09-4473-4B48-8FAC-3FA04A549CF7}"/>
              </a:ext>
            </a:extLst>
          </p:cNvPr>
          <p:cNvSpPr>
            <a:spLocks noGrp="1"/>
          </p:cNvSpPr>
          <p:nvPr>
            <p:ph idx="1"/>
          </p:nvPr>
        </p:nvSpPr>
        <p:spPr>
          <a:xfrm>
            <a:off x="6172200" y="804672"/>
            <a:ext cx="5221224" cy="5230368"/>
          </a:xfrm>
        </p:spPr>
        <p:txBody>
          <a:bodyPr anchor="ctr">
            <a:normAutofit/>
          </a:bodyPr>
          <a:lstStyle/>
          <a:p>
            <a:r>
              <a:rPr lang="en-US" sz="2400">
                <a:solidFill>
                  <a:srgbClr val="000000"/>
                </a:solidFill>
              </a:rPr>
              <a:t>Inform: provide some general background </a:t>
            </a:r>
          </a:p>
          <a:p>
            <a:endParaRPr lang="en-US" sz="2400">
              <a:solidFill>
                <a:srgbClr val="000000"/>
              </a:solidFill>
            </a:endParaRPr>
          </a:p>
          <a:p>
            <a:pPr marL="0" indent="0">
              <a:buNone/>
            </a:pPr>
            <a:r>
              <a:rPr lang="en-US" sz="2400">
                <a:solidFill>
                  <a:srgbClr val="000000"/>
                </a:solidFill>
              </a:rPr>
              <a:t>• Energize: keep the audience focused</a:t>
            </a:r>
          </a:p>
          <a:p>
            <a:pPr marL="0" indent="0">
              <a:buNone/>
            </a:pPr>
            <a:br>
              <a:rPr lang="en-US" sz="2400">
                <a:solidFill>
                  <a:srgbClr val="000000"/>
                </a:solidFill>
              </a:rPr>
            </a:br>
            <a:r>
              <a:rPr lang="en-US" sz="2400">
                <a:solidFill>
                  <a:srgbClr val="000000"/>
                </a:solidFill>
              </a:rPr>
              <a:t>• Explain: highlight, comment and interpret the key results</a:t>
            </a:r>
          </a:p>
          <a:p>
            <a:pPr marL="0" indent="0">
              <a:buNone/>
            </a:pPr>
            <a:r>
              <a:rPr lang="en-US" sz="2400">
                <a:solidFill>
                  <a:srgbClr val="000000"/>
                </a:solidFill>
              </a:rPr>
              <a:t> </a:t>
            </a:r>
          </a:p>
          <a:p>
            <a:pPr marL="0" indent="0">
              <a:buNone/>
            </a:pPr>
            <a:r>
              <a:rPr lang="en-US" sz="2400">
                <a:solidFill>
                  <a:srgbClr val="000000"/>
                </a:solidFill>
              </a:rPr>
              <a:t>• Influence: push the audience to feel involved </a:t>
            </a:r>
          </a:p>
          <a:p>
            <a:endParaRPr lang="en-US" sz="2400">
              <a:solidFill>
                <a:srgbClr val="000000"/>
              </a:solidFill>
            </a:endParaRPr>
          </a:p>
        </p:txBody>
      </p:sp>
    </p:spTree>
    <p:extLst>
      <p:ext uri="{BB962C8B-B14F-4D97-AF65-F5344CB8AC3E}">
        <p14:creationId xmlns:p14="http://schemas.microsoft.com/office/powerpoint/2010/main" val="2331847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BE1-F694-46D6-9338-BE63A899D72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Speaking Purposes</a:t>
            </a:r>
          </a:p>
        </p:txBody>
      </p:sp>
      <p:graphicFrame>
        <p:nvGraphicFramePr>
          <p:cNvPr id="4" name="Table 4">
            <a:extLst>
              <a:ext uri="{FF2B5EF4-FFF2-40B4-BE49-F238E27FC236}">
                <a16:creationId xmlns:a16="http://schemas.microsoft.com/office/drawing/2014/main" id="{27EB71E5-F21B-4F79-AC0E-690BE09070F6}"/>
              </a:ext>
            </a:extLst>
          </p:cNvPr>
          <p:cNvGraphicFramePr>
            <a:graphicFrameLocks noGrp="1"/>
          </p:cNvGraphicFramePr>
          <p:nvPr>
            <p:ph idx="1"/>
            <p:extLst>
              <p:ext uri="{D42A27DB-BD31-4B8C-83A1-F6EECF244321}">
                <p14:modId xmlns:p14="http://schemas.microsoft.com/office/powerpoint/2010/main" val="1302766539"/>
              </p:ext>
            </p:extLst>
          </p:nvPr>
        </p:nvGraphicFramePr>
        <p:xfrm>
          <a:off x="843662" y="1825626"/>
          <a:ext cx="10495152" cy="4351341"/>
        </p:xfrm>
        <a:graphic>
          <a:graphicData uri="http://schemas.openxmlformats.org/drawingml/2006/table">
            <a:tbl>
              <a:tblPr firstRow="1" bandRow="1">
                <a:noFill/>
                <a:tableStyleId>{2D5ABB26-0587-4C30-8999-92F81FD0307C}</a:tableStyleId>
              </a:tblPr>
              <a:tblGrid>
                <a:gridCol w="1672918">
                  <a:extLst>
                    <a:ext uri="{9D8B030D-6E8A-4147-A177-3AD203B41FA5}">
                      <a16:colId xmlns:a16="http://schemas.microsoft.com/office/drawing/2014/main" val="3253754456"/>
                    </a:ext>
                  </a:extLst>
                </a:gridCol>
                <a:gridCol w="8822234">
                  <a:extLst>
                    <a:ext uri="{9D8B030D-6E8A-4147-A177-3AD203B41FA5}">
                      <a16:colId xmlns:a16="http://schemas.microsoft.com/office/drawing/2014/main" val="1780671913"/>
                    </a:ext>
                  </a:extLst>
                </a:gridCol>
              </a:tblGrid>
              <a:tr h="618017">
                <a:tc>
                  <a:txBody>
                    <a:bodyPr/>
                    <a:lstStyle/>
                    <a:p>
                      <a:r>
                        <a:rPr lang="en-US" sz="2100" b="1">
                          <a:solidFill>
                            <a:schemeClr val="tx1">
                              <a:lumMod val="75000"/>
                              <a:lumOff val="25000"/>
                            </a:schemeClr>
                          </a:solidFill>
                        </a:rPr>
                        <a:t>Inform</a:t>
                      </a:r>
                    </a:p>
                  </a:txBody>
                  <a:tcPr marL="252251" marR="126126" marT="126126" marB="12612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2100" b="1">
                          <a:solidFill>
                            <a:schemeClr val="tx1">
                              <a:lumMod val="75000"/>
                              <a:lumOff val="25000"/>
                            </a:schemeClr>
                          </a:solidFill>
                        </a:rPr>
                        <a:t>Describe objective facts, cite specific sources of information</a:t>
                      </a:r>
                    </a:p>
                  </a:txBody>
                  <a:tcPr marL="252251" marR="126126" marT="126126" marB="126126">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290255150"/>
                  </a:ext>
                </a:extLst>
              </a:tr>
              <a:tr h="933331">
                <a:tc>
                  <a:txBody>
                    <a:bodyPr/>
                    <a:lstStyle/>
                    <a:p>
                      <a:r>
                        <a:rPr lang="en-US" sz="2100">
                          <a:solidFill>
                            <a:schemeClr val="tx1">
                              <a:lumMod val="75000"/>
                              <a:lumOff val="25000"/>
                            </a:schemeClr>
                          </a:solidFill>
                        </a:rPr>
                        <a:t>Instruct</a:t>
                      </a:r>
                    </a:p>
                  </a:txBody>
                  <a:tcPr marL="252251" marR="126126" marT="126126" marB="12612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100">
                          <a:solidFill>
                            <a:schemeClr val="tx1">
                              <a:lumMod val="75000"/>
                              <a:lumOff val="25000"/>
                            </a:schemeClr>
                          </a:solidFill>
                        </a:rPr>
                        <a:t>List out learning outcomes at the start, provide instructions that audience can take away</a:t>
                      </a:r>
                    </a:p>
                  </a:txBody>
                  <a:tcPr marL="252251" marR="126126" marT="126126" marB="12612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923738048"/>
                  </a:ext>
                </a:extLst>
              </a:tr>
              <a:tr h="933331">
                <a:tc>
                  <a:txBody>
                    <a:bodyPr/>
                    <a:lstStyle/>
                    <a:p>
                      <a:r>
                        <a:rPr lang="en-US" sz="2100">
                          <a:solidFill>
                            <a:schemeClr val="tx1">
                              <a:lumMod val="75000"/>
                              <a:lumOff val="25000"/>
                            </a:schemeClr>
                          </a:solidFill>
                        </a:rPr>
                        <a:t>Persuade</a:t>
                      </a:r>
                    </a:p>
                  </a:txBody>
                  <a:tcPr marL="252251" marR="126126" marT="126126" marB="12612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100">
                          <a:solidFill>
                            <a:schemeClr val="tx1">
                              <a:lumMod val="75000"/>
                              <a:lumOff val="25000"/>
                            </a:schemeClr>
                          </a:solidFill>
                        </a:rPr>
                        <a:t>Describe what the situation is first, then explain how your proposition is the best answer to it</a:t>
                      </a:r>
                    </a:p>
                  </a:txBody>
                  <a:tcPr marL="252251" marR="126126" marT="126126" marB="12612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71952258"/>
                  </a:ext>
                </a:extLst>
              </a:tr>
              <a:tr h="933331">
                <a:tc>
                  <a:txBody>
                    <a:bodyPr/>
                    <a:lstStyle/>
                    <a:p>
                      <a:r>
                        <a:rPr lang="en-US" sz="2100">
                          <a:solidFill>
                            <a:schemeClr val="tx1">
                              <a:lumMod val="75000"/>
                              <a:lumOff val="25000"/>
                            </a:schemeClr>
                          </a:solidFill>
                        </a:rPr>
                        <a:t>Call to action</a:t>
                      </a:r>
                    </a:p>
                  </a:txBody>
                  <a:tcPr marL="252251" marR="126126" marT="126126" marB="12612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100">
                          <a:solidFill>
                            <a:schemeClr val="tx1">
                              <a:lumMod val="75000"/>
                              <a:lumOff val="25000"/>
                            </a:schemeClr>
                          </a:solidFill>
                        </a:rPr>
                        <a:t>Explain why other options are not feasible, use strong action words for what should be done</a:t>
                      </a:r>
                    </a:p>
                  </a:txBody>
                  <a:tcPr marL="252251" marR="126126" marT="126126" marB="12612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470191393"/>
                  </a:ext>
                </a:extLst>
              </a:tr>
              <a:tr h="933331">
                <a:tc>
                  <a:txBody>
                    <a:bodyPr/>
                    <a:lstStyle/>
                    <a:p>
                      <a:r>
                        <a:rPr lang="en-US" sz="2100">
                          <a:solidFill>
                            <a:schemeClr val="tx1">
                              <a:lumMod val="75000"/>
                              <a:lumOff val="25000"/>
                            </a:schemeClr>
                          </a:solidFill>
                        </a:rPr>
                        <a:t>Sell a product</a:t>
                      </a:r>
                    </a:p>
                  </a:txBody>
                  <a:tcPr marL="252251" marR="126126" marT="126126" marB="12612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2100">
                          <a:solidFill>
                            <a:schemeClr val="tx1">
                              <a:lumMod val="75000"/>
                              <a:lumOff val="25000"/>
                            </a:schemeClr>
                          </a:solidFill>
                        </a:rPr>
                        <a:t>Describe the customer’s problem, then how your product is the solution to it</a:t>
                      </a:r>
                    </a:p>
                  </a:txBody>
                  <a:tcPr marL="252251" marR="126126" marT="126126" marB="12612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801453840"/>
                  </a:ext>
                </a:extLst>
              </a:tr>
            </a:tbl>
          </a:graphicData>
        </a:graphic>
      </p:graphicFrame>
    </p:spTree>
    <p:extLst>
      <p:ext uri="{BB962C8B-B14F-4D97-AF65-F5344CB8AC3E}">
        <p14:creationId xmlns:p14="http://schemas.microsoft.com/office/powerpoint/2010/main" val="310427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41CB-B552-4078-BE76-BA3F0EFBE8E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Categories of Talks</a:t>
            </a:r>
          </a:p>
        </p:txBody>
      </p:sp>
      <p:graphicFrame>
        <p:nvGraphicFramePr>
          <p:cNvPr id="4" name="Table 4">
            <a:extLst>
              <a:ext uri="{FF2B5EF4-FFF2-40B4-BE49-F238E27FC236}">
                <a16:creationId xmlns:a16="http://schemas.microsoft.com/office/drawing/2014/main" id="{3E79383D-BC70-458B-BCA1-1B87D1176F4D}"/>
              </a:ext>
            </a:extLst>
          </p:cNvPr>
          <p:cNvGraphicFramePr>
            <a:graphicFrameLocks noGrp="1"/>
          </p:cNvGraphicFramePr>
          <p:nvPr>
            <p:ph idx="1"/>
            <p:extLst>
              <p:ext uri="{D42A27DB-BD31-4B8C-83A1-F6EECF244321}">
                <p14:modId xmlns:p14="http://schemas.microsoft.com/office/powerpoint/2010/main" val="2126988948"/>
              </p:ext>
            </p:extLst>
          </p:nvPr>
        </p:nvGraphicFramePr>
        <p:xfrm>
          <a:off x="828675" y="1927791"/>
          <a:ext cx="10525126" cy="4147011"/>
        </p:xfrm>
        <a:graphic>
          <a:graphicData uri="http://schemas.openxmlformats.org/drawingml/2006/table">
            <a:tbl>
              <a:tblPr firstRow="1" bandRow="1">
                <a:tableStyleId>{2D5ABB26-0587-4C30-8999-92F81FD0307C}</a:tableStyleId>
              </a:tblPr>
              <a:tblGrid>
                <a:gridCol w="1945702">
                  <a:extLst>
                    <a:ext uri="{9D8B030D-6E8A-4147-A177-3AD203B41FA5}">
                      <a16:colId xmlns:a16="http://schemas.microsoft.com/office/drawing/2014/main" val="2246558963"/>
                    </a:ext>
                  </a:extLst>
                </a:gridCol>
                <a:gridCol w="8579424">
                  <a:extLst>
                    <a:ext uri="{9D8B030D-6E8A-4147-A177-3AD203B41FA5}">
                      <a16:colId xmlns:a16="http://schemas.microsoft.com/office/drawing/2014/main" val="477836859"/>
                    </a:ext>
                  </a:extLst>
                </a:gridCol>
              </a:tblGrid>
              <a:tr h="1382337">
                <a:tc>
                  <a:txBody>
                    <a:bodyPr/>
                    <a:lstStyle/>
                    <a:p>
                      <a:r>
                        <a:rPr lang="en-US" sz="2000"/>
                        <a:t>Article Talk</a:t>
                      </a:r>
                    </a:p>
                  </a:txBody>
                  <a:tcPr marL="103159" marR="103159" marT="51580" marB="51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a:t>For presenting conference papers. Begin with background, problem you’re addressing, how it is tied to previous research. State results without going into much detail, or at least selective detail. Do not use too much jargon, in case non-specialists attend your session.</a:t>
                      </a:r>
                    </a:p>
                  </a:txBody>
                  <a:tcPr marL="103159" marR="103159" marT="51580" marB="51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41235979"/>
                  </a:ext>
                </a:extLst>
              </a:tr>
              <a:tr h="1382337">
                <a:tc>
                  <a:txBody>
                    <a:bodyPr/>
                    <a:lstStyle/>
                    <a:p>
                      <a:r>
                        <a:rPr lang="en-US" sz="2000"/>
                        <a:t>Survey Talk</a:t>
                      </a:r>
                    </a:p>
                  </a:txBody>
                  <a:tcPr marL="103159" marR="103159" marT="51580" marB="51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a:t>For guest lectures. Research your subject thoroughly, and provide audience with list of references. Redirect questions you don’t know the answer to, saying that it is outside the scope of the talk. Provide a synthesis of concepts in the field.</a:t>
                      </a:r>
                    </a:p>
                  </a:txBody>
                  <a:tcPr marL="103159" marR="103159" marT="51580" marB="51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91305320"/>
                  </a:ext>
                </a:extLst>
              </a:tr>
              <a:tr h="1382337">
                <a:tc>
                  <a:txBody>
                    <a:bodyPr/>
                    <a:lstStyle/>
                    <a:p>
                      <a:r>
                        <a:rPr lang="en-US" sz="2000"/>
                        <a:t>Interview Talk</a:t>
                      </a:r>
                    </a:p>
                  </a:txBody>
                  <a:tcPr marL="103159" marR="103159" marT="51580" marB="51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a:t>For job or professional interviews. Focus on a specific topic, aiming your talk at mid-level professionals, but prepared to discuss simpler or more advanced concepts. If you do not know an answer, say you are still researching it, or redirect to a topic you know.</a:t>
                      </a:r>
                    </a:p>
                  </a:txBody>
                  <a:tcPr marL="103159" marR="103159" marT="51580" marB="51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20323801"/>
                  </a:ext>
                </a:extLst>
              </a:tr>
            </a:tbl>
          </a:graphicData>
        </a:graphic>
      </p:graphicFrame>
    </p:spTree>
    <p:extLst>
      <p:ext uri="{BB962C8B-B14F-4D97-AF65-F5344CB8AC3E}">
        <p14:creationId xmlns:p14="http://schemas.microsoft.com/office/powerpoint/2010/main" val="283739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4377CE-F448-7745-BBF7-A7A8E4308BFA}"/>
              </a:ext>
            </a:extLst>
          </p:cNvPr>
          <p:cNvSpPr>
            <a:spLocks noGrp="1"/>
          </p:cNvSpPr>
          <p:nvPr>
            <p:ph type="title"/>
          </p:nvPr>
        </p:nvSpPr>
        <p:spPr>
          <a:xfrm>
            <a:off x="640079" y="2053641"/>
            <a:ext cx="3669161" cy="2760098"/>
          </a:xfrm>
        </p:spPr>
        <p:txBody>
          <a:bodyPr>
            <a:normAutofit fontScale="90000"/>
          </a:bodyPr>
          <a:lstStyle/>
          <a:p>
            <a:r>
              <a:rPr lang="en-US" sz="3700" dirty="0">
                <a:solidFill>
                  <a:srgbClr val="FFFFFF"/>
                </a:solidFill>
              </a:rPr>
              <a:t>Preparing for a presentation </a:t>
            </a:r>
            <a:br>
              <a:rPr lang="en-US" sz="3700" dirty="0">
                <a:solidFill>
                  <a:srgbClr val="FFFFFF"/>
                </a:solidFill>
              </a:rPr>
            </a:br>
            <a:br>
              <a:rPr lang="en-US" sz="3700" dirty="0">
                <a:solidFill>
                  <a:srgbClr val="FFFFFF"/>
                </a:solidFill>
              </a:rPr>
            </a:br>
            <a:r>
              <a:rPr lang="en-US" sz="3700" dirty="0">
                <a:solidFill>
                  <a:srgbClr val="FFFFFF"/>
                </a:solidFill>
              </a:rPr>
              <a:t>Start with </a:t>
            </a:r>
            <a:br>
              <a:rPr lang="en-US" sz="3700" dirty="0">
                <a:solidFill>
                  <a:srgbClr val="FFFFFF"/>
                </a:solidFill>
              </a:rPr>
            </a:br>
            <a:r>
              <a:rPr lang="en-US" sz="3700" dirty="0">
                <a:solidFill>
                  <a:srgbClr val="FFFFFF"/>
                </a:solidFill>
              </a:rPr>
              <a:t>the four “W”</a:t>
            </a:r>
            <a:br>
              <a:rPr lang="en-US" sz="3700" dirty="0">
                <a:solidFill>
                  <a:srgbClr val="FFFFFF"/>
                </a:solidFill>
              </a:rPr>
            </a:br>
            <a:endParaRPr lang="en-US" sz="3700" dirty="0">
              <a:solidFill>
                <a:srgbClr val="FFFFFF"/>
              </a:solidFill>
            </a:endParaRPr>
          </a:p>
        </p:txBody>
      </p:sp>
      <p:sp>
        <p:nvSpPr>
          <p:cNvPr id="3" name="Content Placeholder 2">
            <a:extLst>
              <a:ext uri="{FF2B5EF4-FFF2-40B4-BE49-F238E27FC236}">
                <a16:creationId xmlns:a16="http://schemas.microsoft.com/office/drawing/2014/main" id="{5F090B25-C7A5-EF49-9DA0-27ACE693E2D1}"/>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a:p>
            <a:pPr marL="0" indent="0">
              <a:buNone/>
            </a:pPr>
            <a:r>
              <a:rPr lang="en-US" sz="2400">
                <a:solidFill>
                  <a:srgbClr val="000000"/>
                </a:solidFill>
              </a:rPr>
              <a:t>• Who will be in the audience? </a:t>
            </a:r>
          </a:p>
          <a:p>
            <a:endParaRPr lang="en-US" sz="2400">
              <a:solidFill>
                <a:srgbClr val="000000"/>
              </a:solidFill>
            </a:endParaRPr>
          </a:p>
          <a:p>
            <a:pPr marL="0" indent="0">
              <a:buNone/>
            </a:pPr>
            <a:r>
              <a:rPr lang="en-US" sz="2400">
                <a:solidFill>
                  <a:srgbClr val="000000"/>
                </a:solidFill>
              </a:rPr>
              <a:t>• What is the key message?</a:t>
            </a:r>
          </a:p>
          <a:p>
            <a:pPr marL="0" indent="0">
              <a:buNone/>
            </a:pPr>
            <a:br>
              <a:rPr lang="en-US" sz="2400">
                <a:solidFill>
                  <a:srgbClr val="000000"/>
                </a:solidFill>
              </a:rPr>
            </a:br>
            <a:r>
              <a:rPr lang="en-US" sz="2400">
                <a:solidFill>
                  <a:srgbClr val="000000"/>
                </a:solidFill>
              </a:rPr>
              <a:t>• When will the presentation take place? </a:t>
            </a:r>
          </a:p>
          <a:p>
            <a:pPr marL="0" indent="0">
              <a:buNone/>
            </a:pPr>
            <a:endParaRPr lang="en-US" sz="2400">
              <a:solidFill>
                <a:srgbClr val="000000"/>
              </a:solidFill>
            </a:endParaRPr>
          </a:p>
          <a:p>
            <a:pPr marL="0" indent="0">
              <a:buNone/>
            </a:pPr>
            <a:r>
              <a:rPr lang="en-US" sz="2400">
                <a:solidFill>
                  <a:srgbClr val="000000"/>
                </a:solidFill>
              </a:rPr>
              <a:t>• Why is the message important? </a:t>
            </a:r>
          </a:p>
          <a:p>
            <a:endParaRPr lang="en-US" sz="2400">
              <a:solidFill>
                <a:srgbClr val="000000"/>
              </a:solidFill>
            </a:endParaRPr>
          </a:p>
        </p:txBody>
      </p:sp>
    </p:spTree>
    <p:extLst>
      <p:ext uri="{BB962C8B-B14F-4D97-AF65-F5344CB8AC3E}">
        <p14:creationId xmlns:p14="http://schemas.microsoft.com/office/powerpoint/2010/main" val="8519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2BF1-112A-B84E-8442-901F8DBF720F}"/>
              </a:ext>
            </a:extLst>
          </p:cNvPr>
          <p:cNvSpPr>
            <a:spLocks noGrp="1"/>
          </p:cNvSpPr>
          <p:nvPr>
            <p:ph type="title"/>
          </p:nvPr>
        </p:nvSpPr>
        <p:spPr>
          <a:xfrm>
            <a:off x="838200" y="365125"/>
            <a:ext cx="10515600" cy="1325563"/>
          </a:xfrm>
        </p:spPr>
        <p:txBody>
          <a:bodyPr>
            <a:normAutofit/>
          </a:bodyPr>
          <a:lstStyle/>
          <a:p>
            <a:pPr algn="ctr"/>
            <a:r>
              <a:rPr lang="en-US" dirty="0"/>
              <a:t>Constructing the presentation </a:t>
            </a:r>
            <a:endParaRPr lang="en-US"/>
          </a:p>
        </p:txBody>
      </p:sp>
      <p:graphicFrame>
        <p:nvGraphicFramePr>
          <p:cNvPr id="5" name="Content Placeholder 2">
            <a:extLst>
              <a:ext uri="{FF2B5EF4-FFF2-40B4-BE49-F238E27FC236}">
                <a16:creationId xmlns:a16="http://schemas.microsoft.com/office/drawing/2014/main" id="{A9986CC0-12E5-4065-86E0-5FB6553C1B71}"/>
              </a:ext>
            </a:extLst>
          </p:cNvPr>
          <p:cNvGraphicFramePr>
            <a:graphicFrameLocks noGrp="1"/>
          </p:cNvGraphicFramePr>
          <p:nvPr>
            <p:ph idx="1"/>
            <p:extLst>
              <p:ext uri="{D42A27DB-BD31-4B8C-83A1-F6EECF244321}">
                <p14:modId xmlns:p14="http://schemas.microsoft.com/office/powerpoint/2010/main" val="399514839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238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670885-C6D5-EF4E-81A7-E8F81364E41B}"/>
              </a:ext>
            </a:extLst>
          </p:cNvPr>
          <p:cNvSpPr>
            <a:spLocks noGrp="1"/>
          </p:cNvSpPr>
          <p:nvPr>
            <p:ph type="title"/>
          </p:nvPr>
        </p:nvSpPr>
        <p:spPr>
          <a:xfrm>
            <a:off x="640079" y="2053641"/>
            <a:ext cx="3669161" cy="2760098"/>
          </a:xfrm>
        </p:spPr>
        <p:txBody>
          <a:bodyPr>
            <a:normAutofit/>
          </a:bodyPr>
          <a:lstStyle/>
          <a:p>
            <a:r>
              <a:rPr lang="en-US">
                <a:solidFill>
                  <a:srgbClr val="FFFFFF"/>
                </a:solidFill>
              </a:rPr>
              <a:t>Use signposts all along the presentation: </a:t>
            </a:r>
          </a:p>
        </p:txBody>
      </p:sp>
      <p:sp>
        <p:nvSpPr>
          <p:cNvPr id="3" name="Content Placeholder 2">
            <a:extLst>
              <a:ext uri="{FF2B5EF4-FFF2-40B4-BE49-F238E27FC236}">
                <a16:creationId xmlns:a16="http://schemas.microsoft.com/office/drawing/2014/main" id="{34979AD0-3B90-764F-9180-16F2E4F8075F}"/>
              </a:ext>
            </a:extLst>
          </p:cNvPr>
          <p:cNvSpPr>
            <a:spLocks noGrp="1"/>
          </p:cNvSpPr>
          <p:nvPr>
            <p:ph idx="1"/>
          </p:nvPr>
        </p:nvSpPr>
        <p:spPr>
          <a:xfrm>
            <a:off x="6090574" y="801866"/>
            <a:ext cx="5306084" cy="5230634"/>
          </a:xfrm>
        </p:spPr>
        <p:txBody>
          <a:bodyPr anchor="ctr">
            <a:normAutofit/>
          </a:bodyPr>
          <a:lstStyle/>
          <a:p>
            <a:pPr marL="0" indent="0">
              <a:buNone/>
            </a:pPr>
            <a:endParaRPr lang="en-US" sz="2200" dirty="0">
              <a:solidFill>
                <a:srgbClr val="000000"/>
              </a:solidFill>
            </a:endParaRPr>
          </a:p>
          <a:p>
            <a:pPr marL="0" indent="0">
              <a:buNone/>
            </a:pPr>
            <a:r>
              <a:rPr lang="en-US" sz="2200" dirty="0">
                <a:solidFill>
                  <a:srgbClr val="000000"/>
                </a:solidFill>
              </a:rPr>
              <a:t>Clearly separate information, e.g. </a:t>
            </a:r>
          </a:p>
          <a:p>
            <a:pPr marL="0" indent="0">
              <a:buNone/>
            </a:pPr>
            <a:r>
              <a:rPr lang="en-US" sz="2200" dirty="0">
                <a:solidFill>
                  <a:srgbClr val="000000"/>
                </a:solidFill>
              </a:rPr>
              <a:t>• Move on   • Turn to 	• Go back </a:t>
            </a:r>
          </a:p>
          <a:p>
            <a:pPr marL="0" indent="0">
              <a:buNone/>
            </a:pPr>
            <a:endParaRPr lang="en-US" sz="2200" dirty="0">
              <a:solidFill>
                <a:srgbClr val="000000"/>
              </a:solidFill>
            </a:endParaRPr>
          </a:p>
          <a:p>
            <a:pPr marL="0" indent="0">
              <a:buNone/>
            </a:pPr>
            <a:r>
              <a:rPr lang="en-US" sz="2200" dirty="0">
                <a:solidFill>
                  <a:srgbClr val="000000"/>
                </a:solidFill>
              </a:rPr>
              <a:t>Guide the audience, e.g. </a:t>
            </a:r>
          </a:p>
          <a:p>
            <a:pPr marL="0" indent="0">
              <a:buNone/>
            </a:pPr>
            <a:r>
              <a:rPr lang="en-US" sz="2200" dirty="0">
                <a:solidFill>
                  <a:srgbClr val="000000"/>
                </a:solidFill>
              </a:rPr>
              <a:t>• Expand on 	• Digress 	• Elaborate </a:t>
            </a:r>
          </a:p>
          <a:p>
            <a:pPr marL="0" indent="0">
              <a:buNone/>
            </a:pPr>
            <a:endParaRPr lang="en-US" sz="2200" dirty="0">
              <a:solidFill>
                <a:srgbClr val="000000"/>
              </a:solidFill>
            </a:endParaRPr>
          </a:p>
          <a:p>
            <a:pPr marL="0" indent="0">
              <a:buNone/>
            </a:pPr>
            <a:r>
              <a:rPr lang="en-US" sz="2200" dirty="0">
                <a:solidFill>
                  <a:srgbClr val="000000"/>
                </a:solidFill>
              </a:rPr>
              <a:t>Provide a hints on how much time is left, e.g.</a:t>
            </a:r>
          </a:p>
          <a:p>
            <a:pPr marL="0" indent="0">
              <a:buNone/>
            </a:pPr>
            <a:r>
              <a:rPr lang="en-US" sz="2200" dirty="0">
                <a:solidFill>
                  <a:srgbClr val="000000"/>
                </a:solidFill>
              </a:rPr>
              <a:t> • Conclude 	• Summarize 	• Recap </a:t>
            </a:r>
          </a:p>
          <a:p>
            <a:pPr marL="0" indent="0">
              <a:buNone/>
            </a:pPr>
            <a:endParaRPr lang="en-US" sz="2200" dirty="0">
              <a:solidFill>
                <a:srgbClr val="000000"/>
              </a:solidFill>
            </a:endParaRPr>
          </a:p>
        </p:txBody>
      </p:sp>
    </p:spTree>
    <p:extLst>
      <p:ext uri="{BB962C8B-B14F-4D97-AF65-F5344CB8AC3E}">
        <p14:creationId xmlns:p14="http://schemas.microsoft.com/office/powerpoint/2010/main" val="5221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7424C-3D16-3942-B69E-FFAAD323CFC4}"/>
              </a:ext>
            </a:extLst>
          </p:cNvPr>
          <p:cNvSpPr>
            <a:spLocks noGrp="1"/>
          </p:cNvSpPr>
          <p:nvPr>
            <p:ph type="title"/>
          </p:nvPr>
        </p:nvSpPr>
        <p:spPr>
          <a:xfrm>
            <a:off x="594360" y="637125"/>
            <a:ext cx="3802276" cy="5256371"/>
          </a:xfrm>
        </p:spPr>
        <p:txBody>
          <a:bodyPr>
            <a:normAutofit/>
          </a:bodyPr>
          <a:lstStyle/>
          <a:p>
            <a:r>
              <a:rPr lang="en-US" sz="4800" dirty="0"/>
              <a:t>A powerful conclusion – strong audience impact</a:t>
            </a:r>
          </a:p>
        </p:txBody>
      </p:sp>
      <p:graphicFrame>
        <p:nvGraphicFramePr>
          <p:cNvPr id="5" name="Content Placeholder 2">
            <a:extLst>
              <a:ext uri="{FF2B5EF4-FFF2-40B4-BE49-F238E27FC236}">
                <a16:creationId xmlns:a16="http://schemas.microsoft.com/office/drawing/2014/main" id="{EA74D9CB-8C75-4EA6-9E7F-1EFADEBDC3E4}"/>
              </a:ext>
            </a:extLst>
          </p:cNvPr>
          <p:cNvGraphicFramePr>
            <a:graphicFrameLocks noGrp="1"/>
          </p:cNvGraphicFramePr>
          <p:nvPr>
            <p:ph idx="1"/>
            <p:extLst>
              <p:ext uri="{D42A27DB-BD31-4B8C-83A1-F6EECF244321}">
                <p14:modId xmlns:p14="http://schemas.microsoft.com/office/powerpoint/2010/main" val="91752217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654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1151</Words>
  <Application>Microsoft Macintosh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Public Speaking and  Technical Presentations </vt:lpstr>
      <vt:lpstr>Types of Speeches</vt:lpstr>
      <vt:lpstr>A good presentation should:</vt:lpstr>
      <vt:lpstr>Speaking Purposes</vt:lpstr>
      <vt:lpstr>Categories of Talks</vt:lpstr>
      <vt:lpstr>Preparing for a presentation   Start with  the four “W” </vt:lpstr>
      <vt:lpstr>Constructing the presentation </vt:lpstr>
      <vt:lpstr>Use signposts all along the presentation: </vt:lpstr>
      <vt:lpstr>A powerful conclusion – strong audience impact</vt:lpstr>
      <vt:lpstr>A hooking introduction </vt:lpstr>
      <vt:lpstr>Public Speaking: Core Skills</vt:lpstr>
      <vt:lpstr>Body Language</vt:lpstr>
      <vt:lpstr>Body language</vt:lpstr>
      <vt:lpstr>Intonation</vt:lpstr>
      <vt:lpstr>Voice</vt:lpstr>
      <vt:lpstr>Being persuasive</vt:lpstr>
      <vt:lpstr>Structure</vt:lpstr>
      <vt:lpstr>Let’s look at some examples</vt:lpstr>
      <vt:lpstr>Archaeology from Space</vt:lpstr>
      <vt:lpstr>Open-Sourced Blueprints for Civilization</vt:lpstr>
      <vt:lpstr>Pro tips to overcome the challenge of public speaking</vt:lpstr>
      <vt:lpstr>Presenting in the ZOOM ERA…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 and  Technical Presentations </dc:title>
  <dc:creator>Michele Campbell</dc:creator>
  <cp:lastModifiedBy>Michele Campbell</cp:lastModifiedBy>
  <cp:revision>1</cp:revision>
  <dcterms:created xsi:type="dcterms:W3CDTF">2020-06-29T00:38:56Z</dcterms:created>
  <dcterms:modified xsi:type="dcterms:W3CDTF">2020-06-29T00:39:00Z</dcterms:modified>
</cp:coreProperties>
</file>