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DFE6-E69A-4F9C-95B2-A87157FFCD7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5C41F-E0BA-4290-8CF7-6D5E9D8BA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5C41F-E0BA-4290-8CF7-6D5E9D8BA5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027F12-D676-4932-B7C5-A6BE5AFCB722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198F1F-3B10-4622-B0D6-FD71AE9A5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Weimar Republic and Hitler</a:t>
            </a:r>
            <a:endParaRPr lang="en-US" sz="32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1906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1.) 1919- Constitution established a Republic in Germany</a:t>
            </a:r>
          </a:p>
          <a:p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981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A) Parliamentary Legislative Branch- Reichstag</a:t>
            </a:r>
          </a:p>
        </p:txBody>
      </p:sp>
      <p:pic>
        <p:nvPicPr>
          <p:cNvPr id="1026" name="Picture 2" descr="http://img.docstoccdn.com/thumb/orig/8283255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4343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250442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B) Independent Executive like U.S.- </a:t>
            </a:r>
            <a:r>
              <a:rPr lang="en-US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Chancellor</a:t>
            </a:r>
            <a:endParaRPr 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027640"/>
            <a:ext cx="8534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C) Seemed doomed to failure from beginning- Why?</a:t>
            </a:r>
          </a:p>
          <a:p>
            <a:endParaRPr lang="en-US" dirty="0"/>
          </a:p>
        </p:txBody>
      </p:sp>
      <p:pic>
        <p:nvPicPr>
          <p:cNvPr id="1028" name="Picture 4" descr="http://www.johndclare.net/images/Weimar_Reichsta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505201"/>
            <a:ext cx="47625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91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SERUUExQVFRUWGBcYGBgXGCAdIBwgGBocGhwcHCAgHSoeHSAjHBofIC8gJCcpLCwsGCAxNTIqNSYrLCkBCQoKBQUFDQUFDSkYEhgpKSkpKSkpKSkpKSkpKSkpKSkpKSkpKSkpKSkpKSkpKSkpKSkpKSkpKSkpKSkpKSkpKf/AABEIALYBFAMBIgACEQEDEQH/xAAcAAACAgMBAQAAAAAAAAAAAAAFBgMEAAECBwj/xABHEAACAQIEBAQDBQUGAwYHAAABAhEDIQAEEjEFIkFRBhNhcTKBkRQjQqGxB1JiwfAzcpLR4fGCssIVFiRDotM0U2ODw9Li/8QAFAEBAAAAAAAAAAAAAAAAAAAAAP/EABQRAQAAAAAAAAAAAAAAAAAAAAD/2gAMAwEAAhEDEQA/AGQ0MctQwQFLHQpYASMtONHL4LfZ8aOXwAvyMaNDBE0MZ9nwFAUMdChi95eNilgKq0MSCjiyKWJFpYCqKGO0oYtaMdImAhSjjrysWPLxhp4CuKeNmniby8RZvOU6QBqOiA2Bdgs+xOAjajiGrl8XqZVvhIPsZxt6WADPlBitVy/pg29HFapSwAR8sMcDLYKPTxGaOAoLRjHLJi6aWKGUzyVdegzodkb0KmD/AL9cBhpY58vFjTjYXAVfKxNSpYmAxJpwEYo3xYp08c03BJggxY32tN+1jPzxOBgJEGLKJihlc0rltJnQxRo6EAGPowwQQ4DoLjvGlGNxgNYzFJeM0ZYGooKsVYNYgj3/AFxmApeGM+1XzDJam1SqaZaZGl9JU9gJEDphgUY8a4SxC1HNQrUVr0+6VZ1MskaocAkbRe+DNTxDnFoU61KoWRmNNrJKvYqTC2BEj1iLWwHp2jGmTFGjxhRTVqhCl20IAfiJ209TO8dhOBeU8TStbqyWSkZ1cp0t6te57YA/oxyy4DZvxGwyr1UWGUqo12HMQCSP4bmxIMC5vEx4qRlXrA6ionmU72sQok79BP64AhGNgYRvEXiENQSqVZWVyNQpsF0uI5g1wZVe4kSN4xVzvETRNHL1HqV3UB2EwFDg6FF+Ywd36EdhgPQUrc5Qg2UMD3kkH6QP8QxJUrqiszMFVRLFiAB1knYYQeM+NKqV6LrC0gYZAZmZkNqRWFoIItI37svietRfKrqV6lOqyafKmT+NTbpy/wBGMBZq8cp1CtKhWpmrULKsQ+nSCzsVB/CosGiSQMTcHztIRRFdq1QTLNuTJJ2EDYwBaBaYwi5Mrls1lszpCialIo8+YCQSWaZa4e0SbR1xZHHfJcmlQpKzOagkxuZgalDtJ3JA2jANzeK6UKF/tDWSi1JmAdSagRjE82neRII64O6MeX8PenVr1ayhmqs2tFBnSZD3lQe5EMYAnDTlOLuh5TUqJUIqh+Z1CtMIJnSR1G20RgCqcSZmqqEhkqeWmo2fkDarCwHN3+H1jHivi3jOZfMfffdukqArGLHdSd/f9MelZHjyg5zMv8NIkMonUSTpWxt0ge57nCfm/FOWq89XJllDAN6TdbzuRNpvGAWeD+Ja+WqCpSqEGZZSbN31Da8b77Y974bn1r0adZfhqIrgdpEx8jb5Y8rpeEqGdU/Yw9FhzlKwnoYCsJJU2sdokHfDV4e4q1GjTy1MK5oAI8K55yxJAI5eumRNwZ9QZKHFaVSo9NHDMnxAA2g6SJiDBsQCYO8YlangZlODolRiC/IxKLNl1Q5MAXJJN2nbC94w8YNSVkpeVWWNLnWbEgysoR0iYMi+2+AZqVVKklGVgCQSpBEjpbG6igbkDpe364Tsz4pGWpgUtBqPpUIQVWmQoZi83sGAABM4A5HPVfO008z5rVz5pVGK8+rnAAssgkjoSBItgPSWpxhJzWdNLiFWiihfNeg8j8RYBSTtAJn5g7k4s8W4mc5w81ZAamzFxSqDVCtAPdZsb9D1wtcV4bVpomYAFJqTKrBqmp51yv8AeHp0jAMvjDO1qXleW601ZtLOw2NtO9gN5wa4Tmlq0KdQEEMoJIsJ2bfaGBHywhcR8TVc3T0vQTTTOttJIJ0zLLIIECd53we4bxRP+z/LogM9QOibKNVQmdX7ukEk9DpMb4Av4dd6lAO7ByzVGUi3KXOj/wBP8sayvHkqVjSVWJDMuoaGEqJvpYlZgwWAmO+FjgKVMvWKl3hFRdFzupkjlICSJEd/SMAc74iNOo3kqortqD1VW9zzBQZAnqYnoCIwDvwCrTRsxmPMY062Y0pymCRA1e0kidgExf4x4ppZdFaGdmXUqC0idMkna8juYNrEjzb7fXXK0hFTy1dlYMwFMkAMqrexu0rE3Fz0JcD4omadMtmaK8oIokBpUfEVuxJBAJDT33mwNvhzPgFKSIQX01HJKyTUCsxKg6gbxMboZ74NZzxTlqLmnUqhWWNViQuqI1MBCzM36YH8Jy9GnXNW6s3IoX4P8PRrRNhB2wO4xwmlWzuskeWmnzoqQDquFYCASRbftgH6kcVuMcTTLUWrVJ0JpnSJPMwXv3bAri/ikZf4KbOopCoCqyCLiAZAFhvcDCxnPHdV6+ipRU5e0gidQeIJ36m1unrgN8Q8Sonl6BUfVTRiVUbsJg6XABGxHQ41ivQ8X5nJtUpUcvTFPzHZfu22Y2iDEYzAR5/K0amYDsx0qlMVHMAm8E/4Y9TgPxnO6EehTqs1MnX0F51C43v19OmIcpm2amTcMqhWAEagkRPaAIsOgxJxng1Z0Sqg1h1UFVuw7CAJYe30wHVDxS3m0GYkrTKsskkAgAW9LfmcMNcEMKuoBqjszGkxSQ7FgT3vAB62GEqjUpBQvxfvGPzXrMHr2wfzfFDTy1EKzGGQi+kHSZFxsJAt0jAMPFOM/aalLK6QOdpZ7/hBFvdt/Q4H5WtUIVfNKU1Z1lTAbmsbmBtbFLjObeoEqs2itS1AtoYKdTWAYnpMSVHywdyE5nLIKkBwVbpcrsGt139zgOHVHpVUJApsyay+3K0oDEfi7QTGBHAqS+fWdaZqBHAQFoEGRJNzsAAOgI7YziWWqan8wsMqf7PSwYrB5WaL9W+LuPTGcPyqodQqBg5RQGQwSYMsATYCTPvgO/EFTzG0EimqgNFQ3BY3E3nvboPTHHDuLV6CPRdtSoQ63BA7Mh7EHbb0mca4/wAHqS9dedSmwuViNhItubSLxGAuXrrIUidUR6HYfrgPRMtSaPPPUatJafigCD09467Yp+I6b1VSqqMV0X0X2GoA9/imYtgfluIhtSx+IxJ9rRH8/wCWCGb4iadJv4Cqi9t4NiJ6b2wC/wALytR6oCtp1qWMnTYjS3wkk2/DEnthv8I8eCZdUup1lSCRc8vwzci/ym+FGhn/AIHhdVOAsmfxSDv0H8sEuI5GtVfWoVU2B1KiBohlBsDe9pJkYC9VnKZ/NariqjsoFrnnUj1BBv0jA2j4rydGg1A5d/MbVIKgqWJIUks8kBdPbrYYaMtwlDofPOKjpSYjSSB5f8WxJgkwI9Z6LHGMllqVUHUsq2ok0w2pXurSbEWI9CD8wK+FePhyE8sU1gwoJIt+6SdvY9sX3zVNDUZqJZqZYuyCASxJcgEAMQtyfcXOOPCvDRWr+bSU+UDq1G3M0TA/4R8ycMWXzYaksgMCDAN7GYF/4cB5t9vfiGcNFWKUhqgLMOKexYExJHXpA7DAbi+X+yZ11pNAVrabwCJjaDuRFxj1PKZPJhw60KSOCYdUCkG4MkR3NjbCz4t8FJXFWtlJaqCNdORfTZivWTEx1It2wEORpUHZmf7yGUJqAi6IhJUtBJCCJNt/TA3xTwwIy1qTKES8CQVMzaJjodPS8YJeHOFOGpGukmqFhGtBUATFjOm/p2wQ8XcFysamZ1aoDCq0B/LWSSCNwIvaTEzgE8uhqA00Ch1qM9plgrMV3ErsQoIicSZlGq5IzqLagbqq2tyqFJvGo814Htit4N1muKavpRzDNEjSJJkbQQCO3NhoWnRo5h6IVKlMpqZFCaVuVGxs0WmQY33nAJWQy9VuVQy6iVUhNzGhpeCQJIBHr6Tgrw/w/mvtLbyqqGaFVV1IsQIgkgASoO0nG+KUaS5hVQ8j6mvzaBAaFOqRzDczc+l2k8VYrWqGslNuSA11UBVDNptJLkwCY2vvgKa8G81kdiQUXSEMWYMTJMDY9IjfCFw3hahCazKratJV3KadMhjUgFzzCAi3MEmOWWbhPieo6PQNQPV1Dyqp/EJ5pJG4AsSJMxvgr4hC+VX89V01WpaWpnmIQbP30sI2AuMAtUs7laahRm6rpP8AZpltVLvZar3veYm52wV4PwxTWpVqaEJpqMhFLQLgIZHmMoPPPKRN7DTcfw/L5c0mT7OXaS8moBsQAOUyGiREWJwwcQ4sv2VAjtl5YgJafU+wGrcG7KemAMUKS0ylNVNQSJfWOWL/ADjb5xjniHhqnUVmp3BfW6MbFiBzC28flOBNZSaKKXVxJN4A0gAwLxeN5m+LHEc7VWm2h9AEXBFx+5e42O0bx6YAVxvirBqeWpBQtNRRqEidYkyCYkKNRgdJJ7YK5Ml84wDVQYOqFUArJAuGLcs2mwAFsUqOYFSojADmChrTHPBi1ri3vhgpU1yVEhoNR2LOV9fhUnchR8rn3IBMzxTMUmKBahA7CRYxaLbCfnjMUMz43IY8y/ML/O+MwAmirVNXlS7VLGP3n3n63PubYYatNMtlvLZ/MfoEmmpJnSmscyodgF5nvHKCBwlReHZc06jA1GAJC7C0fFYkyTJHoB3wsGtUzjsFRmqGXQBtK01G0DqzEGSTNhffAdcd4ezMtao4DuRrAEAWsQJsoHKB6dtjVbI5fyE1VJajqZgTewn4bSQek2nrinwhiganWJTMzCeak6bBxOoEAG4BE7z0xNnfNr0ysjWQVYtAk2JBESD0n0GArDj9KuNGYWKbMCSvxAqPe4mO2LFPj1MIKSmxXQtSCuibCRJIjuDgbX4JQ8iUrE1V1EyIVoiytGkwJ2JnGuAZelADUzWqHmC3IjoIG/f5jANGcYfZnQVabWAWwgliLTJN73O84X1zjKEVQG0HbeN4MdYmxM4OZI1PMZVWmlQaS2rSdK94kGxN5NhG+OqNDKglzUFQsNMUgVUyb6Z29bxgO85xGpUemkA6mKRpiZmJ/rbCtl8uBmUQLpIhWvN1JBO1ttsMOTyLV8zFHW1KmZ+85fLMSJbrvaJ3B9cEqf7PqhrtVOYQnUT8BNj0J1b3PfAD+G5UJfrMk2P9RHtjfG6ZrVRIYs5HJTUANpvfosASWmB2xc4hwuvlgToFVNRgpqJAN+YBeXtMxgzwzLLUTyzRpvWY/eS6/dAXCzEzpknSNyL7YAfwfwnTXMa2VvITRUvUpuJCgkPFyA1oAuBuRg7nPFdPWKermafLaPhMfhP+3TvelxWr9loeVSoSrXZlqKrewBUFh6kgySRfHmD58rEMWUMCpNiIuAw6RJHa1uuAacn4hfMCoH/tAGRr7zt/1fT1xzkM7UpVqdRDLBSncFW6H/igjpIwr0895eYFSCVJmAe+4E/xfrg2nExUWdOkzYEz6HYCP6PXAPXg2suX4Y4D8yqzX/C7LbcdXHXrPfHH2zQii8rA9oAEYT0zrpWAQ8mZHPewKn7z5EAGO7Hti9x+q5psUcoRcxHTvI+kYC5xPOwxvF5/rr0wGoccq0qtcI15MWJ5mgg9vl/ljitmAZ6naehgf19cLWYzr+a+ho1xeBNhFj026YD1Sv4jRl11KgV0pmoyi4Pl3Ji+kG4EDVMXgEFe8RJVautU0XrUUIZtEOUJ1CBChtFmkFd1YE2whnM6A6qZLiGPpIY/UgfLBvh3jMIqeZRWpUpCFcQhcadCis2g1HCqAAFZfhU7qGwFHh2aamuum2nnCIwjqSfadMd/i9cFKNArVpB4fz61ItBWGVTpEwOW8yCJsbdMMHAfEhFEnMaXNYs/lhRB1sSSy6drxJnYC8YIUfDWVzB1IShkEDtF+Rt1Gq83PTa2AocQzRelUJyqU/Jkq4dX0ktBBUAMJA+jD5LuUritWFIqFDUytibyTff2t6YNUfCjB8xSZ3QFgUdUBDCdRBIMmNoaD1GBy8HfLZpGqMjIVY61EABbkX2IwEg8Lm7UtKEW56gEsLgDuMEuMJ/4XQ5HmP8A2elg3Mg1CD1kDT7kd8Bc541QsAEITUfgMMAbSGI+KL7AWi++B/HOK6l0mr5jANDA782pSFVQFtFzsDAGAtZDx35cDytRFviI/LBPjWQ80gg/eBELIBGk1JIInuYtvMd8K9DiwNSg4VRVVpdmUcxnlkxsep3BM9BFnPcZD5mqeYKzTDX2GgqRPaQYPQYCeiPKcq2pQtjHW+24gz9PlGCPBMg2YqAqWUIOYo3MJ2AMg3iPrhfbj9WkWSVqJuvmIrGOhkiZwe4LxYpSVqZVTWqQwI1adK3gT3JIHZvngG/JcQq03YinSZKYEGsHWoSZAVWAYMTBPwjAfi/j7LV1IdKqHYyBqHqrA6HHo2g9jfBPKP8AeIKgzBogMdRjQ7QDqYAzadKppGmARN2wj+Is1QLsFGpSRzAkfSbnAU814a1Nqo5jLujXBNQIdzYq8MD7/XGYvf8AdjTAFIvYHUVe8ibQwECY63BvjMAJz+WYMGzFRmkAhdWpmB2IkEKv8R+QbpxR4wwMIPLBMwCTPuSSSf6gYFsSSSeuCPBa6K8mmtQxyhydE/xKBLDrHp6yA9B4RQOdoqalMMqbObEEG4Vhc7mwtO4ucVK1KoHZlpsAQpnQQrcoGpLQQduvTF3gmezC5UVXOpncwDYBFELpWAFWdRAAFo3xieImZ9OphNlFMLqPtOw9fzwAihkq60airl6jsQSA1OAQRsCRdv4QL7YB8Fqs1VwLHTcrCmxAiY5RJ/IDDA/iRUYhyog/jfz3BtFhFFYHSbR8sU87WOYqCpTARmMeZ1cRfYHUQRdogbW2wFDh7qtQoNfm6yquADMkiCPWwth14dwIkeZVcgKSwYxIn4gLRFu2FKtnqWVqEZdTVrQIqESBy3KKBvB+K5xmV47VzCUqZr6WYmmAW0g6msSe19/TANnEPG9GhK0gtr9AD3PcnAWv47zTVJUqqdFamG6dZuD2v1xDxPIZTLpoLh65XnqMZM9NPZT0IG3Um2CvCchSz5iirotNgz1G0nlP4CQbtI5ZixmLYC5l+I51s2KVYmmtNJreWAU/eUyWJWQw+EyYjT2r5fj3l1CUrU1dZCvWpvUqANuBCJTQGBMs+2+GXxBxFWV00U21fEKgs2wg+sAQbxbHnnEM0ACEeqKYs1GoTUVT2HMGCnoQfptgJuOcfqO+qqVqEW1JrSYv01KPYjC/n8q7A1dBVbGL2DzDbfCSIHv64bPCfBMs9VKmbDUAADRWpOmr1BLkRpU7Am8i5AhrXGKIr1s0DLGorimCP3QCpWDsVSR6H1wCgcmcwoFOS8EhQNyBJAPeMU8lxJhY3Hpv/riqWKEjboR7H+r45vqkdf1wDVwfM6276ASLRBcgfoDiwtf7UzZdWEaSZM8xWCY7x263OwwtZPP1F1aYhhpMibRp9uu+IqVdgy6WIYGFKtBE2sRfY/ngHPNUFo0RVZ1bUNOjZww66TsDfm9QcVqfC6b5Y1FpJUqSzEfFvupgB1IABHSSdpwLy/CWctzKvLYvI1G5IDEQIAJOoj88G/stGg5qVX+EqwpR8WlipBm14+l8AC4Z4cpZoxTrCi8E6agJU+in4gfQz6dsUz4TzWt1FFn0fEUuB139jIBuR0wX4pw6pUZs3TotRRnHKoHUTqUAg9CYETuMM+Qz8Co7BE5RJlodTtHMdTx3me4jAee1XqpDsjqOhKkD67YvZfxhWVYUhTe4tH+3T5YZFp1ayFTUD5dlUuwWPIk60DiAGewkCd+kjCtnuEGmOZUI3V1aJv0PUj90iR7YAxwf9oFZCquiuO5U6vfe59fzwy1/EVGtSdajMfMDKEVVJUFRqCvEQsqxqEwCRBOwROGeG/tLlaVWGCapcW+ICNQ233jocVXzlXLmpSq6gwhI1WUgkhh0JAJ09OYHouAeKHhTh1Ig1DqYRapVET6gBfocBfEn7P8ASPMyzBlfmFMnmAvOk/iG0SZ998LiZ6uZC6hp027AmBM/K5th7yWWzlRxWrCVAACp6CRpE7euxJtbAeaplXJYBHOj4gFMrBi9rXtfHbHmOqfXvJx67n6oplSKTkONNaFIIAiGBAuV2mdvbCz4n4caZprVJq5cyPNKyyz3YCVKmPQ3kbjAILVJwU4HnQjANsGVgexU7+0Eg+hwWT9m2aZNaeW6y0EOBKrPN+6Nvh1ahIkYtcO8PrklSpmgrGrDU/L+9OgCSUGkrLSsO0hRP4iIA/lM3Rp5WpUrlAUqyqkwxKLbTBBhjvNiJBBFz5tmM2XaenbDxxbxwhDLT5jpUKhGoLABkk/Ewb8/XFnL+MiqE6VVyVApqgOqYmVtDTteT16YBXy1HOVVDCrUjYQ7Wjpy2HtjMN2c8fNTbQxCMtiBYTJ7qcZgETjnDjRq6jpYMQbEkTAMMdIuTPQGxMXGG7hfh5RGYrKQvx06J1BrgWeTOmbxN56DelnvGaJTFOiuwGl2+KQIDehgkSL3xp/EVSvRp6L1I0t1JIG49xcn1OAtcZ449QEk6dNggO/sIv7dMDOEeHauYZiX8pFILhjDDUAwJFhBB3J6HtigOGVxUD1WWmR++2owAZsJAETMkDfBlvFeXSjNHUtawh9TLYRqClmUEgR3E++AtZvg1DLAnMa2UiAoPxBbj4bICegg/ScK3E/EDvMQgIgIohUUWVQB6fqe5x1xLxHWrvqV3QAABQ3a5NokkycBnckkkyTuTgLuQ43UpMrUzocTFTqN/l6XBxzlc0yAuC4cEab2Xck95n5Xm+CvAPB71xJOg8pWVOxIlj2tdR+KOgw+5Pw/kcvoD0tTXh2R6hYi5JUAqD2tbpgPMOB8GqZyutKndmN2NwoHxM3oB9TA3OPYwaGSoCgictPckXZjuzep7/SwGKHCPG2VNaoiUPJqA6VOgKXAuJgAi94OKXijxTSq5VG1AVfPekAN2QEgt6AEqZ21Agb4AVxLjOqSvqRIA+vp/ngv4b8Oa/8AxGYWwGlKTfiEzNQbkdk7zPUYX6PCaqstR0HQhHkSJ+KPrY/TBnN+MHD06dOjmA+kwqlUD7ljLU3dhYgC0R1N8BxxbgFdq6s4GksSzBg0Ey0MLESekdSBi5wrh6JVLVDZWKqqgl2Y6iAADI5F1bgQATY3IrXzNTKh6y1aQqEAKV1MoEMrDkBkndSpsvrgPn3iktAUyKtRytWo4ZVUSnmSx1RrRaepgdIBjacB55n64ZySNJBg/K2IBgrx7MJWru5I1mCTTHKTpEx1Imwbci+BBp4C3UqrqJpqBIIKkSBIg6NUmOoJ5lncxOOcrk2eStgu7EhQLE3JgTCkgTJgxhn4ZmsieHvTamhzZDgEqdWq+gq0aAoGmZIJhtyRKwjOy6NelJLaSYE9z0npJ7YC9lHqo1LSZeqVKzcqZKhhfeJ3uPnOC3GUZa1Oai1SC03EqwaCriWCkEg3tv2xS4I60aq3hwSrlwOWRAjsJI5hf5WxY8YZbRXWobNVSSNU8yHQegIJhSR3JwDfQ4MI8haK6SATU+0EktpjX8E2n88BK33lLTfzaa2kyCVZgQI9O9pHScE/Dldq7LTFYCKIao8S2qQsAkwCSRczMbYkfw/Ry1QB61QxploCxfVJgEsb9umAAZTN+XRrPo1JAUSxC1KgYCCsjUAWmFuAs9ScDq1cVaXPTVWLKC6AKFLF9ClRaDBE7xBuSZZMzw+nTRVNbTQYkECkhc6rwakTp1GT8O/XfFTJcHDZTMU9M10f4gx+8kqUFjDSQpUbEkdcAE4NUIJXTq1RqAEkaTM7SAAT8sXX8U01zz1Kqa1jRqFmTSdOpCNj6iN8BUzTU2sTex9QYJB9JG2BNaredr/znAewVFpZnLaqdXz6iq2liBLDdUqAkBunxRcdi0oWZzJRytWjRRyFN/My5F9wAQh+VsCOHcdq0n1owEmCYsetwLdcNGUzNKudTaqbtdtDnSx2mDKH6YDWU4tmKdM6CwTpqYVDbe4wa4RxA5qjUy7MwLAw67qe9jO4uOokYUs94jFNnoqAyKxAYgA2EEQoCxM9Ma4B4jShUJIvaCD+v9fTAbzOVz3DS3xCm25jXSfqCQRpn0YBsCM9xarXZnrVGZmF2J39Pb02x7XwjxFTrruDIg+s9x298AuIeGOH1qzrTBpMLN5L6RP9wyv0A64Ab+yzwrTqBszUXUEbTTB2LC5MdQsiJtM9sT/tIzLUagNBgsqdQESD/DaVmbxA698MnhfhK5NDSWq7gktcRE9QAYFh033xT4r4eV31aS+sxaBpEElmk3uIgXuPXAeO/amH4m+pxvDDxDwq3mGAUB/CVYR/6fzxmAXqNPV3gXMdupxZyrwzLR1y50rMAgHeYMTA32AE2xRCntOGrw1wvShd6L1HdToFwNIgnpzFo+HYgR1IwATjC6dNNqoqMovpjSJvGrdyLXj2nAse+GDjCZysoesGWkx5RUMAdrE8s3uYHbEvCfCSP/a1SrAT5arcjuHPKw/iWRgAFHLvUJ0IzRc6VJj1MC2GrgXgwlkqVKgCDSzKPimfgj8O3xHvtOxPLtRywIoIEPVmJJPzPT2jAjiniSRZmYjftHUb9R77DAPuU4zRAqgaFqSWa/xT1Pt22Awp5jxwQzGlqYLuQs29ewPrgYFoCkalZ3DkgKoIJZTvb4h6NbYYBVuMObSAo2VbKPYfzMsepOAL8T8TtVCsy6KhmDTVVDLsCTGokFSAb9RbGZLhzo4q1aZUEI9NmmGG6lSDpMAbTbtgQme16EqR5asx5VEjzIDmep5QQD1HSceieCs4tXKHL14ZNbJTE/FEGJHZ5IIuMBJnuI1XoGtSpmoVA+80sxVh8QMWYqTvB3npgIueejSCViFqiozDW7Aw4VjOkyCSTInrcCIxb4H4sfJZxsuT5lCNKLTXmBPMkCATUYnS2o7t0AGA3jPiiZnM1CtNqelYhrEMoJMqCQJNoB6T1IIE+Lq61FFKpU+8pJVdvNeJdGrcuzaVTSoUg/FMExgdxfh1eiQpzL1JRnYCo8BVYrLarQXsB1JFr4NeI8ppbM9qVBaIjuEydD9NdvTEfH8gV1afh+z5dZPZXXf53+eAXRnAdBGXSx+8MCHiNgVKqfkRPQC2CzcbpZhii8OpkmT91CkAdeWkBEf74CoEBmrrYCICR9DO0zuMdZjjPKURPKG0Kbnrzt1+gwBTLPl0nzcvTQf/AFG1sfZdIn5kb+mI08WUVYRkcuUnmBRJIj8J0nTeTfV0HuARDrBImYNzv1iek44zDAuSsgSSJ6dY/wBcA2L43oHfJ0iNo8tDboASO1tsH63jtEppUeizDljSacgPqiNVDp5cGGsQJx5eykYJrmpyrIFLXVyf3YJWfYyAZtMdcA/ZLx/QYHTl30mxUiheLwQKYt2nFuv44yxWmzZNn1M1NAFpMQViRB2sRHfHm32MJcE7L+n9e2L3BeJLSzCNUDEAzCfFI2IuLz64D0BPENNkDjJV1UQf7GiImw3j8unyxoeKaCltdNqV5Y1FoJJPfnmTbp9MCMwaVTTRWpXvHlg1GCgHo4WDaCOsdMS5DhdBWOkUYZdJLXsRedTG59IwHec8ScMKs3krUZrsoy6kyJI1OJWd7yeuKdLxXRRC2XyHwLcGiABqkrLBuQSD0vjOM5EBkpIwFHTqYqCwsT01GSSFUXvIxGKWVoiGYBjB0x51Q9iwB8tDc2uRJwGZnjHD8yVNWizVAL6aJFyLjlq80Hafyxi0+G7JTrobXSm31uzDFMZ0sYVQ17aqafruD7EY60cxMRO4JmO4774BDzdMrUZTMhmFxHXsdu+Ijh64h4Wp1zqD+XVbuZBi1xuNtx9MJmcyFSkdNRGQ9mEfToR6jAWuF8YqUGBRtumO8lxAhiSxkybd8DVbGwCTgHXhHjp6Q5l1qTfv7g/y9MNmX8QpVWUeR0MXHoRhAp5qj5I0KQ6wHUkmbCXHa87bWxRoag2ug0H93r9PxD2wHqyeIdFm37g7+uMwkZPxYCo8zlYWI0k4zANdHxFRpKEVlQbKiggCb2gQN8COOeIzqpw5HOLBrQQZnr6/LCc3E2rUyrRKgkeoxTytZi6zJA/lgGGpnRSqGSrUK06W+LTMFl9g0EqZ74E5yi1MwDAB1KVPLfcr6Htiic1chpZSZI7GIkev+WMo0TqCrcMQoLWEttPbAd165PxMT88XuH8Jd4dz5VKGfW1pCRJUbxJA1bX6wcSVeEChSWq41sGGpDtBG1rzE36FbY3meLHyS6kB6lQAaTdVTmAMknqov0XrgBPEKBSq6sApBsFYMBMEcwkMNPY7+0YqHBDix5lJp6GKX2AYgkawFgLaBHdZvOB2A7U4K8O47UohVFwjagDcXEfmP5HpgWiz743Vqbegjp6n574Allsu2YzAlgTUeXZthJlmbsL/AMsEs74bajnKdBzaoyBWKsAwJAtYnfliLEibXxS4DnKuW/8AE0yoIOgBhZg6tq3sRClT/etj2bw14hGZprWZWpTBh6ggwDdBMxPUhZtvGAWPHDhKWbY7Nmk/OpmKhH0Sn9MKuZ4xVzNPUywaYQORYNMkEgRcwTG3URsGfxNxxqaLpbyqr16tQ+cg08iokDlZWAYkyD89sKuXrU/K8p8woNSq9So2ljPKNJML3Lm20necAKzWYmx0/mD/AF88V6jSenyxutl94M3gW3F7/wBd8QGmcBYppzAmSP6GLPkcsxHYzG367j+jilS1C4mOvrg1ksoKsuW0LqgKWAtpg2367+mAqU+Es6swiFBYye0T63B+eJ8hVD0fI0wdbOrD+7cN3ExbBSj4bRlZUfTqK8xIN1BiPn1+mOOJ8BqJQVafO0vqImdMzB7zv/xYBd+zFXC6gpIEwZiehIt/vi1R4WQZZja4jeevyx1leA1QQzIyxBAj9e2DWT4FWqXiIj4pAuYA23JP+2+A4ymahgRYggz6jbbBj7SkbAgyd7iekdYiMCKHD21RpMmLf1vgn5C07ACo9t/gH0sx+cehwFzKVFrHbmmCoBMgT6WtaxvGw3NbiPCkTmFJ4EbT9Bjhq1VgFNRoOypAHyCiPoMQtw2NxUFpmTgJuH6AdQQgjaZ/2xPm6XPI6gT/AJYq00qIYWpU7XMj2jFrW4JDKG6alscAkcZy7pViqQxgFSb8smOxt+WMoZltGg6mSZ0FjA9QDt9Zx6Jl8tTqrBCsP3XUEfQ4o579n9N+aixonsOZfkCQR8jHpgFbL8CpZpmK1loubgOOQntP4TPeRc7bEfV4DWQkMugjWDJG6KGIEWPKwIixnDHX8FZqndTTqCb7yB1JBEkDsCT2GGCpwYfYWWqyGBUKlZIUrTqAi4HRgI6EYBZ4TVTL5dNRHmVjJtPLMKB7/wA8egcL4RlKHDwz0UKsnmPqWSeou1xaAPe2+PKUqalywnTBA1bRDb/LecMHiPjL5all8sIKLTV3i5NQgvDegLAx6+2AXM5nwXJNNBcwrDVpEmFkmbC18bxVpimB95JY3MeuMwFOm5DSNxjqpVM25R2GIicdqJwHdOoOov3OLCqGlZnUpA/vLdfrt88cUM6E+FFPqwn8pGDlEGtpBy49WgL+RP6N9MBqtmjXowb611R/EtnH+Lm/+62FhqcTPt/X9dcMtMJTqFTr+IHTpk8wZWE6pvqkG9/bATiSSzOt01Rq0xcgmCOhMH6HtgKbLBIsY6i4+WNrjkY6jAS098PX7PUpq7RTV3b8R/CvYAglpPRbn2wiB8OXgfMlEraKZepU5NYFqaqusmQN2O1x8HyIEvEPA6FWsjh1pBnCurnSrHVJEqzeWxvuFUltwbmp4sooKoVqC0yKYcNpADaYUoSDJAJC7yum0SMSeJODO9CGL1ah0NSVCGHNpBRlA1CxkGYsdusnCuNHM5anSq0fPZVfdtMmnZYfcOVFyN4ubnAZ4zruy5dUDtfMEhJPwVmAJibx16XxTz/G5yVOhTpqpEKxIGqZLQJE9ffF7xBk2dlCecopGszleQMHc1J1zpAGqCx9bWxrK5Sq4tJEXYsaa7DdzNapYRJZBG1owC23C6wUzRUbc7wsW7swXp1GIF8P1SQBpJNrOG/5NWGtuLaSFBoqFmDTSjA7wWLsZ7yMXjxpIBfPVtJ3XmU7XgLV/wCm+AVsr4IzbCQDHtU6eyYZMn4WC01FTKVHqAcxFGrB9jAmx7bzjtc5lHOla+YqM1hBqm5IiOcC+1++IGzGXFtOZO8krU/9z5YArl/BlBxfJVQfVai/mWA9Mbrfs5pyClF1HXmaflftihks1lSTrWvHr5g+VnJ/LFqj9mYwtDMPPRTWn1/8wWwFlv2cg3AqCw2qEfPEv/YbtSfLLTrUmptT+/DEFwdbNzaua+lTa0/SFcrQkj7LnVjr5lcf/kjv9MEhHlhT9spU0aFYVHLNINtyxEiBPcRgAr+Ca4grXzM+rn/9cct4TzM//EVgIvqQt9IWPrGDzJRVoOezaH+Kp+pZCPzxuiVefK4jWaOkUnP0FPVgFit4bzI2zFVek6ADf2It3xSqeH8wGIGYJCzzGiOnWZw5uMwthnhParlY39iMQHimYFvOyFQ/xF6R/OcAnpw7Mg8uZTrvSA/r/XGxRzi/+dRJPdP/AOfTDa+brn4shTq+tCujfrBxQzfEKK/22VzlH18ssB8xqwAvLZfNzJahI6gEf9GCeXbOgb0D/iP+WNZPiOVflpZulP7tUFD9TH/LgxRyzrGpTB2ZOdfy5vmVj1wFIVM7FloH5H/3MWavCquYy7DMmlSg1QzLJhXQqWEtAMN1Noxw/H0VlVUquGEhwoCmP3SzLq+W/ScX04stRTQU6KlZKnlsZ0mxUwbHUh+JCAwjbrgPLuK8GWjWSlTqCooJIcdAT7C49u2B3iasWdTsCCR+Q/li9xzhD5LMeXVWNUFGX4WBABIn+IGRFp9sBuLVZqnsIj9cBU0k3xmLIoBbPCnsQeuMwFJt8c4ki+O229MBxSW97+kx/LBfLeJ6yDSpWOkifTvGBab45P8APAX34hVZ/M5S0g/D2NsVczm3hwwA8wqxgQDpJgx8z9cWg8E/lGK2fqatMDuIA9sBSnEyN6YKZfwZm3UN5RRTEGoQsztY835YlPgrNBdQRW7AOs9dgSCdvywAWqotBm17bX/O18FPDXiA5Z2kv5dTTr0EBgVMqyzaRcQbEMwtMgdmssyEq6lGF4YQf69cVhgPXuBeKMm1UeXPmVTpMppC3JglugB2BbbFTOeKcvTcmiMuwk63dXYnUNLFYXSFgC03iIG+FHwZw7zqkX3ItHVfcYdOHeH8tllJrKK9UwHdlkL0CrOwj5n6DAXfJGbpiooenpkhHBCONxU0byN1J6jY2OI6NKlqDF6tSNlBhfW1yZ6ycXs2DDGkYJjVJ2AvEdJ/y+S+jXkGADvufkPbqY364C3VzuWRiwydLUDuyz+URjp/FrD4aVFPUIP5jC/na+l2nod5nGcLyvnMZLKo/HpsPckgfz9MAa/76Zj/AOZHoFX/AC98ap8dztaT51RFFyS2hR7kfyxFkqmVpPzg1jBsICgxax3v1Me2IGzDNesQqdAbT/dXoPUxgCeX45WHLTrVswxgXLBAfQnnbbuJ7HBfKUswQalWu8iToVtK+gMfpfAdq5AVaRSGtFMkt7HlEew7HDhwvhgp0gKgBJuR69sANo8Urs5CjVIA2tYk/wA98E6edrL8YU/3QcWzT0qSqyei7SekntgaOJVtYVqIDHaXgR9DER6k2tgLo4o6xrQidoB/MCcDOO5ui3LUWP7yJ/1lSf8AhOGBaYFz9cJPiTj1Oq4CPAWRMEhj2A6iRucAMzPCKDf2b5dGPfVQJ+cMD/iwMzXhbNAaglRhG6MKi2+bH8hjMwUMaQogXItfvAGne9hiCjmQrTT8xNvgfTNu4E+pwA+rruupB6QQfa1xjqjxDNU/hesB/DVP/KxjBmpx+qSPNWnWUbCqmo/4vin5xg9wzOhx91laVKruNaMyGOzLBX3g4BSyfFquYbymWnXY/wDl1aILHr00tteQcE6FdMqyhXqZR2aPLV/MpMZiCj86TtqBYDEfiSpmc9maWWelSykAujsZB0i5SoAJB6KPnBFquc/ZZnXJbzaVU99bAntuoA+uAeVoZmuZZtNAlhoQAErsJbUSDHQDvgH4gypy9N3p6vLptSrUnNyrqdESd1YEWP7sdBB3g/il6NMU88hp1lABaQwqAW1jTO8XmL+9ofEfE8tm6Ioeaaas6m1i2kzpWxgzBk9sB5x4o43XzSq1YzodikAQAYBAPUCFues4DCKgIAGvUsHaQeWPrB+uH/OeGEq1RUrV6lZAunSAZiTA1yfnA+mOafAMtl385CQwkormwtee533wFH7NXp8jV0UjYQGge/8ALGsD8/x3W5LpSJ2k0wTb164zALGOYx3GOYwGU1vjHscYcTebO98BPksv5jATpGxY7DD/AME4ZSywkJrqiQCJ1ExOkXMHqTsoN77AuBZTyxqkSQInobkntpVbx3icFKGaDy1N6nmLZUTpTmWJJWPvAuoMesQd8ATz3GNI1ln0nUruaRGggRppyQRcGWveDOFypxeq/wCLykJSdJMtI3MsTqgdIE98QZ3N+bULJ5gRW0ojEnUSsFjqJgnr/vIvPZzy9jJI379Ldl6WufTAX3qCoAlYsw5SdcmNyxBmVOw/XC9meFutUU0BctGmBcyAYt2/1xPkKNbM1dFIXO56AfvMdx/W+HfI5dMumlTrf8Tx9QvYW2wEfhrw8MspLsDVMExsnYDufX6dyyLWWtdkbUpBsNyLi2OOGZSl5YqN8R+LUYiD/W+CGi3JEG8g7/PrgAtbiatrpqIsdRO5PUfQYADiU2MxsY9Nj9Iw118orHVy6h1EThe4vklsEUEGSx74ADTrjzJbmJO0T8vXF2tn5Olg0Douw9AAYGKVPKhm0EheoNSyyOkxc39sUcwrByrMGItymVPt0jAF14tSQkopkfiY/oI/PBXhWnMEqtHzG3LNUNp6sYthay1Ia1R2CqYvEkA+1/lh6yXEBRQJlcvWcb6iuifWXKyflgGHhfDEoQVHORFiY/M/ngprA5mN/f8AQYUTxfORCUKKMer1C5PyRR+uJMvwfOVDqq5zQx6UqawPQFr4BoORFVld1nTdfT19MS5qpSpLNVlRdpdgB+ZvhC434aKkaq+brs3qSq9NTGYAk7YGZvwXXK6gPNAA0/FPqADePXbAGvEvjnLafLy6NWPUgsiD6QWPsI9cL9POZbX96tanIEClUBAnclWm/wBLRYG5oV6q0H0sgcgDUpGgg7kSCTv1N/QY1nfFBamadPLUaSnZiWdxeeVmMAn264C9xjiGXpVFC1jXTqUTSVvexgE9fw/LAOt4kOrkVQoNu8e/SfQY3wDhtPMVor1fKpKpeo5uYHQHuZ3M+xwb494SyYoGplqtZHVPMFOupHmKNykqLxeBPqBM4AK/jfMiRTKUZ600v/iYs30IxA3izOVF0NmaxUmbNf21DmPtMYDNi7wziK0efTqcfBeyn949z27YAjxDMtTBo1yXVuZxMkVCZ1gk2YDlMbgkHoR7Jwvj9B6NNw6KHVYBZZFvhMHcbRj58zGZLkk73OJVqtSYhWK+ux/zwB7xhxdq+crvqJUOVQTaF5RHpIn54rcL4myEjzGUNZo/EB0ncdvngKWJxrVgHlvGiqummAFFhaNu3+2I63iBK1MpUJExBF49f9MJinBBOHVdJby3i19JgdsBbqcLqTKwwN5F8axTLMtjqX0xmAgqLBOOJxrGYDROLnDqZ+LtA+v+mMxmAZMq7WpKASW0KCxC8vO82Jg7bfTFzimcqtRR9QpmtqpgKNUKASdRMEmR0gXxmMwAfzwtI1LmV0rPZFUHrYsWAt0nvgbwfhD52uw1hfxMT22sNvYWAxmMwHoeU4bTy6eXTWB1PVjtJPU4s06AXpjeMwFfi/C1r0yh3IOkyRB6bfpiLh/h/wAqnoWvW09gygesctvrjWMwEicERerkdixj8onHOao3AEDGYzAR/ZQwhgCNr4gbwpSY2lf7v+oxmMwBPJcJFFQBpMbmIJxNUzkRpG+04zGYC7lkj1PfF1a1xjMZgJKud0qzfugk/ITjz6r+0+swI0Kit+NCQ6rbbVK6o6kdemMxmAvZPwxlM7k6uYotmFqANzVmDSVAYyBvMRMjfHnRftjMZgCXhvjX2XMK7LrQ2dYmQY2m0gwflh//AGlcRahlfLY+b5zHQWUDy9MGxETYwDvfGYzAeRs2I8ZjMBK6aTG5/LG6shjJk2v8hjMZgNxbGljrjMZgPQ/2XcFWotWqwUwUVQVnuTvt02x6GuQEuCFglIgRYRvv16+2MxmAqZjhVLUdQvPQDGsZjM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6) 1933- Reichstag passes Enabling Act: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Gave Nazi controlled government dictatorial		 powers for 4 years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Hitler had arrived, he adjourned Reichstag 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it never met again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2" name="Picture 4" descr="http://cojs.org/cojswiki/images/4/4f/Adolf_Hitler_Appoint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456507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cojs.org/cojswiki/images/b/b5/Nazi_Rally_Buckeber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4572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559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71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holocaustresearchproject.org/holoprelude/images/Hitler%20Youth%20pos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4636"/>
            <a:ext cx="3124200" cy="689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api.ning.com/files/-YMJFOZfoewbjccsRvXbKZxzUXij9*k2ne5KRcMVOwVdaf59IGMA6Z3BEzbkg9nGMm747uuGIGkEvRqXJTNHltcvgLLfwKAg/hitleryout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1" y="-6927"/>
            <a:ext cx="6019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theoccidentalobserver.net/wp-content/uploads/2013/01/hitler-yout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128" y="3736398"/>
            <a:ext cx="6012872" cy="31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5691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2.) Reasons for Failure:</a:t>
            </a:r>
            <a:endParaRPr lang="en-US" sz="5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90601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71950" lvl="8" indent="-514350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Treaty of Versailles</a:t>
            </a:r>
          </a:p>
          <a:p>
            <a:pPr marL="514350" indent="-514350">
              <a:buAutoNum type="alphaUcParenR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9144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Germans feel guilt for war placed on them was unfair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Harsh punishments (reparations) were unfair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3188831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People immediately oppose Weimar Republic</a:t>
            </a:r>
          </a:p>
          <a:p>
            <a:pPr marL="457200" indent="-457200">
              <a:buFontTx/>
              <a:buChar char="-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Kaiser and military leaders escaped blame, so they became identified with glories of the fatherland</a:t>
            </a:r>
          </a:p>
          <a:p>
            <a:pPr marL="457200" indent="-457200">
              <a:buFontTx/>
              <a:buChar char="-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Germany’s decline was associated with the republic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06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encrypted-tbn2.gstatic.com/images?q=tbn:ANd9GcQImz8JgbSGPicaZADprV6Rtp9MKDKRVaT5rP_Jb16R7wb4ToD0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80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B) Weimar Republic plagued with groups who want to overthrow it- why?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5908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1) German Communists- want a regime like	 Russia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2) Right wing groups want monarchy or		 dictatorship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3) Minor rebellions occur like Hitler’s beer	 hall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putsch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(1923)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27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QSERQUExQWFRUVGBgaGBYYGBwcGhgYGhgXGBsXGhocHSYeGBwjHR0aHy8gJScpLCwsGB4xNTAqNSYrLCkBCQoKDgwOFw8PFykcFBwpKSkpKSkpKSkpKSkpKSkpKSkpLCkpKSwpKSkpKSksKSkpKSksLCksKSksKSkpKSkpKf/AABEIAMcA/QMBIgACEQEDEQH/xAAcAAACAwEBAQEAAAAAAAAAAAAFBgIDBAcAAQj/xABCEAABAwIDBQUGBAQFAwUBAAABAgMRACEEEjEFBkFRYRMicYGhBzKRscHwI0JS0RRicuEkM4Ky8UNzwhY0Y5KzFf/EABYBAQEBAAAAAAAAAAAAAAAAAAABAv/EABoRAQEBAQEBAQAAAAAAAAAAAAABEUExIXH/2gAMAwEAAhEDEQA/ABLJEwLaValUfWvjTY1OoFWtiDPTS1bZqvGYot5SBM9OPjVJ2wox3UnpzqG8KobQrgCRWDBXAnoJ8aIN4TbClLSAiDmTF7AyI8pogvbSc5zpIUpREc1SZ9aD4FWVaYIBBBA8DNxqRWvHo/HYUVSVOkwLaxJA5TNGhrBvCOSuIvryrYt2hOHblSo/UaLs4eOv361E1Y30q1KbioITHOrEC2nj+1RpMpAP1pN36wCRleg5lHKbyLCx6U5Fo2vSn7RcUkIaRquSop5JiJPj9KRKRM9yKtYUbjhWBxwhV6kw8fWtIJpRpH1qeeBe01Q05KbEW+IqcRc38aIvzSK8lu1UoURqK0JVbx1/tRWR1zvfOvrSxOk1FxXeqbLYnwoLSJ/v9KrLhFq0LAiKoDQNBPtLVHMTrbzrzgtUBccaGryvy/YVMrifWs6Ek0Q2TsR3FuFDcCBmJOgH1NF1XsnaoYxCHYzZDOWYm3PhTax7U0EwtggcwuT6gfOqU+zJUGXUhR0OUkfSsjvszdg/iI+BvWfgftkbXaxKM7S8wFiD7yTyIoH7REfgI/r/APE0ghGIwDwXdBBsZsocQeERTtvLtJOJwLDw0Wq4/SQCFD40CIlIKfvjVeHESDetBbHD75VBtpUfvNaKLYYH+1aWmjPU6VUlqNL/ALVpw6tbH40ZYd52j/Di35rfCg7SlAJSkCTe+v8AxTDvIPwBY2UJMnlrQljZxhtUnKQcpHS0nzorM28S6VKMERaOgMUVdxyVv4XKQSkiekmwPOgDz590zIKgTzM1bscjt2v+4mPM0D/gkytf9avnRMJvWfAYa6jxKlfOtpbqKw7Ta7p7xTBBkGDWFGHckQ+uYsJkcOZNb9so/Ac5xXP28etCkwtQg24xQdIwTLgjM4V6axXMtu44u4t0mTKilI5QYj607bs7VWtCysyQpN9NYHh8K9sjYiBtV1RbzDsw6gk2SVGDbnrRHMH2L3ER41BxhSQCQRIt16+Fd62lgGlwVobUf5kiaUN6VYctgLKQB7qRrPIRpTdMc5wSrxRFSoFZ1tJCjl0i1719zcKomDPHlY1el0j74VlDnTpUg5PnRH3EESfu1fUNXqsuGYirc/IcKCaxrHSq/LlU5nrVSnOl6C9UcT1FQyg31r6p2xqidLx/xQWhZ4anpTl7NrOPifypnwnWaRwonS9OW627P8ThlLQ8polRQqNClMHTzqVYel45szDjcjXvi3rQzFbzYZJgvp5Rf5gRWLZ24qGFlalZkQrukTMjjA4fWhmzd1UOlazBSVQEybfelTGm/bWBS+iUlKtYMgiD6V7ZGwkrwDaFuZAHFnSSRJAA9aIYHd1vDyET3tQbj761TsAq/i1ouEto7ozSmFEHTgZoiWF3Vw6LpacdPNZyjxuRRfD4YoEBphA5RPyArcNa+NpNRXMRzqbKp0qGaYuP78avwo1mbVtlHeAH+HjgSPLWhrb5U0GgtISAPHwpgdwocTkUCRrY6kVS9sJChAlMidAfLSiFsbNYElb2l7CazYRKQ8gpXbOmJF9eHKnBvdlAEZuP6RWgbuNpuLmdcokelAbwa7cpk+pq1XH1rHhwQEiZjj96VeV1MXVGJBU2tOhIMGPCkt7dXEBQ91XOFel6bsVioSbE+p+E6UMwrmYpSkE5VSLOAyfL0oPmyMC6whecRJTluCPeE/OmTBYdWYmL5VAOz3u8uyfAAyKnh9hqIVmsFX1JI0NhwomWEpSbkACZPIVLVhEx25zn8SjItbkwVrJsIMnQ8rRzrDvbu8E4lRSO7lSpI6afDpT2hxKLrWUjNbx1rnW+G8a38QRlTlRIHA+JPWqlAsYEiw4DlqZvWVZNEFbEcUwcSBLQVlUeIsD3hyvE0OKj61RYkkDncedfW/HwioZjobV5tUURJS4V8fnXu0iDH35VSsnNAi5v+1bDgz+pM8hJoJLc5iNKpPXhVrqSmx+7TWcL4a0E1K+7ftVTgHx6dK8SZNRAvw+/rRUwrqdK6B7MNqAocZPvBWcdQYB+BFc+CRHlRLdTa/8ADYpDirIMpX/SePlUI63tnFZUkJdS2sT70aHjfSlfZm10tLKC6HSpRggQD6Qb0yLxmHWlSytEEXWCJIjnrS1jdsYRAIbIUdeZnnJqKN4l8mZNENn4ANiZJKr3iw5eFI7e8K31obbSSpRAGpk8fhrNNmF2vkUtl0ypCgAsCxBSlQnlEgT0piisGasbNqrbeBFoPhUgo1ByHCPK08PKaMbOX3Tz8ayuYXLeOf3/AGrXhBAA1rbAuyqfv0qST0HH5VBkAmPTnWkIE6eVBNBsI++dakNSQLyPjUQhISVL7oSCSegEmubbx75OPr/DUptvgkEgnqqLz6VFdGxW02GlZVuobOsKUBrzqaX0rTKCFA8UkEVyB/CLKEOFJhU965kg3kmo4PaTmHVnbVlII6g9CNCOlVHacBssaqAA5c6MttBNkiBQrdvbScWwl5IAOi0/pUIkfXzotlrNahQ2nth3CbQQlSyWHzZJuEk2MTcQYPgabsQ2HErRpnSUz4gj60se0jZna4YLHvNKBBHAEwfkDRvdfH9thmnOJSM39QsfWnEB8dtfssgWDI7quaVJH1F5rnm3tpNurKmWSknVSlFRJ8DYV1fejd5OJbtZYuDz6H6Vg2fuWznQ4pPdQkQk/mWL5lc49auijcfd8owamn0gh+SpJ5FIAB62BpB2nslrDOvs4hS86Lt5YIWDcZifdgV2ZKu9Yedc39qWBC8QwlKfxHBHjKglM+vwpAiYju6208fHwqttynjfwJVh2VFAS80eydAjgkFBtqgxIPWkJAAqh63F3PGIl50fhT3RxWRz6D1p/b2a2kZQ2hIHAJFD9m4oYfAsrCFKAQnuoEkmJJ8NTNY9i7+oxT4aS0pJIJBUQZIuRapRo21sxh4ZFoSCdFixB01+lcz21spWGdKF34pVwI5/elN21vaIjtFNoZzAGMxVlJPw50E3k2knEYdt3KQQpQv4TlniKQLpr4VWqA18a8v761UaEJBE8aisCop0Gtbdm7LXiFhDYJPE8Ej9R5Cgdt1d1kPYFBWm6lKOYGCEk93xBg1ix24S0nu5ljMIBEW5k8hzp02Vg+w7JsGUZAgn+dI7p87ip70suFmWye5OZI/OhQyqHiNRWdaxRuzu0jCpkwp1XvKGgH6U9OvGhmMhT7hMgqV6AAD5UX3UxOfBskmSEkEnUFJIg+AioOYXOqQBIOpBOutrTQBcKyUlwSUkgEQTzgGOc286JYXFPZRKwDxsL9ahiGCjNmKlrKTfKAlKQQdBpJ8TaiWDIKQTyFQISnbW4E3n1qLThB1qgOcuJ8q1NgG0/LUxW0EsCqOE+B4VsS5cD7+NDsIgRpJ9Saubcm2lEfd6cZlwLgGq8qBH8yhPpW/dTcfDtNpccAdWoBXeFkyNI4mhe2cN2jSW5GZa05QbEkGTHK0nypofxBZYTlTnWEgJQJuqBa3hUqtm0cI0UZFIRk/TAgftShtfczChJISLnmbdBQbaG8u0TiAysISVKACAAdeMzMdTWPeLa+MbdLCnACgRMWVpQMe4bQw77zSVEpWMyQeBSYPoaeEO94jpXM9y9uhL+bEKAOUoCrASbyToLDWn/Y+ND+daP8uyUmNYkkxqLmPKpVi7azYOHdkWyK/2mkrcLeUpQtpWWASoKcWEgAxYCJPO1O22Ff4d4R/01/7TXLtycD27ywWkO5Ue6tZREkCUka8jSB3d36QNHsOPJxXSZAA61m/9c3MPYVXIHtEesEUPf3TTocG+m9y0+lXwChQrGbqNXhGNEagspVB8RrVxDixvsJ7zQUAR/kupWf8A6mFUuvbaRi9sMFIVkTYBQymUpWbg6XNAV7sfmS3ilR/8YFuN/Ca0ezjBdpilrgkIBidQTpfnFAc9p2HQplpzRzPkJ8QTl6kT61zhhvM4ExdSgmOpMR0roHtOxwCW8Okd1JzE/wA0aDwmT5CudpxBStKhAKcsW4pMiaQd5Y2egMJZIlASEwTMgcCbSKwYTAYXDurUEZVaqUB3U2JiwhNhNU7qb2pxiFKKQ2pJgomY5GbWN/hX3aSX8jvZBGUk2LZcU5pJgKAAmANaiktvDYd3FO5Fd2SRYQUk3yzN7+dR2k0hLCkpACZlIUSSDpw+71jdWtOIzu90qzT+HkgkEwACbfSsGO2sRdNz1Gg5RzvWkDSuONVl2aqy9KI7u4DtsUy0dFrAP9Op+VEE92tgOYtUJ7qE+84RYdOquldP2XsxnCNlKASPzECVLPl6AaVPBOoRmaSlKMlwlIgFB0Irajgfs1LVj657oIsRCr8P7xX3aiwWHTzSrny6VMGdPjQbeHFJZwmICjAKSU+JvAjS49ayoTuZtAgqYHuytc8hYfOmZtpIAUpWUCT70DiSSOMAE+VK+4jMped/UQkHwEmPStm8+MKuzwjZ77x7xH5Wxr4FXymqN+CX2rZdIs8SUyf+mLI+I73+qr9mpGXJ+gxrw4a15xsIbSARCQAOEAVkzq1SiZ4lWUHwkSfH51Bz9CYm8/fCt2GEHXz5WqnDgQRMEDUDWYtW1tvUn78K2y0tMx06z9Kvbbym32Krwi9Aef8AwK1pIMnkeNBJWDD0XKFJzZVg3TmSUn0PpRlDxShOWFWAnXpM8aG4bCKVETP38KNrwZTFuHrUUKfeYwzwdWACpKlOOqBORKRoI0k0k7y7Xw2IxeZslSCACqCLjimdKdt5sEcQwWUlKUqgrWSZsZCQn80muSjBKbc1NrXEW424VUFQ3JygDKmFczlBv9K6tukwEYRpJN8oJ8TJNL/s92ChTSnnESVEhM/pEfWPhTct7LygVm1qK9qpzsuoQZUpCgnzBA8utK+4m768LnW9La/dHFKk9Y0IVpWvbGAbdJcSD2pAA76ki2kBJETSm/tF/DKkofStMgqzl1sg6ylR/aqjqXbJV7qwTymrki165Ps32huSoOIQv9Jy5TPUC2nnW8e0J1PupQBxkqV8z8qmUNu+u0OwwLygYJGQeK+78iaW/ZczlYccItmveZgWT9KXd4t8lYsJbXlyhQOVIMk6eetMO4+1QlBbfCmkpMoWUlIIJiFWuQbk1QP382c46+2hMFXeKrwASUlZJNgBKU/6a58+1lUUyDHEXB6g8a6Xvjv02ttzDtoS4lUhS1C2affRHHr0rmjgBVa2n3erEOvs5wCnE4lKDBCUEKHC6h501j+IbRlGIgmbrQDryM2pM9nm2f4fEpFsjvcV0JIyq8iPgTXWsYwjIpS0pISlRNuABNTquO7ZccW4StwKi0jnp8aHbb2M6020txOUOBWSdSAQJjUa8a6PuZgmnXO1GHbCBIKlZj3yZGQKkRETPH4Vl9sGEUQwvVICk/6rH4QB8KaOXlvrTBuH/wC+Z43UfglVLykwaaPZu1ONTI91Cz4d2rwdC2mlOZh7NACwCRxSqAQfiD5UdbTcdB/alfbWEIStBkskhUj3kHNJA5pF4HCaPYLGIcbDiCVJOh9L8qzSJKQUrkaHUdeYPCqdp4FL7am1xChB4R1q7F4pKJKlJTabm5Hhr6VnWlDjaHFkpBSFTMET6+VRoI2ZhxgsIlKu8oqXCR7y1FRCQB4AHoKv2VsrK6pxfedUAVHhJ/KOg0oFhtquPYouqQrs0ShlKbkT3QqOJVF1cKbSvIZOtWoy47bTLSvxl5jFm0pKleYE+tLH/wDacU866MMpSHCnIFyClIEfq40X2htJKComJgcONwR8YPlQJG0kkQo6cec3tfSrErIy9c6x8q3Kctb7NCg/3o+VH929nF9d/dEZj9PlVG/ZGxFuiQAE8z9OdUb2BeBDawlLjZUAqZBB5crinfDnKAE6DQdKG757MOIwLyNSE50+KO9b5VNMadlPtusoca9xaQRzve/Xh5VvKJHCkv2UbSz4VTZ1aUQP6VXHrIp2Bn61lYXd5No/wLHakFcqCQImJBN+lqTdjtr2q8tThyttkSAIkKmEi3jJ1roG+OX+BfzRGSPiUilv2YYtBwy0J95DhzX97NdKp42t5VYhowrSW0hCRlSkQAOEClDdHbKse4720pLYAGSwUCpQuDN7CnYp1nlXOvZQwSrEq4Q36lZtQhm2nuuoDOyorUn8iuPgRF/GkbaLzylFbKyhQntUcQRYnKdRrpXX0vUie0vYkRiUCBYLjUH8qvA6HyqyhDbxxbWlxxDa+9JKkgzoCII9Ks29vj24CGWUYduO8EJTmVfnEjwmg77pUZVE845fWs6hHWtYjc1iEh9JQVITIAm6h/N8abt/NpNIyYZpIUtIl1yxupPuC/meXCkJCpJqxx2Zv86YPLcMG1Ug3vUs9RC6o24PGBsoUDdJBFpEgzccq7vsvarb+HDqSCkozKBMxYykjpfyivz8yRmGYGJExrE3ieNEncQkOrDOfs/ylVlER+aPP4Vmh83b2y21jMoxBWl6ApOSElZPdKb2ieIol7V3IZZQOKln4Jj60g7H226FoCEsDLEShsG3EqMGes0+e1J/8DCqsZUbjS6JseVS+q5M6D602ey8f4tX/aX800q4p/vfH500ezBwjGqHNpfzTWuI6Xim5QUqGopV3cTlddwbsBKyVskaAp1HXgfKmh120nhypM3zJbdafCsikxEai/KswPTWCQg2Tfio3UfFWp8NBypZ3gxS1s5BbLZXO1vlFG9kbULzKF8SkZvESFeoNDsQnO+UHRabTzTrH+kg+RqRfV+xcM02jtcoStIgnobi2nH1qe0nCtvOLCJBFYd6U9mgJ72VamyspGiRY/S1SOJhgJzSTpAjKLwCJJ0vQLW02FqSSATxJPl60C7Ip96Ryp87OGyVqgEXHl+9IuNxqpgAmJGlaRo7OVwm5Nh9K6hsPZwZZSj8xuo9Tr+3lSbuTsvtHC6oWb06qOnwp8Sq5rNWLUrua1NqkEc7fG1D1KiSeEH962tKvbU8qiuWYHeUbOxq09mChfdUAAkiCTboKN4/2qBNm2BJ0zKMfACk3buHD203GyspCnynMb5e9E66UzYv2SPwezdbWeRlN/ORWv1NAt4vaC/iWi0sISgkEhAIJ6EzpWLc/bpwj5dCFLCkwpIm4kXmDGXX40O21spzDuKbdELTEiQdROosQResKXCB3VETyJEiqOzbI30Ri+0aAKFKS52aolOUI1UQba8QKH7vY1aMQ1hQZS2jKCmMi9VZlKIkmNAOM1z/AHP26jDYgLdSVIIIUBrBBkRooGRIPK1a073PIdKmlrDSCShP6ArugeQMAG1TB3BdqrxDCHUKbWJSsFJHQ/Xl4Vy7e3e5+Uhl85EpTK27d9QkpUoQlRAtAHrpsPtPIwqUJSf4lITKrFJFrnmSNRUw0nbz7DVhcQtlV8t0n9ST7pHlbyoZhcIpxaUp1VzIA+Jit7+1u2eLuJzOE6AWm+kcBFrcfOi28eym+1CsPh1stpQHT2qsqimRoFG0GAIJJNbiBy90nm0FSk6xBSQUxBJUTpwt50JxCALTMamOPTp1pgxe8wWWUkLDSEntUptmUtRUtKb2AEIB1iaGbUeZW4V4dtTaSbIJzQeQI1ECkAqb8Yr4ToasWjj0+/rUTpVEkwfOvZonwtXmime9PHSOVteteSrnxqUNO627ZxDKnEoSvIVZ8yymAlMzYRfh4GtW8G+yH8KMP2EBASELKyVJy6H3byLa0tbN2wtlLqUGzyMigZ0kEEQbG0TyJrOWlr91JMCSQCYHOeFMVF52TTL7NHSMcOXZuT8B/alR30pi3Cx3Z4xJy5pbcEDj3ZA+IFW+Do21dougEpyNIn/MdP8AtHGkzbYQZLmIWtREWaIB4gd7505bNwMr7fEQt0k5R+Vr+VHUXk0Oc3YjE5kiM2q3CHLm8NpOpj8yrCsIp3GfjD+8SApQII7wNiJ8UwfM00MN5lNKg90kkkcCkiPWgGzsO6xi3msMJQYLi3PdDkXIyxOvu/Kr8disThmluvkOmwQhlJCRxlWpFFbttYhQcSqwRET1nj0oA/illRKklGeAhKrFQ/UkHh+9C8LicRiVlbyyy0gFZERI5Dmaatn7RGIbStSsxSkptAMTc26ingHrYWtN1BKbWOpHXhQTFbUCVQkqMazOotFOjeFaM5ja3ysfOBWZIYlQZZ7aD3ilIME6XPO5ppglsTZwYZSjiBJ/q4/tWtBqBHADXjXwA6aVFSxqz2aueU/K1bNmKkkfpyJ84JI9RQPa+J9xMmVET/SCM3hRTd2SFGZlZPy/4q0c23Y2Sh/azme4Qt1zxUlfdnpJ9BXY2b+Ncs9naJ2hiSb91fq4K6Xi8QGmXHCYyJJ+AqVHDN9cYHcdiFajtFAeCTlHoKXw1py+xWjErKlEnifneqRMdK0ho2NuTinkpew4SEuIUJWU6xlXrMAmYIvQTFYReFdcQsEOJBTFiJt7wOqYv8K657MHs2Aa/lU4PLNP/lST7V8GlGOzAf5iELN+N0n5U3igGzdpNsslR7y1KUAnKcyRFsipKQSZBOWeRvQrEYghQIVBIEhNsuoym3L51BwQqQYgyL8fGqlGb/fM1cRpYxKUuJUtOZAKZRMSARInhNEN494VYx5TirCe4k3yImyAeIFAx4fvW7ZeMLTqF8AQVC106ERpVHksSJBPM6EU7bCxDOCwzqikHEKTmSspujMcgSEqHdJuZ4zSgMQlRULJBXMxoOZ9K2pxAErLkqmHEruVJkQUnjpHMdalDHtjeDD4jD4kIQhLigyokxmUuUg5Zg2E20vSS/hwfdEXgpUoZ5F5IEUR2ltMODKkJDebMlIEFGYQpE8eGluUUGKpMmSedIPuWw+tfQY+B9am04b6G0XEx4TVa11RoYdbkl1KzN+4Up+YNefx6igoSVJaKp7PMSJ0kiwJ8BVCE9akW/D40FboMCtGAxymXEOIMLQZBqhdRnSg61sLbaVsoWVGVEpg8DJkGjeFAu4feJhPRPhXGMFtNbfunukzB0nn0PhTru5tTGYggoblA1WqyR58fC9TFPjYSJj85k1LFJaLalP95sD3bweGg1J0ArO7giNHIPhafnWV95QCUKSFKSrM2M0JdXPdSZ0ImfKelYGLaSVKUkOFDYcAyMZM6wAIE31gCYEDTUVsGzgpA7KGlgReyT0Uka1jSFhbiWwHMUofj4hdmWBxQD00gaxJoO5tpvDLAaK8U6B3nZ7oN5CUi0fGtDX/ABhdWWHFdksnLKvdEfmnly8RTds3Y/YNhDaZTrmBnMT+Y9T9BXLMftY4l7O5+GqBqIsND18aa9299FNtlAQ4vLAlOnS9QMn8MrgTM8IoXtPGKb95KuHeSDccRxAMeApgaVaozrxnhUCg9tFL0FBzECAYOmpPlThsdIbbTJAJEwSAawbQ2Ah1vKj8IzOZAHnaqdmbppaIW4FYlQ0Uo6cgEk/WnoVPZ07/AI18QZUFf/pxp/3qT/gMTeB2Z+lc7cfXgNouO9ksNqzBMoIgqjnYwZtN6Ou+1BrIUOsk5gQUm4NtDPCrRyd5NzHzqK0mLH1oiy00p2VkoQTNklRA5DnWfaCUlayiyCTlSdYm3WaqOj+yDaJUy6yfyKzp8FWPkCPWpY44bG41YxATDfcTJIJyzxnnS/7LNoIZxZLiiErbKQMpJKsySBABNDd6mFsYx5JzDvEpkEHKoyDUs+tDm9m7eAZSQ0VBVrBeYdaQnMPexq598nqedZlqqzWUVNx48Ki0npNqmqa8ExWhs2Tgg4sJnKowRm92BJ4CfSqcQnvHxP3fSrsMsxJPeHx+NRWk61BTAMxPmagACDa82INfVpJ+zUEiqLFOFSiVGVEXNrwAB6CqF3NWzVdA8bivqW2pK3cMhts93tWkqXJ7xI0JHjOtP2JxjLbQKuxWFABIDaZJ6C54VzHczHBKnG1FlIUJCnkZhmFo0OuvlRHeLaScqUI7BSh+ZiQBwIywOVZA7bzLanVFKEpE6ARx6aUNGFbF4VI0737Csa3TPGb/ADqkvGqCuA2arEulRE3kxCZJ4SLJEXJA+ddL2GwtDYBczcBACUpA/KhI0+dKW4zP4SlLAAK4zEwSIBIjlJFM6toZYjQn76+dKNGN2gWhFyPH96W9ubcSsEEm2nCDIMg8xHCte1sRmbzXBJtOnK3ClLFLgG9prI6Pu9iMPjMKlCwAUHvtpJAWq3fIHvZhB+NW7TxzWHSsNMgZBoEwnh8K5nsTbSsO6FCcpsscx+41pq2jvQwrsy2rOkSgpPFJtMcYBF/5aYrJtZKcUpLqoyxASmQJBIImJIrVgscUJhDbKRpCieHIAHzOpqjDsWAGgtpby8TxrW2zMjPlA6H9qqHVGPaJyBxOYajMK0JT6Vx9p0rbczyUtyc0gQo+6J1PGwo1uXvgEK7PEEwbJcEW5ZhEx1rOK6YitSZjnS9tHeNDKgLrzaBME+EA+fnQ3F7zvKJyfhJA1UkZr2ACVXkm1hTAbdU3iCS7lUhJKUpUbWsVQTcm96Td4d3MAVQy6pK9cqAXAegHD40MetKl4dSk/mIzJgg6kHSdK1Nutqkp7sXACoyJ0iVgZldeNXAEb2AtSyIVlA94NqJ8km5PpWp/Y7KUQW3QsGSpawJjUBIFv70dwrDiiQh8WIAKinObcIUfKao2hhZ76sQ2tQIGZcm8ae6ZFVBHd3bjGEKeywoSVDvK7RKlxIm5v5UM9oWKRjAl9pspLYyrJUnvJnukAGbGfIisuz8T3o7KEwAYMKvY3kEgn0rckpSoo7MIBspWQuTPKREedRqOcPm44VSTNOWO3Wb/AOmoymc4WUpgzaJUM1qHp3ZQopQHwlaiqQtOVIABIOeYv9a1rJcCdKNbM2IHUAl0IJVF9An9RgE61pxW6xQkKCgsCJIAypnSSCRepq2A+kiUkH8pkCeETNvDjS0fUbBQkScQieSe9bnqDWR/AEHUeOs2ok7sFxoS9KRByzJB6Aib1fg8CyWe9mLpV3JIA0iIvx51NC1icCqbCYGt4rKWFakGJjzpxxu76hKgl1LYAklJ1/OAdAAdOdZ0buFTiAgqyGMxPdym8jvEAnjFXQqG1SdSEqjoPUTTZvDsBvDuGDnbiQVFJUVEcMp0nU8KV8VhYhQmDz4dKaKwCZjQRPS9Xu4pRSAT6AfEgXqOGYlLipgJAJtrJAA+M1FDRUSE36UEF9NPuarm5itCmspIN7fCoIbGYTMTw1qhz2MMuASoROZWp1v6GwrVg9uZUqLklX5bXHj419Vt1oobZaQ2EpSLFQTBi9ryZ40DxL5ucnqCKyNG09ppUolKi3PCZQfjp4UFefzzolSeHOascWVWyX51j/hVTIj40FLq68yrvJPUfO9ENn7H7RXfdaa6uKInoIBpgf3Qw7TJWvGJWs6JZAUOkk61dH1eMNgOluABvWpnFQOXrNARj2yQkApAAABPIc6L4SIMrCBNgSf24VAr4lzvKtp8PGqFuke7wFz1uJ+VaX2SpSgLDNERxmP3qh9uGxe5UdOUJ+tFUFwi4158f7UUZ2iuEKWtZKTYkk2SbQelDWkTqY60Qxrp7JlMRlBI8FEn4W1ogziipDgW24SHEFZURmIJJso8D41ma2oqCp4qUngD3rkpsZNhE8K3bO2uWMMQAk90Kve6zBUu/kBwoFtBwGbzJBEaEESSflEUUw7NxqnhkaaQYAUruARf8vh43pp23h22mzLgIIhA7shRJzEpgxAHA8aS92ClAWXc6G1jL2iLlKx3h3fCvbZ2wVlam8/Z5jCyAmCoCRbnrQWYTGtlLye1ObVCSgd8WjvG6TxiOFVtbdCUylas5JGVBKcsZSFToQb2EG1CNmYtSHCsRZKgASLWInqRwioYTCKWYTBNok35R40QbO3s9pJJkkrgxzjNPDjRXZ7+EW3+MQFGZT2Zt1KkxpqYpT2ns9bKsroyriYmbVlbbGpPXSQTy+dFG9obfaQtxLDZSlX5gtQCgBqUGRGttbUN7RtRSAggj3jmmw/MLCOHGs7cFQEJTfX09eXOq3VALI4/Yg1cQWf2qCprMolIEKygIUDxuDBnWTW7ZG8SG1e4ozN805iPdJtYc4NAsJhyrOlIkwSLfoGb5A+lWO4tWfOV96NZvERA6xTA8u7abxKH1pQlpbSStKhMwDYWOs0tO70Yl8qHaQk94gmyUjxFhQtrFDJlBIsrNzM8OorO0+E5p48rcRY1MVc/lGYBQULEGImeQ1B4eFU4lghAUTY6VYoDXSZj41J1GZFrAC4ojLfsjH6rjwFqz54E6VIqFeKNJ0rQ+qk86+BMCDRJjZylgaJHM/tqajitnAC6r8I0qCvC44oSQAkhXNMkeBq8OhQBAjzMfChyRRFsAJAjhSwVuL69K8h23719U36a1WY4VBJbt78aghYFwYqo3qMzrVwWuPTrE+FfXHyuMx90QKzmojxoCT6SlauedUdIVWZ1PdA628wPhXq9SDRs3ZqnXG20iVrUEpHCTpPCP2rZvAj8UoyBKkdxUG2ZNiR0mvV6qMzzxKCmAAqNBxTx8TWYokX6V6vUBHZzLjsoSTCQowTadPidKyvPKSkpzWM/Sa+16gt2bh0qcEmACJngJ72mopj252aHfwEiGUpbUFD3gCSFCL5rgE616vVKvAHeR5brnargFfAaAAxHlFYtnpWVBMBUn3ToY4G/jXyvVUTxGEAAFgpV+hBNkgcIM1EbMg948J9Yr1eoCmy8QGsypgoiJEzwM9MpND8W0EqUBGXgQNRMp8or1eoPimEnMpNgkJJ8zGniaypZIvyr1eoNTaCuExcacgkXPjXjICoNlCDbof3r1eoBy0xVrDdxz4DqK9XqAi66ed6yYhRr1eoNOyNguYgnIAAkiSSBE6da3r3dcEd5BJ0uevMdK9Xqlozu7CfSnMUgif1Ch6Ua5pmvV6kooUmarUgzFer1USDBqKWzX2vU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QUExQWFRUVGBgaGBYYGBwcGhgYGhgXGBsXGhocHSYeGBwjHR0aHy8gJScpLCwsGB4xNTAqNSYrLCkBCQoKDgwOFw8PFykcFBwpKSkpKSkpKSkpKSkpKSkpKSkpLCkpKSwpKSkpKSksKSkpKSksLCksKSksKSkpKSkpKf/AABEIAMcA/QMBIgACEQEDEQH/xAAcAAACAwEBAQEAAAAAAAAAAAAFBgIDBAcAAQj/xABCEAABAwIDBQUGBAQFAwUBAAABAgMRACEEEjEFBkFRYRMicYGhBzKRscHwI0JS0RRicuEkM4Ky8UNzwhY0Y5KzFf/EABYBAQEBAAAAAAAAAAAAAAAAAAABAv/EABoRAQEBAQEBAQAAAAAAAAAAAAABEUExIXH/2gAMAwEAAhEDEQA/ABLJEwLaValUfWvjTY1OoFWtiDPTS1bZqvGYot5SBM9OPjVJ2wox3UnpzqG8KobQrgCRWDBXAnoJ8aIN4TbClLSAiDmTF7AyI8pogvbSc5zpIUpREc1SZ9aD4FWVaYIBBBA8DNxqRWvHo/HYUVSVOkwLaxJA5TNGhrBvCOSuIvryrYt2hOHblSo/UaLs4eOv361E1Y30q1KbioITHOrEC2nj+1RpMpAP1pN36wCRleg5lHKbyLCx6U5Fo2vSn7RcUkIaRquSop5JiJPj9KRKRM9yKtYUbjhWBxwhV6kw8fWtIJpRpH1qeeBe01Q05KbEW+IqcRc38aIvzSK8lu1UoURqK0JVbx1/tRWR1zvfOvrSxOk1FxXeqbLYnwoLSJ/v9KrLhFq0LAiKoDQNBPtLVHMTrbzrzgtUBccaGryvy/YVMrifWs6Ek0Q2TsR3FuFDcCBmJOgH1NF1XsnaoYxCHYzZDOWYm3PhTax7U0EwtggcwuT6gfOqU+zJUGXUhR0OUkfSsjvszdg/iI+BvWfgftkbXaxKM7S8wFiD7yTyIoH7REfgI/r/APE0ghGIwDwXdBBsZsocQeERTtvLtJOJwLDw0Wq4/SQCFD40CIlIKfvjVeHESDetBbHD75VBtpUfvNaKLYYH+1aWmjPU6VUlqNL/ALVpw6tbH40ZYd52j/Di35rfCg7SlAJSkCTe+v8AxTDvIPwBY2UJMnlrQljZxhtUnKQcpHS0nzorM28S6VKMERaOgMUVdxyVv4XKQSkiekmwPOgDz590zIKgTzM1bscjt2v+4mPM0D/gkytf9avnRMJvWfAYa6jxKlfOtpbqKw7Ta7p7xTBBkGDWFGHckQ+uYsJkcOZNb9so/Ac5xXP28etCkwtQg24xQdIwTLgjM4V6axXMtu44u4t0mTKilI5QYj607bs7VWtCysyQpN9NYHh8K9sjYiBtV1RbzDsw6gk2SVGDbnrRHMH2L3ER41BxhSQCQRIt16+Fd62lgGlwVobUf5kiaUN6VYctgLKQB7qRrPIRpTdMc5wSrxRFSoFZ1tJCjl0i1719zcKomDPHlY1el0j74VlDnTpUg5PnRH3EESfu1fUNXqsuGYirc/IcKCaxrHSq/LlU5nrVSnOl6C9UcT1FQyg31r6p2xqidLx/xQWhZ4anpTl7NrOPifypnwnWaRwonS9OW627P8ThlLQ8polRQqNClMHTzqVYel45szDjcjXvi3rQzFbzYZJgvp5Rf5gRWLZ24qGFlalZkQrukTMjjA4fWhmzd1UOlazBSVQEybfelTGm/bWBS+iUlKtYMgiD6V7ZGwkrwDaFuZAHFnSSRJAA9aIYHd1vDyET3tQbj761TsAq/i1ouEto7ozSmFEHTgZoiWF3Vw6LpacdPNZyjxuRRfD4YoEBphA5RPyArcNa+NpNRXMRzqbKp0qGaYuP78avwo1mbVtlHeAH+HjgSPLWhrb5U0GgtISAPHwpgdwocTkUCRrY6kVS9sJChAlMidAfLSiFsbNYElb2l7CazYRKQ8gpXbOmJF9eHKnBvdlAEZuP6RWgbuNpuLmdcokelAbwa7cpk+pq1XH1rHhwQEiZjj96VeV1MXVGJBU2tOhIMGPCkt7dXEBQ91XOFel6bsVioSbE+p+E6UMwrmYpSkE5VSLOAyfL0oPmyMC6whecRJTluCPeE/OmTBYdWYmL5VAOz3u8uyfAAyKnh9hqIVmsFX1JI0NhwomWEpSbkACZPIVLVhEx25zn8SjItbkwVrJsIMnQ8rRzrDvbu8E4lRSO7lSpI6afDpT2hxKLrWUjNbx1rnW+G8a38QRlTlRIHA+JPWqlAsYEiw4DlqZvWVZNEFbEcUwcSBLQVlUeIsD3hyvE0OKj61RYkkDncedfW/HwioZjobV5tUURJS4V8fnXu0iDH35VSsnNAi5v+1bDgz+pM8hJoJLc5iNKpPXhVrqSmx+7TWcL4a0E1K+7ftVTgHx6dK8SZNRAvw+/rRUwrqdK6B7MNqAocZPvBWcdQYB+BFc+CRHlRLdTa/8ADYpDirIMpX/SePlUI63tnFZUkJdS2sT70aHjfSlfZm10tLKC6HSpRggQD6Qb0yLxmHWlSytEEXWCJIjnrS1jdsYRAIbIUdeZnnJqKN4l8mZNENn4ANiZJKr3iw5eFI7e8K31obbSSpRAGpk8fhrNNmF2vkUtl0ypCgAsCxBSlQnlEgT0piisGasbNqrbeBFoPhUgo1ByHCPK08PKaMbOX3Tz8ayuYXLeOf3/AGrXhBAA1rbAuyqfv0qST0HH5VBkAmPTnWkIE6eVBNBsI++dakNSQLyPjUQhISVL7oSCSegEmubbx75OPr/DUptvgkEgnqqLz6VFdGxW02GlZVuobOsKUBrzqaX0rTKCFA8UkEVyB/CLKEOFJhU965kg3kmo4PaTmHVnbVlII6g9CNCOlVHacBssaqAA5c6MttBNkiBQrdvbScWwl5IAOi0/pUIkfXzotlrNahQ2nth3CbQQlSyWHzZJuEk2MTcQYPgabsQ2HErRpnSUz4gj60se0jZna4YLHvNKBBHAEwfkDRvdfH9thmnOJSM39QsfWnEB8dtfssgWDI7quaVJH1F5rnm3tpNurKmWSknVSlFRJ8DYV1fejd5OJbtZYuDz6H6Vg2fuWznQ4pPdQkQk/mWL5lc49auijcfd8owamn0gh+SpJ5FIAB62BpB2nslrDOvs4hS86Lt5YIWDcZifdgV2ZKu9Yedc39qWBC8QwlKfxHBHjKglM+vwpAiYju6208fHwqttynjfwJVh2VFAS80eydAjgkFBtqgxIPWkJAAqh63F3PGIl50fhT3RxWRz6D1p/b2a2kZQ2hIHAJFD9m4oYfAsrCFKAQnuoEkmJJ8NTNY9i7+oxT4aS0pJIJBUQZIuRapRo21sxh4ZFoSCdFixB01+lcz21spWGdKF34pVwI5/elN21vaIjtFNoZzAGMxVlJPw50E3k2knEYdt3KQQpQv4TlniKQLpr4VWqA18a8v761UaEJBE8aisCop0Gtbdm7LXiFhDYJPE8Ej9R5Cgdt1d1kPYFBWm6lKOYGCEk93xBg1ix24S0nu5ljMIBEW5k8hzp02Vg+w7JsGUZAgn+dI7p87ip70suFmWye5OZI/OhQyqHiNRWdaxRuzu0jCpkwp1XvKGgH6U9OvGhmMhT7hMgqV6AAD5UX3UxOfBskmSEkEnUFJIg+AioOYXOqQBIOpBOutrTQBcKyUlwSUkgEQTzgGOc286JYXFPZRKwDxsL9ahiGCjNmKlrKTfKAlKQQdBpJ8TaiWDIKQTyFQISnbW4E3n1qLThB1qgOcuJ8q1NgG0/LUxW0EsCqOE+B4VsS5cD7+NDsIgRpJ9Saubcm2lEfd6cZlwLgGq8qBH8yhPpW/dTcfDtNpccAdWoBXeFkyNI4mhe2cN2jSW5GZa05QbEkGTHK0nypofxBZYTlTnWEgJQJuqBa3hUqtm0cI0UZFIRk/TAgftShtfczChJISLnmbdBQbaG8u0TiAysISVKACAAdeMzMdTWPeLa+MbdLCnACgRMWVpQMe4bQw77zSVEpWMyQeBSYPoaeEO94jpXM9y9uhL+bEKAOUoCrASbyToLDWn/Y+ND+daP8uyUmNYkkxqLmPKpVi7azYOHdkWyK/2mkrcLeUpQtpWWASoKcWEgAxYCJPO1O22Ff4d4R/01/7TXLtycD27ywWkO5Ue6tZREkCUka8jSB3d36QNHsOPJxXSZAA61m/9c3MPYVXIHtEesEUPf3TTocG+m9y0+lXwChQrGbqNXhGNEagspVB8RrVxDixvsJ7zQUAR/kupWf8A6mFUuvbaRi9sMFIVkTYBQymUpWbg6XNAV7sfmS3ilR/8YFuN/Ca0ezjBdpilrgkIBidQTpfnFAc9p2HQplpzRzPkJ8QTl6kT61zhhvM4ExdSgmOpMR0roHtOxwCW8Okd1JzE/wA0aDwmT5CudpxBStKhAKcsW4pMiaQd5Y2egMJZIlASEwTMgcCbSKwYTAYXDurUEZVaqUB3U2JiwhNhNU7qb2pxiFKKQ2pJgomY5GbWN/hX3aSX8jvZBGUk2LZcU5pJgKAAmANaiktvDYd3FO5Fd2SRYQUk3yzN7+dR2k0hLCkpACZlIUSSDpw+71jdWtOIzu90qzT+HkgkEwACbfSsGO2sRdNz1Gg5RzvWkDSuONVl2aqy9KI7u4DtsUy0dFrAP9Op+VEE92tgOYtUJ7qE+84RYdOquldP2XsxnCNlKASPzECVLPl6AaVPBOoRmaSlKMlwlIgFB0Irajgfs1LVj657oIsRCr8P7xX3aiwWHTzSrny6VMGdPjQbeHFJZwmICjAKSU+JvAjS49ayoTuZtAgqYHuytc8hYfOmZtpIAUpWUCT70DiSSOMAE+VK+4jMped/UQkHwEmPStm8+MKuzwjZ77x7xH5Wxr4FXymqN+CX2rZdIs8SUyf+mLI+I73+qr9mpGXJ+gxrw4a15xsIbSARCQAOEAVkzq1SiZ4lWUHwkSfH51Bz9CYm8/fCt2GEHXz5WqnDgQRMEDUDWYtW1tvUn78K2y0tMx06z9Kvbbym32Krwi9Aef8AwK1pIMnkeNBJWDD0XKFJzZVg3TmSUn0PpRlDxShOWFWAnXpM8aG4bCKVETP38KNrwZTFuHrUUKfeYwzwdWACpKlOOqBORKRoI0k0k7y7Xw2IxeZslSCACqCLjimdKdt5sEcQwWUlKUqgrWSZsZCQn80muSjBKbc1NrXEW424VUFQ3JygDKmFczlBv9K6tukwEYRpJN8oJ8TJNL/s92ChTSnnESVEhM/pEfWPhTct7LygVm1qK9qpzsuoQZUpCgnzBA8utK+4m768LnW9La/dHFKk9Y0IVpWvbGAbdJcSD2pAA76ki2kBJETSm/tF/DKkofStMgqzl1sg6ylR/aqjqXbJV7qwTymrki165Ps32huSoOIQv9Jy5TPUC2nnW8e0J1PupQBxkqV8z8qmUNu+u0OwwLygYJGQeK+78iaW/ZczlYccItmveZgWT9KXd4t8lYsJbXlyhQOVIMk6eetMO4+1QlBbfCmkpMoWUlIIJiFWuQbk1QP382c46+2hMFXeKrwASUlZJNgBKU/6a58+1lUUyDHEXB6g8a6Xvjv02ttzDtoS4lUhS1C2affRHHr0rmjgBVa2n3erEOvs5wCnE4lKDBCUEKHC6h501j+IbRlGIgmbrQDryM2pM9nm2f4fEpFsjvcV0JIyq8iPgTXWsYwjIpS0pISlRNuABNTquO7ZccW4StwKi0jnp8aHbb2M6020txOUOBWSdSAQJjUa8a6PuZgmnXO1GHbCBIKlZj3yZGQKkRETPH4Vl9sGEUQwvVICk/6rH4QB8KaOXlvrTBuH/wC+Z43UfglVLykwaaPZu1ONTI91Cz4d2rwdC2mlOZh7NACwCRxSqAQfiD5UdbTcdB/alfbWEIStBkskhUj3kHNJA5pF4HCaPYLGIcbDiCVJOh9L8qzSJKQUrkaHUdeYPCqdp4FL7am1xChB4R1q7F4pKJKlJTabm5Hhr6VnWlDjaHFkpBSFTMET6+VRoI2ZhxgsIlKu8oqXCR7y1FRCQB4AHoKv2VsrK6pxfedUAVHhJ/KOg0oFhtquPYouqQrs0ShlKbkT3QqOJVF1cKbSvIZOtWoy47bTLSvxl5jFm0pKleYE+tLH/wDacU866MMpSHCnIFyClIEfq40X2htJKComJgcONwR8YPlQJG0kkQo6cec3tfSrErIy9c6x8q3Kctb7NCg/3o+VH929nF9d/dEZj9PlVG/ZGxFuiQAE8z9OdUb2BeBDawlLjZUAqZBB5crinfDnKAE6DQdKG757MOIwLyNSE50+KO9b5VNMadlPtusoca9xaQRzve/Xh5VvKJHCkv2UbSz4VTZ1aUQP6VXHrIp2Bn61lYXd5No/wLHakFcqCQImJBN+lqTdjtr2q8tThyttkSAIkKmEi3jJ1roG+OX+BfzRGSPiUilv2YYtBwy0J95DhzX97NdKp42t5VYhowrSW0hCRlSkQAOEClDdHbKse4720pLYAGSwUCpQuDN7CnYp1nlXOvZQwSrEq4Q36lZtQhm2nuuoDOyorUn8iuPgRF/GkbaLzylFbKyhQntUcQRYnKdRrpXX0vUie0vYkRiUCBYLjUH8qvA6HyqyhDbxxbWlxxDa+9JKkgzoCII9Ks29vj24CGWUYduO8EJTmVfnEjwmg77pUZVE845fWs6hHWtYjc1iEh9JQVITIAm6h/N8abt/NpNIyYZpIUtIl1yxupPuC/meXCkJCpJqxx2Zv86YPLcMG1Ug3vUs9RC6o24PGBsoUDdJBFpEgzccq7vsvarb+HDqSCkozKBMxYykjpfyivz8yRmGYGJExrE3ieNEncQkOrDOfs/ylVlER+aPP4Vmh83b2y21jMoxBWl6ApOSElZPdKb2ieIol7V3IZZQOKln4Jj60g7H226FoCEsDLEShsG3EqMGes0+e1J/8DCqsZUbjS6JseVS+q5M6D602ey8f4tX/aX800q4p/vfH500ezBwjGqHNpfzTWuI6Xim5QUqGopV3cTlddwbsBKyVskaAp1HXgfKmh120nhypM3zJbdafCsikxEai/KswPTWCQg2Tfio3UfFWp8NBypZ3gxS1s5BbLZXO1vlFG9kbULzKF8SkZvESFeoNDsQnO+UHRabTzTrH+kg+RqRfV+xcM02jtcoStIgnobi2nH1qe0nCtvOLCJBFYd6U9mgJ72VamyspGiRY/S1SOJhgJzSTpAjKLwCJJ0vQLW02FqSSATxJPl60C7Ip96Ryp87OGyVqgEXHl+9IuNxqpgAmJGlaRo7OVwm5Nh9K6hsPZwZZSj8xuo9Tr+3lSbuTsvtHC6oWb06qOnwp8Sq5rNWLUrua1NqkEc7fG1D1KiSeEH962tKvbU8qiuWYHeUbOxq09mChfdUAAkiCTboKN4/2qBNm2BJ0zKMfACk3buHD203GyspCnynMb5e9E66UzYv2SPwezdbWeRlN/ORWv1NAt4vaC/iWi0sISgkEhAIJ6EzpWLc/bpwj5dCFLCkwpIm4kXmDGXX40O21spzDuKbdELTEiQdROosQResKXCB3VETyJEiqOzbI30Ri+0aAKFKS52aolOUI1UQba8QKH7vY1aMQ1hQZS2jKCmMi9VZlKIkmNAOM1z/AHP26jDYgLdSVIIIUBrBBkRooGRIPK1a073PIdKmlrDSCShP6ArugeQMAG1TB3BdqrxDCHUKbWJSsFJHQ/Xl4Vy7e3e5+Uhl85EpTK27d9QkpUoQlRAtAHrpsPtPIwqUJSf4lITKrFJFrnmSNRUw0nbz7DVhcQtlV8t0n9ST7pHlbyoZhcIpxaUp1VzIA+Jit7+1u2eLuJzOE6AWm+kcBFrcfOi28eym+1CsPh1stpQHT2qsqimRoFG0GAIJJNbiBy90nm0FSk6xBSQUxBJUTpwt50JxCALTMamOPTp1pgxe8wWWUkLDSEntUptmUtRUtKb2AEIB1iaGbUeZW4V4dtTaSbIJzQeQI1ECkAqb8Yr4ToasWjj0+/rUTpVEkwfOvZonwtXmime9PHSOVteteSrnxqUNO627ZxDKnEoSvIVZ8yymAlMzYRfh4GtW8G+yH8KMP2EBASELKyVJy6H3byLa0tbN2wtlLqUGzyMigZ0kEEQbG0TyJrOWlr91JMCSQCYHOeFMVF52TTL7NHSMcOXZuT8B/alR30pi3Cx3Z4xJy5pbcEDj3ZA+IFW+Do21dougEpyNIn/MdP8AtHGkzbYQZLmIWtREWaIB4gd7505bNwMr7fEQt0k5R+Vr+VHUXk0Oc3YjE5kiM2q3CHLm8NpOpj8yrCsIp3GfjD+8SApQII7wNiJ8UwfM00MN5lNKg90kkkcCkiPWgGzsO6xi3msMJQYLi3PdDkXIyxOvu/Kr8disThmluvkOmwQhlJCRxlWpFFbttYhQcSqwRET1nj0oA/illRKklGeAhKrFQ/UkHh+9C8LicRiVlbyyy0gFZERI5Dmaatn7RGIbStSsxSkptAMTc26ingHrYWtN1BKbWOpHXhQTFbUCVQkqMazOotFOjeFaM5ja3ysfOBWZIYlQZZ7aD3ilIME6XPO5ppglsTZwYZSjiBJ/q4/tWtBqBHADXjXwA6aVFSxqz2aueU/K1bNmKkkfpyJ84JI9RQPa+J9xMmVET/SCM3hRTd2SFGZlZPy/4q0c23Y2Sh/azme4Qt1zxUlfdnpJ9BXY2b+Ncs9naJ2hiSb91fq4K6Xi8QGmXHCYyJJ+AqVHDN9cYHcdiFajtFAeCTlHoKXw1py+xWjErKlEnifneqRMdK0ho2NuTinkpew4SEuIUJWU6xlXrMAmYIvQTFYReFdcQsEOJBTFiJt7wOqYv8K657MHs2Aa/lU4PLNP/lST7V8GlGOzAf5iELN+N0n5U3igGzdpNsslR7y1KUAnKcyRFsipKQSZBOWeRvQrEYghQIVBIEhNsuoym3L51BwQqQYgyL8fGqlGb/fM1cRpYxKUuJUtOZAKZRMSARInhNEN494VYx5TirCe4k3yImyAeIFAx4fvW7ZeMLTqF8AQVC106ERpVHksSJBPM6EU7bCxDOCwzqikHEKTmSspujMcgSEqHdJuZ4zSgMQlRULJBXMxoOZ9K2pxAErLkqmHEruVJkQUnjpHMdalDHtjeDD4jD4kIQhLigyokxmUuUg5Zg2E20vSS/hwfdEXgpUoZ5F5IEUR2ltMODKkJDebMlIEFGYQpE8eGluUUGKpMmSedIPuWw+tfQY+B9am04b6G0XEx4TVa11RoYdbkl1KzN+4Up+YNefx6igoSVJaKp7PMSJ0kiwJ8BVCE9akW/D40FboMCtGAxymXEOIMLQZBqhdRnSg61sLbaVsoWVGVEpg8DJkGjeFAu4feJhPRPhXGMFtNbfunukzB0nn0PhTru5tTGYggoblA1WqyR58fC9TFPjYSJj85k1LFJaLalP95sD3bweGg1J0ArO7giNHIPhafnWV95QCUKSFKSrM2M0JdXPdSZ0ImfKelYGLaSVKUkOFDYcAyMZM6wAIE31gCYEDTUVsGzgpA7KGlgReyT0Uka1jSFhbiWwHMUofj4hdmWBxQD00gaxJoO5tpvDLAaK8U6B3nZ7oN5CUi0fGtDX/ABhdWWHFdksnLKvdEfmnly8RTds3Y/YNhDaZTrmBnMT+Y9T9BXLMftY4l7O5+GqBqIsND18aa9299FNtlAQ4vLAlOnS9QMn8MrgTM8IoXtPGKb95KuHeSDccRxAMeApgaVaozrxnhUCg9tFL0FBzECAYOmpPlThsdIbbTJAJEwSAawbQ2Ah1vKj8IzOZAHnaqdmbppaIW4FYlQ0Uo6cgEk/WnoVPZ07/AI18QZUFf/pxp/3qT/gMTeB2Z+lc7cfXgNouO9ksNqzBMoIgqjnYwZtN6Ou+1BrIUOsk5gQUm4NtDPCrRyd5NzHzqK0mLH1oiy00p2VkoQTNklRA5DnWfaCUlayiyCTlSdYm3WaqOj+yDaJUy6yfyKzp8FWPkCPWpY44bG41YxATDfcTJIJyzxnnS/7LNoIZxZLiiErbKQMpJKsySBABNDd6mFsYx5JzDvEpkEHKoyDUs+tDm9m7eAZSQ0VBVrBeYdaQnMPexq598nqedZlqqzWUVNx48Ki0npNqmqa8ExWhs2Tgg4sJnKowRm92BJ4CfSqcQnvHxP3fSrsMsxJPeHx+NRWk61BTAMxPmagACDa82INfVpJ+zUEiqLFOFSiVGVEXNrwAB6CqF3NWzVdA8bivqW2pK3cMhts93tWkqXJ7xI0JHjOtP2JxjLbQKuxWFABIDaZJ6C54VzHczHBKnG1FlIUJCnkZhmFo0OuvlRHeLaScqUI7BSh+ZiQBwIywOVZA7bzLanVFKEpE6ARx6aUNGFbF4VI0737Csa3TPGb/ADqkvGqCuA2arEulRE3kxCZJ4SLJEXJA+ddL2GwtDYBczcBACUpA/KhI0+dKW4zP4SlLAAK4zEwSIBIjlJFM6toZYjQn76+dKNGN2gWhFyPH96W9ubcSsEEm2nCDIMg8xHCte1sRmbzXBJtOnK3ClLFLgG9prI6Pu9iMPjMKlCwAUHvtpJAWq3fIHvZhB+NW7TxzWHSsNMgZBoEwnh8K5nsTbSsO6FCcpsscx+41pq2jvQwrsy2rOkSgpPFJtMcYBF/5aYrJtZKcUpLqoyxASmQJBIImJIrVgscUJhDbKRpCieHIAHzOpqjDsWAGgtpby8TxrW2zMjPlA6H9qqHVGPaJyBxOYajMK0JT6Vx9p0rbczyUtyc0gQo+6J1PGwo1uXvgEK7PEEwbJcEW5ZhEx1rOK6YitSZjnS9tHeNDKgLrzaBME+EA+fnQ3F7zvKJyfhJA1UkZr2ACVXkm1hTAbdU3iCS7lUhJKUpUbWsVQTcm96Td4d3MAVQy6pK9cqAXAegHD40MetKl4dSk/mIzJgg6kHSdK1Nutqkp7sXACoyJ0iVgZldeNXAEb2AtSyIVlA94NqJ8km5PpWp/Y7KUQW3QsGSpawJjUBIFv70dwrDiiQh8WIAKinObcIUfKao2hhZ76sQ2tQIGZcm8ae6ZFVBHd3bjGEKeywoSVDvK7RKlxIm5v5UM9oWKRjAl9pspLYyrJUnvJnukAGbGfIisuz8T3o7KEwAYMKvY3kEgn0rckpSoo7MIBspWQuTPKREedRqOcPm44VSTNOWO3Wb/AOmoymc4WUpgzaJUM1qHp3ZQopQHwlaiqQtOVIABIOeYv9a1rJcCdKNbM2IHUAl0IJVF9An9RgE61pxW6xQkKCgsCJIAypnSSCRepq2A+kiUkH8pkCeETNvDjS0fUbBQkScQieSe9bnqDWR/AEHUeOs2ok7sFxoS9KRByzJB6Aib1fg8CyWe9mLpV3JIA0iIvx51NC1icCqbCYGt4rKWFakGJjzpxxu76hKgl1LYAklJ1/OAdAAdOdZ0buFTiAgqyGMxPdym8jvEAnjFXQqG1SdSEqjoPUTTZvDsBvDuGDnbiQVFJUVEcMp0nU8KV8VhYhQmDz4dKaKwCZjQRPS9Xu4pRSAT6AfEgXqOGYlLipgJAJtrJAA+M1FDRUSE36UEF9NPuarm5itCmspIN7fCoIbGYTMTw1qhz2MMuASoROZWp1v6GwrVg9uZUqLklX5bXHj419Vt1oobZaQ2EpSLFQTBi9ryZ40DxL5ucnqCKyNG09ppUolKi3PCZQfjp4UFefzzolSeHOascWVWyX51j/hVTIj40FLq68yrvJPUfO9ENn7H7RXfdaa6uKInoIBpgf3Qw7TJWvGJWs6JZAUOkk61dH1eMNgOluABvWpnFQOXrNARj2yQkApAAABPIc6L4SIMrCBNgSf24VAr4lzvKtp8PGqFuke7wFz1uJ+VaX2SpSgLDNERxmP3qh9uGxe5UdOUJ+tFUFwi4158f7UUZ2iuEKWtZKTYkk2SbQelDWkTqY60Qxrp7JlMRlBI8FEn4W1ogziipDgW24SHEFZURmIJJso8D41ma2oqCp4qUngD3rkpsZNhE8K3bO2uWMMQAk90Kve6zBUu/kBwoFtBwGbzJBEaEESSflEUUw7NxqnhkaaQYAUruARf8vh43pp23h22mzLgIIhA7shRJzEpgxAHA8aS92ClAWXc6G1jL2iLlKx3h3fCvbZ2wVlam8/Z5jCyAmCoCRbnrQWYTGtlLye1ObVCSgd8WjvG6TxiOFVtbdCUylas5JGVBKcsZSFToQb2EG1CNmYtSHCsRZKgASLWInqRwioYTCKWYTBNok35R40QbO3s9pJJkkrgxzjNPDjRXZ7+EW3+MQFGZT2Zt1KkxpqYpT2ns9bKsroyriYmbVlbbGpPXSQTy+dFG9obfaQtxLDZSlX5gtQCgBqUGRGttbUN7RtRSAggj3jmmw/MLCOHGs7cFQEJTfX09eXOq3VALI4/Yg1cQWf2qCprMolIEKygIUDxuDBnWTW7ZG8SG1e4ozN805iPdJtYc4NAsJhyrOlIkwSLfoGb5A+lWO4tWfOV96NZvERA6xTA8u7abxKH1pQlpbSStKhMwDYWOs0tO70Yl8qHaQk94gmyUjxFhQtrFDJlBIsrNzM8OorO0+E5p48rcRY1MVc/lGYBQULEGImeQ1B4eFU4lghAUTY6VYoDXSZj41J1GZFrAC4ojLfsjH6rjwFqz54E6VIqFeKNJ0rQ+qk86+BMCDRJjZylgaJHM/tqajitnAC6r8I0qCvC44oSQAkhXNMkeBq8OhQBAjzMfChyRRFsAJAjhSwVuL69K8h23719U36a1WY4VBJbt78aghYFwYqo3qMzrVwWuPTrE+FfXHyuMx90QKzmojxoCT6SlauedUdIVWZ1PdA628wPhXq9SDRs3ZqnXG20iVrUEpHCTpPCP2rZvAj8UoyBKkdxUG2ZNiR0mvV6qMzzxKCmAAqNBxTx8TWYokX6V6vUBHZzLjsoSTCQowTadPidKyvPKSkpzWM/Sa+16gt2bh0qcEmACJngJ72mopj252aHfwEiGUpbUFD3gCSFCL5rgE616vVKvAHeR5brnargFfAaAAxHlFYtnpWVBMBUn3ToY4G/jXyvVUTxGEAAFgpV+hBNkgcIM1EbMg948J9Yr1eoCmy8QGsypgoiJEzwM9MpND8W0EqUBGXgQNRMp8or1eoPimEnMpNgkJJ8zGniaypZIvyr1eoNTaCuExcacgkXPjXjICoNlCDbof3r1eoBy0xVrDdxz4DqK9XqAi66ed6yYhRr1eoNOyNguYgnIAAkiSSBE6da3r3dcEd5BJ0uevMdK9Xqlozu7CfSnMUgif1Ch6Ua5pmvV6kooUmarUgzFer1USDBqKWzX2vU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jpeg;base64,/9j/4AAQSkZJRgABAQAAAQABAAD/2wCEAAkGBhQSERQUExQWFRUVGBgaGBYYGBwcGhgYGhgXGBsXGhocHSYeGBwjHR0aHy8gJScpLCwsGB4xNTAqNSYrLCkBCQoKDgwOFw8PFykcFBwpKSkpKSkpKSkpKSkpKSkpKSkpLCkpKSwpKSkpKSksKSkpKSksLCksKSksKSkpKSkpKf/AABEIAMcA/QMBIgACEQEDEQH/xAAcAAACAwEBAQEAAAAAAAAAAAAFBgIDBAcAAQj/xABCEAABAwIDBQUGBAQFAwUBAAABAgMRACEEEjEFBkFRYRMicYGhBzKRscHwI0JS0RRicuEkM4Ky8UNzwhY0Y5KzFf/EABYBAQEBAAAAAAAAAAAAAAAAAAABAv/EABoRAQEBAQEBAQAAAAAAAAAAAAABEUExIXH/2gAMAwEAAhEDEQA/ABLJEwLaValUfWvjTY1OoFWtiDPTS1bZqvGYot5SBM9OPjVJ2wox3UnpzqG8KobQrgCRWDBXAnoJ8aIN4TbClLSAiDmTF7AyI8pogvbSc5zpIUpREc1SZ9aD4FWVaYIBBBA8DNxqRWvHo/HYUVSVOkwLaxJA5TNGhrBvCOSuIvryrYt2hOHblSo/UaLs4eOv361E1Y30q1KbioITHOrEC2nj+1RpMpAP1pN36wCRleg5lHKbyLCx6U5Fo2vSn7RcUkIaRquSop5JiJPj9KRKRM9yKtYUbjhWBxwhV6kw8fWtIJpRpH1qeeBe01Q05KbEW+IqcRc38aIvzSK8lu1UoURqK0JVbx1/tRWR1zvfOvrSxOk1FxXeqbLYnwoLSJ/v9KrLhFq0LAiKoDQNBPtLVHMTrbzrzgtUBccaGryvy/YVMrifWs6Ek0Q2TsR3FuFDcCBmJOgH1NF1XsnaoYxCHYzZDOWYm3PhTax7U0EwtggcwuT6gfOqU+zJUGXUhR0OUkfSsjvszdg/iI+BvWfgftkbXaxKM7S8wFiD7yTyIoH7REfgI/r/APE0ghGIwDwXdBBsZsocQeERTtvLtJOJwLDw0Wq4/SQCFD40CIlIKfvjVeHESDetBbHD75VBtpUfvNaKLYYH+1aWmjPU6VUlqNL/ALVpw6tbH40ZYd52j/Di35rfCg7SlAJSkCTe+v8AxTDvIPwBY2UJMnlrQljZxhtUnKQcpHS0nzorM28S6VKMERaOgMUVdxyVv4XKQSkiekmwPOgDz590zIKgTzM1bscjt2v+4mPM0D/gkytf9avnRMJvWfAYa6jxKlfOtpbqKw7Ta7p7xTBBkGDWFGHckQ+uYsJkcOZNb9so/Ac5xXP28etCkwtQg24xQdIwTLgjM4V6axXMtu44u4t0mTKilI5QYj607bs7VWtCysyQpN9NYHh8K9sjYiBtV1RbzDsw6gk2SVGDbnrRHMH2L3ER41BxhSQCQRIt16+Fd62lgGlwVobUf5kiaUN6VYctgLKQB7qRrPIRpTdMc5wSrxRFSoFZ1tJCjl0i1719zcKomDPHlY1el0j74VlDnTpUg5PnRH3EESfu1fUNXqsuGYirc/IcKCaxrHSq/LlU5nrVSnOl6C9UcT1FQyg31r6p2xqidLx/xQWhZ4anpTl7NrOPifypnwnWaRwonS9OW627P8ThlLQ8polRQqNClMHTzqVYel45szDjcjXvi3rQzFbzYZJgvp5Rf5gRWLZ24qGFlalZkQrukTMjjA4fWhmzd1UOlazBSVQEybfelTGm/bWBS+iUlKtYMgiD6V7ZGwkrwDaFuZAHFnSSRJAA9aIYHd1vDyET3tQbj761TsAq/i1ouEto7ozSmFEHTgZoiWF3Vw6LpacdPNZyjxuRRfD4YoEBphA5RPyArcNa+NpNRXMRzqbKp0qGaYuP78avwo1mbVtlHeAH+HjgSPLWhrb5U0GgtISAPHwpgdwocTkUCRrY6kVS9sJChAlMidAfLSiFsbNYElb2l7CazYRKQ8gpXbOmJF9eHKnBvdlAEZuP6RWgbuNpuLmdcokelAbwa7cpk+pq1XH1rHhwQEiZjj96VeV1MXVGJBU2tOhIMGPCkt7dXEBQ91XOFel6bsVioSbE+p+E6UMwrmYpSkE5VSLOAyfL0oPmyMC6whecRJTluCPeE/OmTBYdWYmL5VAOz3u8uyfAAyKnh9hqIVmsFX1JI0NhwomWEpSbkACZPIVLVhEx25zn8SjItbkwVrJsIMnQ8rRzrDvbu8E4lRSO7lSpI6afDpT2hxKLrWUjNbx1rnW+G8a38QRlTlRIHA+JPWqlAsYEiw4DlqZvWVZNEFbEcUwcSBLQVlUeIsD3hyvE0OKj61RYkkDncedfW/HwioZjobV5tUURJS4V8fnXu0iDH35VSsnNAi5v+1bDgz+pM8hJoJLc5iNKpPXhVrqSmx+7TWcL4a0E1K+7ftVTgHx6dK8SZNRAvw+/rRUwrqdK6B7MNqAocZPvBWcdQYB+BFc+CRHlRLdTa/8ADYpDirIMpX/SePlUI63tnFZUkJdS2sT70aHjfSlfZm10tLKC6HSpRggQD6Qb0yLxmHWlSytEEXWCJIjnrS1jdsYRAIbIUdeZnnJqKN4l8mZNENn4ANiZJKr3iw5eFI7e8K31obbSSpRAGpk8fhrNNmF2vkUtl0ypCgAsCxBSlQnlEgT0piisGasbNqrbeBFoPhUgo1ByHCPK08PKaMbOX3Tz8ayuYXLeOf3/AGrXhBAA1rbAuyqfv0qST0HH5VBkAmPTnWkIE6eVBNBsI++dakNSQLyPjUQhISVL7oSCSegEmubbx75OPr/DUptvgkEgnqqLz6VFdGxW02GlZVuobOsKUBrzqaX0rTKCFA8UkEVyB/CLKEOFJhU965kg3kmo4PaTmHVnbVlII6g9CNCOlVHacBssaqAA5c6MttBNkiBQrdvbScWwl5IAOi0/pUIkfXzotlrNahQ2nth3CbQQlSyWHzZJuEk2MTcQYPgabsQ2HErRpnSUz4gj60se0jZna4YLHvNKBBHAEwfkDRvdfH9thmnOJSM39QsfWnEB8dtfssgWDI7quaVJH1F5rnm3tpNurKmWSknVSlFRJ8DYV1fejd5OJbtZYuDz6H6Vg2fuWznQ4pPdQkQk/mWL5lc49auijcfd8owamn0gh+SpJ5FIAB62BpB2nslrDOvs4hS86Lt5YIWDcZifdgV2ZKu9Yedc39qWBC8QwlKfxHBHjKglM+vwpAiYju6208fHwqttynjfwJVh2VFAS80eydAjgkFBtqgxIPWkJAAqh63F3PGIl50fhT3RxWRz6D1p/b2a2kZQ2hIHAJFD9m4oYfAsrCFKAQnuoEkmJJ8NTNY9i7+oxT4aS0pJIJBUQZIuRapRo21sxh4ZFoSCdFixB01+lcz21spWGdKF34pVwI5/elN21vaIjtFNoZzAGMxVlJPw50E3k2knEYdt3KQQpQv4TlniKQLpr4VWqA18a8v761UaEJBE8aisCop0Gtbdm7LXiFhDYJPE8Ej9R5Cgdt1d1kPYFBWm6lKOYGCEk93xBg1ix24S0nu5ljMIBEW5k8hzp02Vg+w7JsGUZAgn+dI7p87ip70suFmWye5OZI/OhQyqHiNRWdaxRuzu0jCpkwp1XvKGgH6U9OvGhmMhT7hMgqV6AAD5UX3UxOfBskmSEkEnUFJIg+AioOYXOqQBIOpBOutrTQBcKyUlwSUkgEQTzgGOc286JYXFPZRKwDxsL9ahiGCjNmKlrKTfKAlKQQdBpJ8TaiWDIKQTyFQISnbW4E3n1qLThB1qgOcuJ8q1NgG0/LUxW0EsCqOE+B4VsS5cD7+NDsIgRpJ9Saubcm2lEfd6cZlwLgGq8qBH8yhPpW/dTcfDtNpccAdWoBXeFkyNI4mhe2cN2jSW5GZa05QbEkGTHK0nypofxBZYTlTnWEgJQJuqBa3hUqtm0cI0UZFIRk/TAgftShtfczChJISLnmbdBQbaG8u0TiAysISVKACAAdeMzMdTWPeLa+MbdLCnACgRMWVpQMe4bQw77zSVEpWMyQeBSYPoaeEO94jpXM9y9uhL+bEKAOUoCrASbyToLDWn/Y+ND+daP8uyUmNYkkxqLmPKpVi7azYOHdkWyK/2mkrcLeUpQtpWWASoKcWEgAxYCJPO1O22Ff4d4R/01/7TXLtycD27ywWkO5Ue6tZREkCUka8jSB3d36QNHsOPJxXSZAA61m/9c3MPYVXIHtEesEUPf3TTocG+m9y0+lXwChQrGbqNXhGNEagspVB8RrVxDixvsJ7zQUAR/kupWf8A6mFUuvbaRi9sMFIVkTYBQymUpWbg6XNAV7sfmS3ilR/8YFuN/Ca0ezjBdpilrgkIBidQTpfnFAc9p2HQplpzRzPkJ8QTl6kT61zhhvM4ExdSgmOpMR0roHtOxwCW8Okd1JzE/wA0aDwmT5CudpxBStKhAKcsW4pMiaQd5Y2egMJZIlASEwTMgcCbSKwYTAYXDurUEZVaqUB3U2JiwhNhNU7qb2pxiFKKQ2pJgomY5GbWN/hX3aSX8jvZBGUk2LZcU5pJgKAAmANaiktvDYd3FO5Fd2SRYQUk3yzN7+dR2k0hLCkpACZlIUSSDpw+71jdWtOIzu90qzT+HkgkEwACbfSsGO2sRdNz1Gg5RzvWkDSuONVl2aqy9KI7u4DtsUy0dFrAP9Op+VEE92tgOYtUJ7qE+84RYdOquldP2XsxnCNlKASPzECVLPl6AaVPBOoRmaSlKMlwlIgFB0Irajgfs1LVj657oIsRCr8P7xX3aiwWHTzSrny6VMGdPjQbeHFJZwmICjAKSU+JvAjS49ayoTuZtAgqYHuytc8hYfOmZtpIAUpWUCT70DiSSOMAE+VK+4jMped/UQkHwEmPStm8+MKuzwjZ77x7xH5Wxr4FXymqN+CX2rZdIs8SUyf+mLI+I73+qr9mpGXJ+gxrw4a15xsIbSARCQAOEAVkzq1SiZ4lWUHwkSfH51Bz9CYm8/fCt2GEHXz5WqnDgQRMEDUDWYtW1tvUn78K2y0tMx06z9Kvbbym32Krwi9Aef8AwK1pIMnkeNBJWDD0XKFJzZVg3TmSUn0PpRlDxShOWFWAnXpM8aG4bCKVETP38KNrwZTFuHrUUKfeYwzwdWACpKlOOqBORKRoI0k0k7y7Xw2IxeZslSCACqCLjimdKdt5sEcQwWUlKUqgrWSZsZCQn80muSjBKbc1NrXEW424VUFQ3JygDKmFczlBv9K6tukwEYRpJN8oJ8TJNL/s92ChTSnnESVEhM/pEfWPhTct7LygVm1qK9qpzsuoQZUpCgnzBA8utK+4m768LnW9La/dHFKk9Y0IVpWvbGAbdJcSD2pAA76ki2kBJETSm/tF/DKkofStMgqzl1sg6ylR/aqjqXbJV7qwTymrki165Ps32huSoOIQv9Jy5TPUC2nnW8e0J1PupQBxkqV8z8qmUNu+u0OwwLygYJGQeK+78iaW/ZczlYccItmveZgWT9KXd4t8lYsJbXlyhQOVIMk6eetMO4+1QlBbfCmkpMoWUlIIJiFWuQbk1QP382c46+2hMFXeKrwASUlZJNgBKU/6a58+1lUUyDHEXB6g8a6Xvjv02ttzDtoS4lUhS1C2affRHHr0rmjgBVa2n3erEOvs5wCnE4lKDBCUEKHC6h501j+IbRlGIgmbrQDryM2pM9nm2f4fEpFsjvcV0JIyq8iPgTXWsYwjIpS0pISlRNuABNTquO7ZccW4StwKi0jnp8aHbb2M6020txOUOBWSdSAQJjUa8a6PuZgmnXO1GHbCBIKlZj3yZGQKkRETPH4Vl9sGEUQwvVICk/6rH4QB8KaOXlvrTBuH/wC+Z43UfglVLykwaaPZu1ONTI91Cz4d2rwdC2mlOZh7NACwCRxSqAQfiD5UdbTcdB/alfbWEIStBkskhUj3kHNJA5pF4HCaPYLGIcbDiCVJOh9L8qzSJKQUrkaHUdeYPCqdp4FL7am1xChB4R1q7F4pKJKlJTabm5Hhr6VnWlDjaHFkpBSFTMET6+VRoI2ZhxgsIlKu8oqXCR7y1FRCQB4AHoKv2VsrK6pxfedUAVHhJ/KOg0oFhtquPYouqQrs0ShlKbkT3QqOJVF1cKbSvIZOtWoy47bTLSvxl5jFm0pKleYE+tLH/wDacU866MMpSHCnIFyClIEfq40X2htJKComJgcONwR8YPlQJG0kkQo6cec3tfSrErIy9c6x8q3Kctb7NCg/3o+VH929nF9d/dEZj9PlVG/ZGxFuiQAE8z9OdUb2BeBDawlLjZUAqZBB5crinfDnKAE6DQdKG757MOIwLyNSE50+KO9b5VNMadlPtusoca9xaQRzve/Xh5VvKJHCkv2UbSz4VTZ1aUQP6VXHrIp2Bn61lYXd5No/wLHakFcqCQImJBN+lqTdjtr2q8tThyttkSAIkKmEi3jJ1roG+OX+BfzRGSPiUilv2YYtBwy0J95DhzX97NdKp42t5VYhowrSW0hCRlSkQAOEClDdHbKse4720pLYAGSwUCpQuDN7CnYp1nlXOvZQwSrEq4Q36lZtQhm2nuuoDOyorUn8iuPgRF/GkbaLzylFbKyhQntUcQRYnKdRrpXX0vUie0vYkRiUCBYLjUH8qvA6HyqyhDbxxbWlxxDa+9JKkgzoCII9Ks29vj24CGWUYduO8EJTmVfnEjwmg77pUZVE845fWs6hHWtYjc1iEh9JQVITIAm6h/N8abt/NpNIyYZpIUtIl1yxupPuC/meXCkJCpJqxx2Zv86YPLcMG1Ug3vUs9RC6o24PGBsoUDdJBFpEgzccq7vsvarb+HDqSCkozKBMxYykjpfyivz8yRmGYGJExrE3ieNEncQkOrDOfs/ylVlER+aPP4Vmh83b2y21jMoxBWl6ApOSElZPdKb2ieIol7V3IZZQOKln4Jj60g7H226FoCEsDLEShsG3EqMGes0+e1J/8DCqsZUbjS6JseVS+q5M6D602ey8f4tX/aX800q4p/vfH500ezBwjGqHNpfzTWuI6Xim5QUqGopV3cTlddwbsBKyVskaAp1HXgfKmh120nhypM3zJbdafCsikxEai/KswPTWCQg2Tfio3UfFWp8NBypZ3gxS1s5BbLZXO1vlFG9kbULzKF8SkZvESFeoNDsQnO+UHRabTzTrH+kg+RqRfV+xcM02jtcoStIgnobi2nH1qe0nCtvOLCJBFYd6U9mgJ72VamyspGiRY/S1SOJhgJzSTpAjKLwCJJ0vQLW02FqSSATxJPl60C7Ip96Ryp87OGyVqgEXHl+9IuNxqpgAmJGlaRo7OVwm5Nh9K6hsPZwZZSj8xuo9Tr+3lSbuTsvtHC6oWb06qOnwp8Sq5rNWLUrua1NqkEc7fG1D1KiSeEH962tKvbU8qiuWYHeUbOxq09mChfdUAAkiCTboKN4/2qBNm2BJ0zKMfACk3buHD203GyspCnynMb5e9E66UzYv2SPwezdbWeRlN/ORWv1NAt4vaC/iWi0sISgkEhAIJ6EzpWLc/bpwj5dCFLCkwpIm4kXmDGXX40O21spzDuKbdELTEiQdROosQResKXCB3VETyJEiqOzbI30Ri+0aAKFKS52aolOUI1UQba8QKH7vY1aMQ1hQZS2jKCmMi9VZlKIkmNAOM1z/AHP26jDYgLdSVIIIUBrBBkRooGRIPK1a073PIdKmlrDSCShP6ArugeQMAG1TB3BdqrxDCHUKbWJSsFJHQ/Xl4Vy7e3e5+Uhl85EpTK27d9QkpUoQlRAtAHrpsPtPIwqUJSf4lITKrFJFrnmSNRUw0nbz7DVhcQtlV8t0n9ST7pHlbyoZhcIpxaUp1VzIA+Jit7+1u2eLuJzOE6AWm+kcBFrcfOi28eym+1CsPh1stpQHT2qsqimRoFG0GAIJJNbiBy90nm0FSk6xBSQUxBJUTpwt50JxCALTMamOPTp1pgxe8wWWUkLDSEntUptmUtRUtKb2AEIB1iaGbUeZW4V4dtTaSbIJzQeQI1ECkAqb8Yr4ToasWjj0+/rUTpVEkwfOvZonwtXmime9PHSOVteteSrnxqUNO627ZxDKnEoSvIVZ8yymAlMzYRfh4GtW8G+yH8KMP2EBASELKyVJy6H3byLa0tbN2wtlLqUGzyMigZ0kEEQbG0TyJrOWlr91JMCSQCYHOeFMVF52TTL7NHSMcOXZuT8B/alR30pi3Cx3Z4xJy5pbcEDj3ZA+IFW+Do21dougEpyNIn/MdP8AtHGkzbYQZLmIWtREWaIB4gd7505bNwMr7fEQt0k5R+Vr+VHUXk0Oc3YjE5kiM2q3CHLm8NpOpj8yrCsIp3GfjD+8SApQII7wNiJ8UwfM00MN5lNKg90kkkcCkiPWgGzsO6xi3msMJQYLi3PdDkXIyxOvu/Kr8disThmluvkOmwQhlJCRxlWpFFbttYhQcSqwRET1nj0oA/illRKklGeAhKrFQ/UkHh+9C8LicRiVlbyyy0gFZERI5Dmaatn7RGIbStSsxSkptAMTc26ingHrYWtN1BKbWOpHXhQTFbUCVQkqMazOotFOjeFaM5ja3ysfOBWZIYlQZZ7aD3ilIME6XPO5ppglsTZwYZSjiBJ/q4/tWtBqBHADXjXwA6aVFSxqz2aueU/K1bNmKkkfpyJ84JI9RQPa+J9xMmVET/SCM3hRTd2SFGZlZPy/4q0c23Y2Sh/azme4Qt1zxUlfdnpJ9BXY2b+Ncs9naJ2hiSb91fq4K6Xi8QGmXHCYyJJ+AqVHDN9cYHcdiFajtFAeCTlHoKXw1py+xWjErKlEnifneqRMdK0ho2NuTinkpew4SEuIUJWU6xlXrMAmYIvQTFYReFdcQsEOJBTFiJt7wOqYv8K657MHs2Aa/lU4PLNP/lST7V8GlGOzAf5iELN+N0n5U3igGzdpNsslR7y1KUAnKcyRFsipKQSZBOWeRvQrEYghQIVBIEhNsuoym3L51BwQqQYgyL8fGqlGb/fM1cRpYxKUuJUtOZAKZRMSARInhNEN494VYx5TirCe4k3yImyAeIFAx4fvW7ZeMLTqF8AQVC106ERpVHksSJBPM6EU7bCxDOCwzqikHEKTmSspujMcgSEqHdJuZ4zSgMQlRULJBXMxoOZ9K2pxAErLkqmHEruVJkQUnjpHMdalDHtjeDD4jD4kIQhLigyokxmUuUg5Zg2E20vSS/hwfdEXgpUoZ5F5IEUR2ltMODKkJDebMlIEFGYQpE8eGluUUGKpMmSedIPuWw+tfQY+B9am04b6G0XEx4TVa11RoYdbkl1KzN+4Up+YNefx6igoSVJaKp7PMSJ0kiwJ8BVCE9akW/D40FboMCtGAxymXEOIMLQZBqhdRnSg61sLbaVsoWVGVEpg8DJkGjeFAu4feJhPRPhXGMFtNbfunukzB0nn0PhTru5tTGYggoblA1WqyR58fC9TFPjYSJj85k1LFJaLalP95sD3bweGg1J0ArO7giNHIPhafnWV95QCUKSFKSrM2M0JdXPdSZ0ImfKelYGLaSVKUkOFDYcAyMZM6wAIE31gCYEDTUVsGzgpA7KGlgReyT0Uka1jSFhbiWwHMUofj4hdmWBxQD00gaxJoO5tpvDLAaK8U6B3nZ7oN5CUi0fGtDX/ABhdWWHFdksnLKvdEfmnly8RTds3Y/YNhDaZTrmBnMT+Y9T9BXLMftY4l7O5+GqBqIsND18aa9299FNtlAQ4vLAlOnS9QMn8MrgTM8IoXtPGKb95KuHeSDccRxAMeApgaVaozrxnhUCg9tFL0FBzECAYOmpPlThsdIbbTJAJEwSAawbQ2Ah1vKj8IzOZAHnaqdmbppaIW4FYlQ0Uo6cgEk/WnoVPZ07/AI18QZUFf/pxp/3qT/gMTeB2Z+lc7cfXgNouO9ksNqzBMoIgqjnYwZtN6Ou+1BrIUOsk5gQUm4NtDPCrRyd5NzHzqK0mLH1oiy00p2VkoQTNklRA5DnWfaCUlayiyCTlSdYm3WaqOj+yDaJUy6yfyKzp8FWPkCPWpY44bG41YxATDfcTJIJyzxnnS/7LNoIZxZLiiErbKQMpJKsySBABNDd6mFsYx5JzDvEpkEHKoyDUs+tDm9m7eAZSQ0VBVrBeYdaQnMPexq598nqedZlqqzWUVNx48Ki0npNqmqa8ExWhs2Tgg4sJnKowRm92BJ4CfSqcQnvHxP3fSrsMsxJPeHx+NRWk61BTAMxPmagACDa82INfVpJ+zUEiqLFOFSiVGVEXNrwAB6CqF3NWzVdA8bivqW2pK3cMhts93tWkqXJ7xI0JHjOtP2JxjLbQKuxWFABIDaZJ6C54VzHczHBKnG1FlIUJCnkZhmFo0OuvlRHeLaScqUI7BSh+ZiQBwIywOVZA7bzLanVFKEpE6ARx6aUNGFbF4VI0737Csa3TPGb/ADqkvGqCuA2arEulRE3kxCZJ4SLJEXJA+ddL2GwtDYBczcBACUpA/KhI0+dKW4zP4SlLAAK4zEwSIBIjlJFM6toZYjQn76+dKNGN2gWhFyPH96W9ubcSsEEm2nCDIMg8xHCte1sRmbzXBJtOnK3ClLFLgG9prI6Pu9iMPjMKlCwAUHvtpJAWq3fIHvZhB+NW7TxzWHSsNMgZBoEwnh8K5nsTbSsO6FCcpsscx+41pq2jvQwrsy2rOkSgpPFJtMcYBF/5aYrJtZKcUpLqoyxASmQJBIImJIrVgscUJhDbKRpCieHIAHzOpqjDsWAGgtpby8TxrW2zMjPlA6H9qqHVGPaJyBxOYajMK0JT6Vx9p0rbczyUtyc0gQo+6J1PGwo1uXvgEK7PEEwbJcEW5ZhEx1rOK6YitSZjnS9tHeNDKgLrzaBME+EA+fnQ3F7zvKJyfhJA1UkZr2ACVXkm1hTAbdU3iCS7lUhJKUpUbWsVQTcm96Td4d3MAVQy6pK9cqAXAegHD40MetKl4dSk/mIzJgg6kHSdK1Nutqkp7sXACoyJ0iVgZldeNXAEb2AtSyIVlA94NqJ8km5PpWp/Y7KUQW3QsGSpawJjUBIFv70dwrDiiQh8WIAKinObcIUfKao2hhZ76sQ2tQIGZcm8ae6ZFVBHd3bjGEKeywoSVDvK7RKlxIm5v5UM9oWKRjAl9pspLYyrJUnvJnukAGbGfIisuz8T3o7KEwAYMKvY3kEgn0rckpSoo7MIBspWQuTPKREedRqOcPm44VSTNOWO3Wb/AOmoymc4WUpgzaJUM1qHp3ZQopQHwlaiqQtOVIABIOeYv9a1rJcCdKNbM2IHUAl0IJVF9An9RgE61pxW6xQkKCgsCJIAypnSSCRepq2A+kiUkH8pkCeETNvDjS0fUbBQkScQieSe9bnqDWR/AEHUeOs2ok7sFxoS9KRByzJB6Aib1fg8CyWe9mLpV3JIA0iIvx51NC1icCqbCYGt4rKWFakGJjzpxxu76hKgl1LYAklJ1/OAdAAdOdZ0buFTiAgqyGMxPdym8jvEAnjFXQqG1SdSEqjoPUTTZvDsBvDuGDnbiQVFJUVEcMp0nU8KV8VhYhQmDz4dKaKwCZjQRPS9Xu4pRSAT6AfEgXqOGYlLipgJAJtrJAA+M1FDRUSE36UEF9NPuarm5itCmspIN7fCoIbGYTMTw1qhz2MMuASoROZWp1v6GwrVg9uZUqLklX5bXHj419Vt1oobZaQ2EpSLFQTBi9ryZ40DxL5ucnqCKyNG09ppUolKi3PCZQfjp4UFefzzolSeHOascWVWyX51j/hVTIj40FLq68yrvJPUfO9ENn7H7RXfdaa6uKInoIBpgf3Qw7TJWvGJWs6JZAUOkk61dH1eMNgOluABvWpnFQOXrNARj2yQkApAAABPIc6L4SIMrCBNgSf24VAr4lzvKtp8PGqFuke7wFz1uJ+VaX2SpSgLDNERxmP3qh9uGxe5UdOUJ+tFUFwi4158f7UUZ2iuEKWtZKTYkk2SbQelDWkTqY60Qxrp7JlMRlBI8FEn4W1ogziipDgW24SHEFZURmIJJso8D41ma2oqCp4qUngD3rkpsZNhE8K3bO2uWMMQAk90Kve6zBUu/kBwoFtBwGbzJBEaEESSflEUUw7NxqnhkaaQYAUruARf8vh43pp23h22mzLgIIhA7shRJzEpgxAHA8aS92ClAWXc6G1jL2iLlKx3h3fCvbZ2wVlam8/Z5jCyAmCoCRbnrQWYTGtlLye1ObVCSgd8WjvG6TxiOFVtbdCUylas5JGVBKcsZSFToQb2EG1CNmYtSHCsRZKgASLWInqRwioYTCKWYTBNok35R40QbO3s9pJJkkrgxzjNPDjRXZ7+EW3+MQFGZT2Zt1KkxpqYpT2ns9bKsroyriYmbVlbbGpPXSQTy+dFG9obfaQtxLDZSlX5gtQCgBqUGRGttbUN7RtRSAggj3jmmw/MLCOHGs7cFQEJTfX09eXOq3VALI4/Yg1cQWf2qCprMolIEKygIUDxuDBnWTW7ZG8SG1e4ozN805iPdJtYc4NAsJhyrOlIkwSLfoGb5A+lWO4tWfOV96NZvERA6xTA8u7abxKH1pQlpbSStKhMwDYWOs0tO70Yl8qHaQk94gmyUjxFhQtrFDJlBIsrNzM8OorO0+E5p48rcRY1MVc/lGYBQULEGImeQ1B4eFU4lghAUTY6VYoDXSZj41J1GZFrAC4ojLfsjH6rjwFqz54E6VIqFeKNJ0rQ+qk86+BMCDRJjZylgaJHM/tqajitnAC6r8I0qCvC44oSQAkhXNMkeBq8OhQBAjzMfChyRRFsAJAjhSwVuL69K8h23719U36a1WY4VBJbt78aghYFwYqo3qMzrVwWuPTrE+FfXHyuMx90QKzmojxoCT6SlauedUdIVWZ1PdA628wPhXq9SDRs3ZqnXG20iVrUEpHCTpPCP2rZvAj8UoyBKkdxUG2ZNiR0mvV6qMzzxKCmAAqNBxTx8TWYokX6V6vUBHZzLjsoSTCQowTadPidKyvPKSkpzWM/Sa+16gt2bh0qcEmACJngJ72mopj252aHfwEiGUpbUFD3gCSFCL5rgE616vVKvAHeR5brnargFfAaAAxHlFYtnpWVBMBUn3ToY4G/jXyvVUTxGEAAFgpV+hBNkgcIM1EbMg948J9Yr1eoCmy8QGsypgoiJEzwM9MpND8W0EqUBGXgQNRMp8or1eoPimEnMpNgkJJ8zGniaypZIvyr1eoNTaCuExcacgkXPjXjICoNlCDbof3r1eoBy0xVrDdxz4DqK9XqAi66ed6yYhRr1eoNOyNguYgnIAAkiSSBE6da3r3dcEd5BJ0uevMdK9Xqlozu7CfSnMUgif1Ch6Ua5pmvV6kooUmarUgzFer1USDBqKWzX2vU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://www.historylearningsite.co.uk/fileadmin/historyLearningSite/me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5918"/>
            <a:ext cx="9144000" cy="68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45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0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C) Supporters of Republic contribute to downfall-	Why?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68507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1) Instead of grouping into a few major parties with wide appeal, they separate into many small parties, so: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2) No single party can win majority in Reichstag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www.theholocaustexplained.org/public/cms/70/92/439/676/NSYGDB_we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98" t="9993" r="4329" b="24497"/>
          <a:stretch/>
        </p:blipFill>
        <p:spPr bwMode="auto">
          <a:xfrm>
            <a:off x="0" y="4405746"/>
            <a:ext cx="9144000" cy="24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55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D) Widespread inflation hits in 1923, yet by the middle and end of the 1920s, recovery seems to be coming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ttp://www.marketoracle.co.uk/images/Inflation19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66480"/>
            <a:ext cx="2743200" cy="489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1.bp.blogspot.com/_YGLQQZTHoU0/SsGAMeRAg6I/AAAAAAAAKM8/5q8waCjTjIs/s400/infl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966480"/>
            <a:ext cx="2819400" cy="489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comparativepoliticseconomics.com/images/infl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6456" y="1966480"/>
            <a:ext cx="3567544" cy="489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617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51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38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3) Hitler’s Rise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arenR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Uses time after putsch and prison term to organize</a:t>
            </a:r>
          </a:p>
          <a:p>
            <a:pPr marL="514350" indent="-514350">
              <a:buAutoNum type="alphaUcParenR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Raised a small private army of war veterans</a:t>
            </a:r>
          </a:p>
          <a:p>
            <a:pPr marL="514350" indent="-514350">
              <a:buAutoNum type="alphaUcParenR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Organized local party groups to spread propaganda</a:t>
            </a:r>
          </a:p>
          <a:p>
            <a:pPr marL="514350" indent="-514350">
              <a:buAutoNum type="alphaUcParenR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Organized a cabinet so he was ready to run the government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ttp://upload.wikimedia.org/wikipedia/en/thumb/8/86/Mein_Kampf.png/200px-Mein_Kamp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694569"/>
            <a:ext cx="3124200" cy="316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crestock.com/uploads/blog/2008/propagandaposters_de/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18934"/>
            <a:ext cx="22669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eviantart.com/download/327260145/hitler_moving_nazi_flag_by_sheriselitz50-d5eubj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694569"/>
            <a:ext cx="3752850" cy="316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080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61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906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4) 1929 Depression- Weimar government was unable to deal with it:</a:t>
            </a:r>
          </a:p>
          <a:p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- Hitler’s National Socialist German Worker’s Party (Nazi Party) were a strong political force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37369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5) 1932 Election: Nazis won more seats than any other party</a:t>
            </a:r>
          </a:p>
          <a:p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- 288 of 638, so with allies, Nationalist party (52 seats), Nazis have a majority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Hitler is named chancellor of Germany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42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736</TotalTime>
  <Words>228</Words>
  <Application>Microsoft Office PowerPoint</Application>
  <PresentationFormat>On-screen Show (4:3)</PresentationFormat>
  <Paragraphs>45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</dc:creator>
  <cp:lastModifiedBy>cgruner</cp:lastModifiedBy>
  <cp:revision>40</cp:revision>
  <dcterms:created xsi:type="dcterms:W3CDTF">2013-02-27T23:18:06Z</dcterms:created>
  <dcterms:modified xsi:type="dcterms:W3CDTF">2013-04-26T17:16:05Z</dcterms:modified>
</cp:coreProperties>
</file>