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 id="2147483651" r:id="rId2"/>
  </p:sldMasterIdLst>
  <p:notesMasterIdLst>
    <p:notesMasterId r:id="rId23"/>
  </p:notesMasterIdLst>
  <p:handoutMasterIdLst>
    <p:handoutMasterId r:id="rId24"/>
  </p:handoutMasterIdLst>
  <p:sldIdLst>
    <p:sldId id="424" r:id="rId3"/>
    <p:sldId id="439" r:id="rId4"/>
    <p:sldId id="412" r:id="rId5"/>
    <p:sldId id="440" r:id="rId6"/>
    <p:sldId id="450" r:id="rId7"/>
    <p:sldId id="441" r:id="rId8"/>
    <p:sldId id="451" r:id="rId9"/>
    <p:sldId id="452" r:id="rId10"/>
    <p:sldId id="453" r:id="rId11"/>
    <p:sldId id="442" r:id="rId12"/>
    <p:sldId id="454" r:id="rId13"/>
    <p:sldId id="461" r:id="rId14"/>
    <p:sldId id="455" r:id="rId15"/>
    <p:sldId id="459" r:id="rId16"/>
    <p:sldId id="445" r:id="rId17"/>
    <p:sldId id="446" r:id="rId18"/>
    <p:sldId id="462" r:id="rId19"/>
    <p:sldId id="463" r:id="rId20"/>
    <p:sldId id="437" r:id="rId21"/>
    <p:sldId id="460" r:id="rId22"/>
  </p:sldIdLst>
  <p:sldSz cx="9144000" cy="6858000" type="screen4x3"/>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2" name="作者" initials="A" lastIdx="0" clrIdx="1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21219D"/>
    <a:srgbClr val="5050AA"/>
    <a:srgbClr val="3F5D86"/>
    <a:srgbClr val="00285E"/>
    <a:srgbClr val="D0EEEA"/>
    <a:srgbClr val="EB4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9" autoAdjust="0"/>
    <p:restoredTop sz="81701" autoAdjust="0"/>
  </p:normalViewPr>
  <p:slideViewPr>
    <p:cSldViewPr>
      <p:cViewPr>
        <p:scale>
          <a:sx n="50" d="100"/>
          <a:sy n="50" d="100"/>
        </p:scale>
        <p:origin x="1272" y="24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434999" cy="356198"/>
          </a:xfrm>
          <a:prstGeom prst="rect">
            <a:avLst/>
          </a:prstGeom>
        </p:spPr>
        <p:txBody>
          <a:bodyPr vert="horz" lIns="94768" tIns="47384" rIns="94768" bIns="47384" rtlCol="0"/>
          <a:lstStyle>
            <a:lvl1pPr algn="l">
              <a:defRPr sz="1200"/>
            </a:lvl1pPr>
          </a:lstStyle>
          <a:p>
            <a:endParaRPr lang="zh-CN" altLang="en-US"/>
          </a:p>
        </p:txBody>
      </p:sp>
      <p:sp>
        <p:nvSpPr>
          <p:cNvPr id="3" name="日期占位符 2"/>
          <p:cNvSpPr>
            <a:spLocks noGrp="1"/>
          </p:cNvSpPr>
          <p:nvPr>
            <p:ph type="dt" sz="quarter" idx="1"/>
          </p:nvPr>
        </p:nvSpPr>
        <p:spPr>
          <a:xfrm>
            <a:off x="5797246" y="1"/>
            <a:ext cx="4434999" cy="356198"/>
          </a:xfrm>
          <a:prstGeom prst="rect">
            <a:avLst/>
          </a:prstGeom>
        </p:spPr>
        <p:txBody>
          <a:bodyPr vert="horz" lIns="94768" tIns="47384" rIns="94768" bIns="47384" rtlCol="0"/>
          <a:lstStyle>
            <a:lvl1pPr algn="r">
              <a:defRPr sz="1200"/>
            </a:lvl1pPr>
          </a:lstStyle>
          <a:p>
            <a:fld id="{C16AEA87-8217-4BC1-8733-3EAFBD1D7F64}" type="datetimeFigureOut">
              <a:rPr lang="zh-CN" altLang="en-US" smtClean="0"/>
              <a:t>2021/9/29</a:t>
            </a:fld>
            <a:endParaRPr lang="zh-CN" altLang="en-US"/>
          </a:p>
        </p:txBody>
      </p:sp>
      <p:sp>
        <p:nvSpPr>
          <p:cNvPr id="4" name="页脚占位符 3"/>
          <p:cNvSpPr>
            <a:spLocks noGrp="1"/>
          </p:cNvSpPr>
          <p:nvPr>
            <p:ph type="ftr" sz="quarter" idx="2"/>
          </p:nvPr>
        </p:nvSpPr>
        <p:spPr>
          <a:xfrm>
            <a:off x="0" y="6743104"/>
            <a:ext cx="4434999" cy="356197"/>
          </a:xfrm>
          <a:prstGeom prst="rect">
            <a:avLst/>
          </a:prstGeom>
        </p:spPr>
        <p:txBody>
          <a:bodyPr vert="horz" lIns="94768" tIns="47384" rIns="94768" bIns="47384"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797246" y="6743104"/>
            <a:ext cx="4434999" cy="356197"/>
          </a:xfrm>
          <a:prstGeom prst="rect">
            <a:avLst/>
          </a:prstGeom>
        </p:spPr>
        <p:txBody>
          <a:bodyPr vert="horz" lIns="94768" tIns="47384" rIns="94768" bIns="47384" rtlCol="0" anchor="b"/>
          <a:lstStyle>
            <a:lvl1pPr algn="r">
              <a:defRPr sz="1200"/>
            </a:lvl1pPr>
          </a:lstStyle>
          <a:p>
            <a:fld id="{488ED931-5A79-4926-80F8-65ED72D0306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999" cy="354965"/>
          </a:xfrm>
          <a:prstGeom prst="rect">
            <a:avLst/>
          </a:prstGeom>
        </p:spPr>
        <p:txBody>
          <a:bodyPr vert="horz" lIns="94768" tIns="47384" rIns="94768" bIns="47384" rtlCol="0"/>
          <a:lstStyle>
            <a:lvl1pPr algn="l">
              <a:defRPr sz="1200"/>
            </a:lvl1pPr>
          </a:lstStyle>
          <a:p>
            <a:endParaRPr lang="en-US"/>
          </a:p>
        </p:txBody>
      </p:sp>
      <p:sp>
        <p:nvSpPr>
          <p:cNvPr id="3" name="Date Placeholder 2"/>
          <p:cNvSpPr>
            <a:spLocks noGrp="1"/>
          </p:cNvSpPr>
          <p:nvPr>
            <p:ph type="dt" idx="1"/>
          </p:nvPr>
        </p:nvSpPr>
        <p:spPr>
          <a:xfrm>
            <a:off x="5797246" y="0"/>
            <a:ext cx="4434999" cy="354965"/>
          </a:xfrm>
          <a:prstGeom prst="rect">
            <a:avLst/>
          </a:prstGeom>
        </p:spPr>
        <p:txBody>
          <a:bodyPr vert="horz" lIns="94768" tIns="47384" rIns="94768" bIns="47384" rtlCol="0"/>
          <a:lstStyle>
            <a:lvl1pPr algn="r">
              <a:defRPr sz="1200"/>
            </a:lvl1pPr>
          </a:lstStyle>
          <a:p>
            <a:fld id="{B9E43515-5114-42D0-9CC3-227AD939825A}" type="datetimeFigureOut">
              <a:rPr lang="en-US" smtClean="0"/>
              <a:t>9/29/2021</a:t>
            </a:fld>
            <a:endParaRPr lang="en-US"/>
          </a:p>
        </p:txBody>
      </p:sp>
      <p:sp>
        <p:nvSpPr>
          <p:cNvPr id="4" name="Slide Image Placeholder 3"/>
          <p:cNvSpPr>
            <a:spLocks noGrp="1" noRot="1" noChangeAspect="1"/>
          </p:cNvSpPr>
          <p:nvPr>
            <p:ph type="sldImg" idx="2"/>
          </p:nvPr>
        </p:nvSpPr>
        <p:spPr>
          <a:xfrm>
            <a:off x="3341688" y="531813"/>
            <a:ext cx="3551237" cy="2663825"/>
          </a:xfrm>
          <a:prstGeom prst="rect">
            <a:avLst/>
          </a:prstGeom>
          <a:noFill/>
          <a:ln w="12700">
            <a:solidFill>
              <a:prstClr val="black"/>
            </a:solidFill>
          </a:ln>
        </p:spPr>
        <p:txBody>
          <a:bodyPr vert="horz" lIns="94768" tIns="47384" rIns="94768" bIns="47384" rtlCol="0" anchor="ctr"/>
          <a:lstStyle/>
          <a:p>
            <a:endParaRPr lang="en-US"/>
          </a:p>
        </p:txBody>
      </p:sp>
      <p:sp>
        <p:nvSpPr>
          <p:cNvPr id="5" name="Notes Placeholder 4"/>
          <p:cNvSpPr>
            <a:spLocks noGrp="1"/>
          </p:cNvSpPr>
          <p:nvPr>
            <p:ph type="body" sz="quarter" idx="3"/>
          </p:nvPr>
        </p:nvSpPr>
        <p:spPr>
          <a:xfrm>
            <a:off x="1023462" y="3372168"/>
            <a:ext cx="8187690" cy="3194685"/>
          </a:xfrm>
          <a:prstGeom prst="rect">
            <a:avLst/>
          </a:prstGeom>
        </p:spPr>
        <p:txBody>
          <a:bodyPr vert="horz" lIns="94768" tIns="47384" rIns="94768" bIns="473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3104"/>
            <a:ext cx="4434999" cy="354965"/>
          </a:xfrm>
          <a:prstGeom prst="rect">
            <a:avLst/>
          </a:prstGeom>
        </p:spPr>
        <p:txBody>
          <a:bodyPr vert="horz" lIns="94768" tIns="47384" rIns="94768" bIns="47384" rtlCol="0" anchor="b"/>
          <a:lstStyle>
            <a:lvl1pPr algn="l">
              <a:defRPr sz="1200"/>
            </a:lvl1pPr>
          </a:lstStyle>
          <a:p>
            <a:endParaRPr lang="en-US"/>
          </a:p>
        </p:txBody>
      </p:sp>
      <p:sp>
        <p:nvSpPr>
          <p:cNvPr id="7" name="Slide Number Placeholder 6"/>
          <p:cNvSpPr>
            <a:spLocks noGrp="1"/>
          </p:cNvSpPr>
          <p:nvPr>
            <p:ph type="sldNum" sz="quarter" idx="5"/>
          </p:nvPr>
        </p:nvSpPr>
        <p:spPr>
          <a:xfrm>
            <a:off x="5797246" y="6743104"/>
            <a:ext cx="4434999" cy="354965"/>
          </a:xfrm>
          <a:prstGeom prst="rect">
            <a:avLst/>
          </a:prstGeom>
        </p:spPr>
        <p:txBody>
          <a:bodyPr vert="horz" lIns="94768" tIns="47384" rIns="94768" bIns="47384" rtlCol="0" anchor="b"/>
          <a:lstStyle>
            <a:lvl1pPr algn="r">
              <a:defRPr sz="1200"/>
            </a:lvl1pPr>
          </a:lstStyle>
          <a:p>
            <a:fld id="{62CE5B60-297C-4B28-9585-FB1FD1EBEEA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conflict between the Kingdom of Prussia and the Austrian Empire was especially fierce</a:t>
            </a:r>
          </a:p>
          <a:p>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t>5</a:t>
            </a:fld>
            <a:endParaRPr lang="en-US"/>
          </a:p>
        </p:txBody>
      </p:sp>
    </p:spTree>
    <p:extLst>
      <p:ext uri="{BB962C8B-B14F-4D97-AF65-F5344CB8AC3E}">
        <p14:creationId xmlns:p14="http://schemas.microsoft.com/office/powerpoint/2010/main" val="2448555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2"/>
                </a:solidFill>
                <a:effectLst/>
                <a:latin typeface="Arial" panose="020B0604020202020204" pitchFamily="34" charset="0"/>
              </a:rPr>
              <a:t> On 30 September 1862, Bismarck made a famous speech to the Budget Committee of the Prussian Chamber of Deputies in which he expounded on the use of "</a:t>
            </a:r>
            <a:r>
              <a:rPr lang="en-US" altLang="zh-CN" b="0" i="0" u="none" strike="noStrike" dirty="0">
                <a:solidFill>
                  <a:srgbClr val="0645AD"/>
                </a:solidFill>
                <a:effectLst/>
                <a:latin typeface="Arial" panose="020B0604020202020204" pitchFamily="34" charset="0"/>
              </a:rPr>
              <a:t>iron and blood</a:t>
            </a:r>
            <a:r>
              <a:rPr lang="en-US" altLang="zh-CN" b="0" i="0" dirty="0">
                <a:solidFill>
                  <a:srgbClr val="202122"/>
                </a:solidFill>
                <a:effectLst/>
                <a:latin typeface="Arial" panose="020B0604020202020204" pitchFamily="34" charset="0"/>
              </a:rPr>
              <a:t>" to achieve Prussia's goals: Prussia must concentrate and maintain its power for the favorable moment which has already slipped by several times. Prussia's boundaries according to the Vienna treaties are not favorable to a healthy state life. The great questions of the time will not be resolved by speeches and majority decisions – that was the great mistake of 1848 and 1849 – but by iron and blood. [3]</a:t>
            </a:r>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t>6</a:t>
            </a:fld>
            <a:endParaRPr lang="en-US"/>
          </a:p>
        </p:txBody>
      </p:sp>
    </p:spTree>
    <p:extLst>
      <p:ext uri="{BB962C8B-B14F-4D97-AF65-F5344CB8AC3E}">
        <p14:creationId xmlns:p14="http://schemas.microsoft.com/office/powerpoint/2010/main" val="130417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Kingdom of Prussia did not want to share the administration of Schleswig and Holstein with Austrian Empire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a result, </a:t>
            </a:r>
            <a:r>
              <a:rPr lang="en-US" altLang="zh-CN" b="0" i="0" dirty="0">
                <a:solidFill>
                  <a:srgbClr val="202122"/>
                </a:solidFill>
                <a:effectLst/>
                <a:latin typeface="Arial" panose="020B0604020202020204" pitchFamily="34" charset="0"/>
              </a:rPr>
              <a:t>Schleswig and Holstein became province of Prussia, and all the German state except Austria and another four Southern states joined the North German Confederation</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t>8</a:t>
            </a:fld>
            <a:endParaRPr lang="en-US"/>
          </a:p>
        </p:txBody>
      </p:sp>
    </p:spTree>
    <p:extLst>
      <p:ext uri="{BB962C8B-B14F-4D97-AF65-F5344CB8AC3E}">
        <p14:creationId xmlns:p14="http://schemas.microsoft.com/office/powerpoint/2010/main" val="2792404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kern="1200" dirty="0">
                <a:solidFill>
                  <a:srgbClr val="202122"/>
                </a:solidFill>
                <a:effectLst/>
                <a:latin typeface="Arial" panose="020B0604020202020204" pitchFamily="34" charset="0"/>
                <a:ea typeface="+mn-ea"/>
                <a:cs typeface="+mn-cs"/>
              </a:rPr>
              <a:t>According to some historians, Prussian chancellor Otto von Bismarck deliberately provoked the French into declaring war on Prussia in order to draw four independent southern German states—Baden, Württemberg, Bavaria and Hesse-Darmstadt—to join the North German Confederation. </a:t>
            </a:r>
            <a:r>
              <a:rPr lang="en-US" altLang="zh-CN" dirty="0"/>
              <a:t>As the unification of German was completed, the German states proclaimed their union as German Empire</a:t>
            </a:r>
          </a:p>
          <a:p>
            <a:r>
              <a:rPr lang="en-US" altLang="zh-CN" sz="1200" b="0" i="0" u="none" kern="1200" dirty="0">
                <a:solidFill>
                  <a:srgbClr val="202122"/>
                </a:solidFill>
                <a:effectLst/>
                <a:latin typeface="Arial" panose="020B0604020202020204" pitchFamily="34" charset="0"/>
                <a:ea typeface="+mn-ea"/>
                <a:cs typeface="+mn-cs"/>
              </a:rPr>
              <a:t>[3]</a:t>
            </a:r>
            <a:endParaRPr lang="zh-CN" altLang="en-US" sz="1200" b="0" i="0" u="none" kern="1200" dirty="0">
              <a:solidFill>
                <a:srgbClr val="202122"/>
              </a:solidFill>
              <a:effectLst/>
              <a:latin typeface="Arial" panose="020B0604020202020204" pitchFamily="34" charset="0"/>
              <a:ea typeface="+mn-ea"/>
              <a:cs typeface="+mn-cs"/>
            </a:endParaRPr>
          </a:p>
        </p:txBody>
      </p:sp>
      <p:sp>
        <p:nvSpPr>
          <p:cNvPr id="4" name="灯片编号占位符 3"/>
          <p:cNvSpPr>
            <a:spLocks noGrp="1"/>
          </p:cNvSpPr>
          <p:nvPr>
            <p:ph type="sldNum" sz="quarter" idx="5"/>
          </p:nvPr>
        </p:nvSpPr>
        <p:spPr/>
        <p:txBody>
          <a:bodyPr/>
          <a:lstStyle/>
          <a:p>
            <a:fld id="{62CE5B60-297C-4B28-9585-FB1FD1EBEEAA}" type="slidenum">
              <a:rPr lang="en-US" smtClean="0"/>
              <a:t>9</a:t>
            </a:fld>
            <a:endParaRPr lang="en-US"/>
          </a:p>
        </p:txBody>
      </p:sp>
    </p:spTree>
    <p:extLst>
      <p:ext uri="{BB962C8B-B14F-4D97-AF65-F5344CB8AC3E}">
        <p14:creationId xmlns:p14="http://schemas.microsoft.com/office/powerpoint/2010/main" val="262482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t>10</a:t>
            </a:fld>
            <a:endParaRPr lang="en-US"/>
          </a:p>
        </p:txBody>
      </p:sp>
    </p:spTree>
    <p:extLst>
      <p:ext uri="{BB962C8B-B14F-4D97-AF65-F5344CB8AC3E}">
        <p14:creationId xmlns:p14="http://schemas.microsoft.com/office/powerpoint/2010/main" val="1592017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02122"/>
                </a:solidFill>
                <a:effectLst/>
                <a:latin typeface="Arial" panose="020B0604020202020204" pitchFamily="34" charset="0"/>
              </a:rPr>
              <a:t>German workers enjoyed health, accident and maternity benefits, canteens, changing rooms, and a national pension scheme. German Empire b</a:t>
            </a:r>
            <a:r>
              <a:rPr lang="en-US" altLang="zh-CN" dirty="0"/>
              <a:t>ecame the largest economy in continental Europe in 1900</a:t>
            </a:r>
          </a:p>
          <a:p>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t>11</a:t>
            </a:fld>
            <a:endParaRPr lang="en-US"/>
          </a:p>
        </p:txBody>
      </p:sp>
    </p:spTree>
    <p:extLst>
      <p:ext uri="{BB962C8B-B14F-4D97-AF65-F5344CB8AC3E}">
        <p14:creationId xmlns:p14="http://schemas.microsoft.com/office/powerpoint/2010/main" val="485835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02122"/>
                </a:solidFill>
                <a:effectLst/>
                <a:latin typeface="Arial" panose="020B0604020202020204" pitchFamily="34" charset="0"/>
              </a:rPr>
              <a:t>The “</a:t>
            </a:r>
            <a:r>
              <a:rPr lang="en-US" altLang="zh-CN" b="0" i="0" dirty="0" err="1">
                <a:solidFill>
                  <a:srgbClr val="202122"/>
                </a:solidFill>
                <a:effectLst/>
                <a:latin typeface="Arial" panose="020B0604020202020204" pitchFamily="34" charset="0"/>
              </a:rPr>
              <a:t>Dreikaiserbund</a:t>
            </a:r>
            <a:r>
              <a:rPr lang="en-US" altLang="zh-CN" b="0" i="0" dirty="0">
                <a:solidFill>
                  <a:srgbClr val="202122"/>
                </a:solidFill>
                <a:effectLst/>
                <a:latin typeface="Arial" panose="020B0604020202020204" pitchFamily="34" charset="0"/>
              </a:rPr>
              <a:t>”. But the Russia Empire rejected German’s attack towards France. The relationship between Russia and France became stronger after the abolishment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t>12</a:t>
            </a:fld>
            <a:endParaRPr lang="en-US"/>
          </a:p>
        </p:txBody>
      </p:sp>
    </p:spTree>
    <p:extLst>
      <p:ext uri="{BB962C8B-B14F-4D97-AF65-F5344CB8AC3E}">
        <p14:creationId xmlns:p14="http://schemas.microsoft.com/office/powerpoint/2010/main" val="1081188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Hindenburg became the president of Weimar Republic, and Ludendorff’s behavior led to the Rise of Nazi</a:t>
            </a:r>
            <a:endParaRPr lang="zh-CN" altLang="en-US" dirty="0"/>
          </a:p>
        </p:txBody>
      </p:sp>
      <p:sp>
        <p:nvSpPr>
          <p:cNvPr id="4" name="灯片编号占位符 3"/>
          <p:cNvSpPr>
            <a:spLocks noGrp="1"/>
          </p:cNvSpPr>
          <p:nvPr>
            <p:ph type="sldNum" sz="quarter" idx="5"/>
          </p:nvPr>
        </p:nvSpPr>
        <p:spPr/>
        <p:txBody>
          <a:bodyPr/>
          <a:lstStyle/>
          <a:p>
            <a:fld id="{62CE5B60-297C-4B28-9585-FB1FD1EBEEAA}" type="slidenum">
              <a:rPr lang="en-US" smtClean="0"/>
              <a:t>15</a:t>
            </a:fld>
            <a:endParaRPr lang="en-US"/>
          </a:p>
        </p:txBody>
      </p:sp>
    </p:spTree>
    <p:extLst>
      <p:ext uri="{BB962C8B-B14F-4D97-AF65-F5344CB8AC3E}">
        <p14:creationId xmlns:p14="http://schemas.microsoft.com/office/powerpoint/2010/main" val="39234057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7" name="Text Placeholder 26"/>
          <p:cNvSpPr>
            <a:spLocks noGrp="1"/>
          </p:cNvSpPr>
          <p:nvPr>
            <p:ph type="body" sz="quarter" idx="12" hasCustomPrompt="1"/>
          </p:nvPr>
        </p:nvSpPr>
        <p:spPr>
          <a:xfrm>
            <a:off x="304800" y="5480050"/>
            <a:ext cx="8534400" cy="338138"/>
          </a:xfrm>
        </p:spPr>
        <p:txBody>
          <a:bodyPr/>
          <a:lstStyle>
            <a:lvl1pPr marL="0" indent="0" algn="ctr">
              <a:buNone/>
              <a:defRPr sz="1600" baseline="0"/>
            </a:lvl1pPr>
          </a:lstStyle>
          <a:p>
            <a:pPr lvl="0"/>
            <a:r>
              <a:rPr lang="en-US" dirty="0"/>
              <a:t>Click to enter Funding Agency and Acknowledgements</a:t>
            </a:r>
          </a:p>
        </p:txBody>
      </p:sp>
      <p:sp>
        <p:nvSpPr>
          <p:cNvPr id="25" name="Text Placeholder 24"/>
          <p:cNvSpPr>
            <a:spLocks noGrp="1"/>
          </p:cNvSpPr>
          <p:nvPr>
            <p:ph type="body" sz="quarter" idx="11" hasCustomPrompt="1"/>
          </p:nvPr>
        </p:nvSpPr>
        <p:spPr>
          <a:xfrm>
            <a:off x="304800" y="2667000"/>
            <a:ext cx="8534400" cy="460375"/>
          </a:xfrm>
        </p:spPr>
        <p:txBody>
          <a:bodyPr/>
          <a:lstStyle>
            <a:lvl1pPr marL="0" indent="0" algn="ctr">
              <a:buNone/>
              <a:defRPr sz="2400" b="1" baseline="0"/>
            </a:lvl1pPr>
          </a:lstStyle>
          <a:p>
            <a:pPr lvl="0"/>
            <a:r>
              <a:rPr lang="en-US" dirty="0"/>
              <a:t>Click to enter Authors’ Names</a:t>
            </a:r>
          </a:p>
        </p:txBody>
      </p:sp>
      <p:sp>
        <p:nvSpPr>
          <p:cNvPr id="22" name="Text Placeholder 21"/>
          <p:cNvSpPr>
            <a:spLocks noGrp="1"/>
          </p:cNvSpPr>
          <p:nvPr>
            <p:ph type="body" sz="quarter" idx="10" hasCustomPrompt="1"/>
          </p:nvPr>
        </p:nvSpPr>
        <p:spPr>
          <a:xfrm>
            <a:off x="304800" y="4549775"/>
            <a:ext cx="8534400" cy="784225"/>
          </a:xfrm>
        </p:spPr>
        <p:txBody>
          <a:bodyPr/>
          <a:lstStyle>
            <a:lvl1pPr marL="0" indent="0" algn="ctr">
              <a:buNone/>
              <a:defRPr sz="2200" i="1" baseline="0"/>
            </a:lvl1pPr>
          </a:lstStyle>
          <a:p>
            <a:pPr lvl="0"/>
            <a:r>
              <a:rPr lang="en-US" dirty="0"/>
              <a:t>Click to enter conference or event details</a:t>
            </a:r>
          </a:p>
          <a:p>
            <a:pPr lvl="0"/>
            <a:r>
              <a:rPr lang="en-US" dirty="0"/>
              <a:t>And date</a:t>
            </a:r>
          </a:p>
        </p:txBody>
      </p:sp>
      <p:sp>
        <p:nvSpPr>
          <p:cNvPr id="7" name="Text Box 4"/>
          <p:cNvSpPr txBox="1">
            <a:spLocks noChangeArrowheads="1"/>
          </p:cNvSpPr>
          <p:nvPr userDrawn="1"/>
        </p:nvSpPr>
        <p:spPr bwMode="auto">
          <a:xfrm>
            <a:off x="304800" y="4050268"/>
            <a:ext cx="8534400" cy="369332"/>
          </a:xfrm>
          <a:prstGeom prst="rect">
            <a:avLst/>
          </a:prstGeom>
          <a:noFill/>
          <a:ln w="9525">
            <a:noFill/>
            <a:miter lim="800000"/>
          </a:ln>
        </p:spPr>
        <p:txBody>
          <a:bodyPr wrap="square">
            <a:spAutoFit/>
          </a:bodyPr>
          <a:lstStyle/>
          <a:p>
            <a:pPr algn="ctr" fontAlgn="base">
              <a:spcBef>
                <a:spcPct val="50000"/>
              </a:spcBef>
              <a:spcAft>
                <a:spcPct val="0"/>
              </a:spcAft>
            </a:pPr>
            <a:r>
              <a:rPr lang="en-US" i="1" dirty="0">
                <a:solidFill>
                  <a:srgbClr val="000000"/>
                </a:solidFill>
                <a:ea typeface="MS PGothic" panose="020B0600070205080204" pitchFamily="-65" charset="-128"/>
              </a:rPr>
              <a:t>UM-SJTU</a:t>
            </a:r>
            <a:r>
              <a:rPr lang="en-US" i="1" baseline="0" dirty="0">
                <a:solidFill>
                  <a:srgbClr val="000000"/>
                </a:solidFill>
                <a:ea typeface="MS PGothic" panose="020B0600070205080204" pitchFamily="-65" charset="-128"/>
              </a:rPr>
              <a:t> Joint Institute, Shanghai Jiao Tong </a:t>
            </a:r>
            <a:r>
              <a:rPr lang="en-US" altLang="zh-CN" i="1" baseline="0" dirty="0">
                <a:solidFill>
                  <a:srgbClr val="000000"/>
                </a:solidFill>
                <a:ea typeface="MS PGothic" panose="020B0600070205080204" pitchFamily="-65" charset="-128"/>
              </a:rPr>
              <a:t>University, Shanghai, China</a:t>
            </a:r>
            <a:endParaRPr lang="en-US" i="1" baseline="0" dirty="0">
              <a:solidFill>
                <a:srgbClr val="000000"/>
              </a:solidFill>
              <a:ea typeface="MS PGothic" panose="020B0600070205080204" pitchFamily="-65" charset="-128"/>
            </a:endParaRPr>
          </a:p>
        </p:txBody>
      </p:sp>
      <p:sp>
        <p:nvSpPr>
          <p:cNvPr id="12" name="Rectangle 2"/>
          <p:cNvSpPr>
            <a:spLocks noGrp="1" noChangeArrowheads="1"/>
          </p:cNvSpPr>
          <p:nvPr>
            <p:ph type="title" hasCustomPrompt="1"/>
          </p:nvPr>
        </p:nvSpPr>
        <p:spPr bwMode="auto">
          <a:xfrm>
            <a:off x="8144" y="838200"/>
            <a:ext cx="9144000" cy="914400"/>
          </a:xfrm>
          <a:prstGeom prst="rect">
            <a:avLst/>
          </a:prstGeom>
          <a:noFill/>
          <a:ln w="9525">
            <a:noFill/>
            <a:miter lim="800000"/>
          </a:ln>
        </p:spPr>
        <p:txBody>
          <a:bodyPr vert="horz" wrap="square" lIns="91440" tIns="45720" rIns="91440" bIns="45720" numCol="1" anchor="ctr" anchorCtr="0" compatLnSpc="1"/>
          <a:lstStyle>
            <a:lvl1pPr>
              <a:defRPr sz="3200" cap="small"/>
            </a:lvl1pPr>
          </a:lstStyle>
          <a:p>
            <a:pPr lvl="0"/>
            <a:r>
              <a:rPr lang="en-US" dirty="0"/>
              <a:t>Click to Edit Master Title Style</a:t>
            </a:r>
          </a:p>
        </p:txBody>
      </p:sp>
      <p:pic>
        <p:nvPicPr>
          <p:cNvPr id="8" name="Picture 2" descr="http://res.cloudinary.com/hrscywv4p/image/upload/c_limit,f_auto,h_1440,q_90,w_720/v1/165296/Block_Logo_-_Hollow_zpxqd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44" y="6101082"/>
            <a:ext cx="1050492" cy="732426"/>
          </a:xfrm>
          <a:prstGeom prst="rect">
            <a:avLst/>
          </a:prstGeom>
          <a:noFill/>
          <a:extLst>
            <a:ext uri="{909E8E84-426E-40DD-AFC4-6F175D3DCCD1}">
              <a14:hiddenFill xmlns:a14="http://schemas.microsoft.com/office/drawing/2010/main">
                <a:solidFill>
                  <a:srgbClr val="FFFFFF"/>
                </a:solidFill>
              </a14:hiddenFill>
            </a:ext>
          </a:extLst>
        </p:spPr>
      </p:pic>
      <p:pic>
        <p:nvPicPr>
          <p:cNvPr id="33794" name="Picture 2" descr="https://upload.wikimedia.org/wikipedia/en/d/da/Sjtu-logo-standard-red.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229600" y="6087021"/>
            <a:ext cx="754651" cy="7546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15B9AA-49C5-4BAC-96BF-AD497374C97E}"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A3E7A3-9C39-4FE1-BE92-0CFFC3E6D1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15B9AA-49C5-4BAC-96BF-AD497374C97E}"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A3E7A3-9C39-4FE1-BE92-0CFFC3E6D14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15B9AA-49C5-4BAC-96BF-AD497374C97E}"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3E7A3-9C39-4FE1-BE92-0CFFC3E6D14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15B9AA-49C5-4BAC-96BF-AD497374C97E}"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3E7A3-9C39-4FE1-BE92-0CFFC3E6D1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lvl1pPr>
              <a:defRPr sz="2800" b="1"/>
            </a:lvl1pPr>
          </a:lstStyle>
          <a:p>
            <a:r>
              <a:rPr lang="en-US" dirty="0"/>
              <a:t>Click to edit Master title style</a:t>
            </a:r>
          </a:p>
        </p:txBody>
      </p:sp>
      <p:sp>
        <p:nvSpPr>
          <p:cNvPr id="3" name="Content Placeholder 2"/>
          <p:cNvSpPr>
            <a:spLocks noGrp="1"/>
          </p:cNvSpPr>
          <p:nvPr>
            <p:ph idx="1"/>
          </p:nvPr>
        </p:nvSpPr>
        <p:spPr>
          <a:xfrm>
            <a:off x="304800" y="914400"/>
            <a:ext cx="8610600" cy="5105400"/>
          </a:xfrm>
        </p:spPr>
        <p:txBody>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8686800" y="6400800"/>
            <a:ext cx="457200" cy="457200"/>
          </a:xfrm>
          <a:prstGeom prst="rect">
            <a:avLst/>
          </a:prstGeom>
          <a:noFill/>
        </p:spPr>
        <p:txBody>
          <a:bodyPr vert="horz" lIns="0" tIns="0" rIns="0" bIns="0" rtlCol="0" anchor="b" anchorCtr="0"/>
          <a:lstStyle>
            <a:lvl1pPr algn="r">
              <a:defRPr sz="1200">
                <a:solidFill>
                  <a:schemeClr val="tx1">
                    <a:lumMod val="65000"/>
                    <a:lumOff val="35000"/>
                  </a:schemeClr>
                </a:solidFill>
              </a:defRPr>
            </a:lvl1pPr>
          </a:lstStyle>
          <a:p>
            <a:fld id="{B6F15528-21DE-4FAA-801E-634DDDAF4B2B}" type="slidenum">
              <a:rPr lang="en-US" smtClean="0"/>
              <a:t>‹#›</a:t>
            </a:fld>
            <a:endParaRPr lang="en-US" dirty="0"/>
          </a:p>
        </p:txBody>
      </p:sp>
      <p:sp>
        <p:nvSpPr>
          <p:cNvPr id="8" name="Line 15"/>
          <p:cNvSpPr>
            <a:spLocks noChangeShapeType="1"/>
          </p:cNvSpPr>
          <p:nvPr userDrawn="1"/>
        </p:nvSpPr>
        <p:spPr bwMode="auto">
          <a:xfrm>
            <a:off x="228600" y="762000"/>
            <a:ext cx="8686800" cy="0"/>
          </a:xfrm>
          <a:prstGeom prst="line">
            <a:avLst/>
          </a:prstGeom>
          <a:noFill/>
          <a:ln w="22225">
            <a:solidFill>
              <a:srgbClr val="00285E"/>
            </a:solidFill>
            <a:round/>
          </a:ln>
          <a:effectLst/>
        </p:spPr>
        <p:txBody>
          <a:bodyPr/>
          <a:lstStyle/>
          <a:p>
            <a:pPr fontAlgn="base">
              <a:spcBef>
                <a:spcPct val="0"/>
              </a:spcBef>
              <a:spcAft>
                <a:spcPct val="0"/>
              </a:spcAft>
              <a:defRPr/>
            </a:pPr>
            <a:endParaRPr lang="en-US">
              <a:solidFill>
                <a:srgbClr val="000000"/>
              </a:solidFill>
            </a:endParaRPr>
          </a:p>
        </p:txBody>
      </p:sp>
      <p:pic>
        <p:nvPicPr>
          <p:cNvPr id="7" name="Picture 2" descr="http://res.cloudinary.com/hrscywv4p/image/upload/c_limit,f_auto,h_1440,q_90,w_720/v1/165296/Block_Logo_-_Hollow_zpxqd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44" y="6101082"/>
            <a:ext cx="1050492" cy="7324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upload.wikimedia.org/wikipedia/en/d/da/Sjtu-logo-standard-red.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229600" y="6087021"/>
            <a:ext cx="754651" cy="7546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15B9AA-49C5-4BAC-96BF-AD497374C97E}"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3E7A3-9C39-4FE1-BE92-0CFFC3E6D1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15B9AA-49C5-4BAC-96BF-AD497374C97E}"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3E7A3-9C39-4FE1-BE92-0CFFC3E6D1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15B9AA-49C5-4BAC-96BF-AD497374C97E}"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A3E7A3-9C39-4FE1-BE92-0CFFC3E6D1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15B9AA-49C5-4BAC-96BF-AD497374C97E}"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A3E7A3-9C39-4FE1-BE92-0CFFC3E6D1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15B9AA-49C5-4BAC-96BF-AD497374C97E}" type="datetimeFigureOut">
              <a:rPr lang="en-US" smtClean="0"/>
              <a:t>9/29/2021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A3E7A3-9C39-4FE1-BE92-0CFFC3E6D1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15B9AA-49C5-4BAC-96BF-AD497374C97E}" type="datetimeFigureOut">
              <a:rPr lang="en-US" smtClean="0"/>
              <a:t>9/29/2021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A3E7A3-9C39-4FE1-BE92-0CFFC3E6D1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5B9AA-49C5-4BAC-96BF-AD497374C97E}" type="datetimeFigureOut">
              <a:rPr lang="en-US" smtClean="0"/>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A3E7A3-9C39-4FE1-BE92-0CFFC3E6D1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0" y="0"/>
            <a:ext cx="9144000" cy="914400"/>
          </a:xfrm>
          <a:prstGeom prst="rect">
            <a:avLst/>
          </a:prstGeom>
          <a:noFill/>
          <a:ln w="9525">
            <a:noFill/>
            <a:miter lim="800000"/>
          </a:ln>
        </p:spPr>
        <p:txBody>
          <a:bodyPr vert="horz" wrap="square" lIns="91440" tIns="45720" rIns="91440" bIns="45720" numCol="1" anchor="ctr" anchorCtr="0" compatLnSpc="1"/>
          <a:lstStyle/>
          <a:p>
            <a:pPr lvl="0"/>
            <a:r>
              <a:rPr lang="en-US" dirty="0"/>
              <a:t>Click to edit Master title style</a:t>
            </a:r>
          </a:p>
        </p:txBody>
      </p:sp>
      <p:sp>
        <p:nvSpPr>
          <p:cNvPr id="7171" name="Rectangle 3"/>
          <p:cNvSpPr>
            <a:spLocks noGrp="1" noChangeArrowheads="1"/>
          </p:cNvSpPr>
          <p:nvPr>
            <p:ph type="body" idx="1"/>
          </p:nvPr>
        </p:nvSpPr>
        <p:spPr bwMode="auto">
          <a:xfrm>
            <a:off x="533400" y="1219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dirty="0"/>
              <a:t>Click to edit Master text styles</a:t>
            </a:r>
          </a:p>
          <a:p>
            <a:pPr lvl="1"/>
            <a:r>
              <a:rPr lang="en-US" dirty="0"/>
              <a:t>Second level</a:t>
            </a:r>
          </a:p>
          <a:p>
            <a:pPr lvl="2"/>
            <a:r>
              <a:rPr lang="en-US" dirty="0"/>
              <a:t>Third level</a:t>
            </a:r>
          </a:p>
        </p:txBody>
      </p:sp>
      <p:sp>
        <p:nvSpPr>
          <p:cNvPr id="1035" name="Line 11"/>
          <p:cNvSpPr>
            <a:spLocks noChangeShapeType="1"/>
          </p:cNvSpPr>
          <p:nvPr userDrawn="1"/>
        </p:nvSpPr>
        <p:spPr bwMode="auto">
          <a:xfrm flipH="1">
            <a:off x="914400" y="6469062"/>
            <a:ext cx="7222412" cy="0"/>
          </a:xfrm>
          <a:prstGeom prst="line">
            <a:avLst/>
          </a:prstGeom>
          <a:noFill/>
          <a:ln w="19050">
            <a:solidFill>
              <a:srgbClr val="00285E"/>
            </a:solidFill>
            <a:round/>
          </a:ln>
          <a:effectLst/>
        </p:spPr>
        <p:txBody>
          <a:bodyPr/>
          <a:lstStyle/>
          <a:p>
            <a:pPr fontAlgn="base">
              <a:spcBef>
                <a:spcPct val="0"/>
              </a:spcBef>
              <a:spcAft>
                <a:spcPct val="0"/>
              </a:spcAft>
              <a:defRPr/>
            </a:pPr>
            <a:endParaRPr lang="en-US">
              <a:solidFill>
                <a:srgbClr val="000000"/>
              </a:solidFill>
            </a:endParaRPr>
          </a:p>
        </p:txBody>
      </p:sp>
      <p:sp>
        <p:nvSpPr>
          <p:cNvPr id="13" name="Slide Number Placeholder 5"/>
          <p:cNvSpPr>
            <a:spLocks noGrp="1"/>
          </p:cNvSpPr>
          <p:nvPr>
            <p:ph type="sldNum" sz="quarter" idx="4"/>
          </p:nvPr>
        </p:nvSpPr>
        <p:spPr>
          <a:xfrm>
            <a:off x="8763000" y="6492875"/>
            <a:ext cx="381000" cy="365125"/>
          </a:xfrm>
          <a:prstGeom prst="rect">
            <a:avLst/>
          </a:prstGeom>
          <a:noFill/>
        </p:spPr>
        <p:txBody>
          <a:bodyPr vert="horz" lIns="0" tIns="0" rIns="0" bIns="0" rtlCol="0" anchor="b"/>
          <a:lstStyle>
            <a:lvl1pPr algn="r">
              <a:defRPr sz="1200">
                <a:solidFill>
                  <a:schemeClr val="tx1">
                    <a:lumMod val="65000"/>
                    <a:lumOff val="3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rtl="0" eaLnBrk="0" fontAlgn="base" hangingPunct="0">
        <a:spcBef>
          <a:spcPct val="0"/>
        </a:spcBef>
        <a:spcAft>
          <a:spcPct val="0"/>
        </a:spcAft>
        <a:defRPr sz="2800" b="1">
          <a:solidFill>
            <a:srgbClr val="00285E"/>
          </a:solidFill>
          <a:latin typeface="+mj-lt"/>
          <a:ea typeface="MS PGothic" panose="020B0600070205080204" pitchFamily="-65" charset="-128"/>
          <a:cs typeface="MS PGothic" panose="020B0600070205080204" pitchFamily="-65" charset="-128"/>
        </a:defRPr>
      </a:lvl1pPr>
      <a:lvl2pPr algn="ctr" rtl="0" eaLnBrk="0" fontAlgn="base" hangingPunct="0">
        <a:spcBef>
          <a:spcPct val="0"/>
        </a:spcBef>
        <a:spcAft>
          <a:spcPct val="0"/>
        </a:spcAft>
        <a:defRPr sz="3200">
          <a:solidFill>
            <a:schemeClr val="accent2"/>
          </a:solidFill>
          <a:latin typeface="Arial" panose="020B0604020202020204" pitchFamily="34" charset="0"/>
          <a:ea typeface="MS PGothic" panose="020B0600070205080204" pitchFamily="-65" charset="-128"/>
          <a:cs typeface="MS PGothic" panose="020B0600070205080204" pitchFamily="-65" charset="-128"/>
        </a:defRPr>
      </a:lvl2pPr>
      <a:lvl3pPr algn="ctr" rtl="0" eaLnBrk="0" fontAlgn="base" hangingPunct="0">
        <a:spcBef>
          <a:spcPct val="0"/>
        </a:spcBef>
        <a:spcAft>
          <a:spcPct val="0"/>
        </a:spcAft>
        <a:defRPr sz="3200">
          <a:solidFill>
            <a:schemeClr val="accent2"/>
          </a:solidFill>
          <a:latin typeface="Arial" panose="020B0604020202020204" pitchFamily="34" charset="0"/>
          <a:ea typeface="MS PGothic" panose="020B0600070205080204" pitchFamily="-65" charset="-128"/>
          <a:cs typeface="MS PGothic" panose="020B0600070205080204" pitchFamily="-65" charset="-128"/>
        </a:defRPr>
      </a:lvl3pPr>
      <a:lvl4pPr algn="ctr" rtl="0" eaLnBrk="0" fontAlgn="base" hangingPunct="0">
        <a:spcBef>
          <a:spcPct val="0"/>
        </a:spcBef>
        <a:spcAft>
          <a:spcPct val="0"/>
        </a:spcAft>
        <a:defRPr sz="3200">
          <a:solidFill>
            <a:schemeClr val="accent2"/>
          </a:solidFill>
          <a:latin typeface="Arial" panose="020B0604020202020204" pitchFamily="34" charset="0"/>
          <a:ea typeface="MS PGothic" panose="020B0600070205080204" pitchFamily="-65" charset="-128"/>
          <a:cs typeface="MS PGothic" panose="020B0600070205080204" pitchFamily="-65" charset="-128"/>
        </a:defRPr>
      </a:lvl4pPr>
      <a:lvl5pPr algn="ctr" rtl="0" eaLnBrk="0" fontAlgn="base" hangingPunct="0">
        <a:spcBef>
          <a:spcPct val="0"/>
        </a:spcBef>
        <a:spcAft>
          <a:spcPct val="0"/>
        </a:spcAft>
        <a:defRPr sz="3200">
          <a:solidFill>
            <a:schemeClr val="accent2"/>
          </a:solidFill>
          <a:latin typeface="Arial" panose="020B0604020202020204" pitchFamily="34" charset="0"/>
          <a:ea typeface="MS PGothic" panose="020B0600070205080204" pitchFamily="-65" charset="-128"/>
          <a:cs typeface="MS PGothic" panose="020B0600070205080204" pitchFamily="-65" charset="-128"/>
        </a:defRPr>
      </a:lvl5pPr>
      <a:lvl6pPr marL="457200" algn="ctr" rtl="0" fontAlgn="base">
        <a:spcBef>
          <a:spcPct val="0"/>
        </a:spcBef>
        <a:spcAft>
          <a:spcPct val="0"/>
        </a:spcAft>
        <a:defRPr sz="3200">
          <a:solidFill>
            <a:schemeClr val="accent2"/>
          </a:solidFill>
          <a:latin typeface="Arial" panose="020B0604020202020204" pitchFamily="34" charset="0"/>
        </a:defRPr>
      </a:lvl6pPr>
      <a:lvl7pPr marL="914400" algn="ctr" rtl="0" fontAlgn="base">
        <a:spcBef>
          <a:spcPct val="0"/>
        </a:spcBef>
        <a:spcAft>
          <a:spcPct val="0"/>
        </a:spcAft>
        <a:defRPr sz="3200">
          <a:solidFill>
            <a:schemeClr val="accent2"/>
          </a:solidFill>
          <a:latin typeface="Arial" panose="020B0604020202020204" pitchFamily="34" charset="0"/>
        </a:defRPr>
      </a:lvl7pPr>
      <a:lvl8pPr marL="1371600" algn="ctr" rtl="0" fontAlgn="base">
        <a:spcBef>
          <a:spcPct val="0"/>
        </a:spcBef>
        <a:spcAft>
          <a:spcPct val="0"/>
        </a:spcAft>
        <a:defRPr sz="3200">
          <a:solidFill>
            <a:schemeClr val="accent2"/>
          </a:solidFill>
          <a:latin typeface="Arial" panose="020B0604020202020204" pitchFamily="34" charset="0"/>
        </a:defRPr>
      </a:lvl8pPr>
      <a:lvl9pPr marL="1828800" algn="ctr" rtl="0" fontAlgn="base">
        <a:spcBef>
          <a:spcPct val="0"/>
        </a:spcBef>
        <a:spcAft>
          <a:spcPct val="0"/>
        </a:spcAft>
        <a:defRPr sz="3200">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S PGothic" panose="020B0600070205080204" pitchFamily="-65" charset="-128"/>
          <a:cs typeface="MS PGothic" panose="020B0600070205080204" pitchFamily="-65" charset="-128"/>
        </a:defRPr>
      </a:lvl1pPr>
      <a:lvl2pPr marL="742950" indent="-285750" algn="l" rtl="0" eaLnBrk="0" fontAlgn="base" hangingPunct="0">
        <a:spcBef>
          <a:spcPct val="20000"/>
        </a:spcBef>
        <a:spcAft>
          <a:spcPct val="0"/>
        </a:spcAft>
        <a:buChar char="–"/>
        <a:defRPr sz="2000">
          <a:solidFill>
            <a:schemeClr val="tx1"/>
          </a:solidFill>
          <a:latin typeface="+mn-lt"/>
          <a:ea typeface="MS PGothic" panose="020B0600070205080204" pitchFamily="-65" charset="-128"/>
        </a:defRPr>
      </a:lvl2pPr>
      <a:lvl3pPr marL="1143000" indent="-228600" algn="l" rtl="0" eaLnBrk="0" fontAlgn="base" hangingPunct="0">
        <a:spcBef>
          <a:spcPct val="20000"/>
        </a:spcBef>
        <a:spcAft>
          <a:spcPct val="0"/>
        </a:spcAft>
        <a:buChar char="•"/>
        <a:defRPr sz="1800">
          <a:solidFill>
            <a:schemeClr val="tx1"/>
          </a:solidFill>
          <a:latin typeface="+mn-lt"/>
          <a:ea typeface="MS PGothic" panose="020B0600070205080204"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65"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5B9AA-49C5-4BAC-96BF-AD497374C97E}" type="datetimeFigureOut">
              <a:rPr lang="en-US" smtClean="0"/>
              <a:t>9/29/2021</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A3E7A3-9C39-4FE1-BE92-0CFFC3E6D1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11542" y="4876800"/>
            <a:ext cx="8534400" cy="784225"/>
          </a:xfrm>
        </p:spPr>
        <p:txBody>
          <a:bodyPr/>
          <a:lstStyle/>
          <a:p>
            <a:r>
              <a:rPr lang="en-US" altLang="zh-CN" sz="2400" dirty="0"/>
              <a:t>Jie Hu 518370910057</a:t>
            </a:r>
          </a:p>
        </p:txBody>
      </p:sp>
      <p:sp>
        <p:nvSpPr>
          <p:cNvPr id="5" name="标题 4"/>
          <p:cNvSpPr>
            <a:spLocks noGrp="1"/>
          </p:cNvSpPr>
          <p:nvPr>
            <p:ph type="title"/>
          </p:nvPr>
        </p:nvSpPr>
        <p:spPr>
          <a:xfrm>
            <a:off x="0" y="685800"/>
            <a:ext cx="9144000" cy="1600200"/>
          </a:xfrm>
        </p:spPr>
        <p:txBody>
          <a:bodyPr/>
          <a:lstStyle/>
          <a:p>
            <a:r>
              <a:rPr lang="en-US" altLang="zh-CN" dirty="0"/>
              <a:t>Vr 150 </a:t>
            </a:r>
            <a:br>
              <a:rPr lang="en-US" altLang="zh-CN" dirty="0"/>
            </a:br>
            <a:r>
              <a:rPr lang="en-US" altLang="zh-CN" dirty="0"/>
              <a:t>German Cultrue</a:t>
            </a:r>
            <a:br>
              <a:rPr lang="en-US" altLang="zh-CN" dirty="0"/>
            </a:br>
            <a:r>
              <a:rPr lang="en-US" altLang="zh-CN" dirty="0"/>
              <a:t>Fall 2021</a:t>
            </a:r>
            <a:endParaRPr lang="zh-CN" altLang="en-US" dirty="0"/>
          </a:p>
        </p:txBody>
      </p:sp>
      <p:sp>
        <p:nvSpPr>
          <p:cNvPr id="9" name="文本占位符 2"/>
          <p:cNvSpPr>
            <a:spLocks noGrp="1"/>
          </p:cNvSpPr>
          <p:nvPr>
            <p:ph type="body" sz="quarter" idx="11"/>
          </p:nvPr>
        </p:nvSpPr>
        <p:spPr>
          <a:xfrm>
            <a:off x="304800" y="2667000"/>
            <a:ext cx="8534400" cy="990600"/>
          </a:xfrm>
        </p:spPr>
        <p:txBody>
          <a:bodyPr/>
          <a:lstStyle/>
          <a:p>
            <a:r>
              <a:rPr lang="en-US" altLang="zh-CN" sz="3200" b="0" i="0" dirty="0">
                <a:solidFill>
                  <a:srgbClr val="2D3B45"/>
                </a:solidFill>
                <a:effectLst/>
                <a:latin typeface="LatoWeb"/>
              </a:rPr>
              <a:t>Topic 2: The German Empire </a:t>
            </a:r>
            <a:endParaRPr lang="zh-CN" altLang="en-US" sz="32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81A56B-F2F5-430E-913C-1EE88B2632F7}"/>
              </a:ext>
            </a:extLst>
          </p:cNvPr>
          <p:cNvSpPr>
            <a:spLocks noGrp="1"/>
          </p:cNvSpPr>
          <p:nvPr>
            <p:ph type="title"/>
          </p:nvPr>
        </p:nvSpPr>
        <p:spPr/>
        <p:txBody>
          <a:bodyPr/>
          <a:lstStyle/>
          <a:p>
            <a:r>
              <a:rPr lang="en-US" altLang="zh-CN" sz="2800" dirty="0"/>
              <a:t>Government system</a:t>
            </a:r>
            <a:endParaRPr lang="zh-CN" altLang="en-US" dirty="0"/>
          </a:p>
        </p:txBody>
      </p:sp>
      <p:sp>
        <p:nvSpPr>
          <p:cNvPr id="4" name="灯片编号占位符 3">
            <a:extLst>
              <a:ext uri="{FF2B5EF4-FFF2-40B4-BE49-F238E27FC236}">
                <a16:creationId xmlns:a16="http://schemas.microsoft.com/office/drawing/2014/main" id="{6053E218-7FB9-4967-8C43-484C978EDC63}"/>
              </a:ext>
            </a:extLst>
          </p:cNvPr>
          <p:cNvSpPr>
            <a:spLocks noGrp="1"/>
          </p:cNvSpPr>
          <p:nvPr>
            <p:ph type="sldNum" sz="quarter" idx="4"/>
          </p:nvPr>
        </p:nvSpPr>
        <p:spPr/>
        <p:txBody>
          <a:bodyPr/>
          <a:lstStyle/>
          <a:p>
            <a:fld id="{B6F15528-21DE-4FAA-801E-634DDDAF4B2B}" type="slidenum">
              <a:rPr lang="en-US" smtClean="0"/>
              <a:t>10</a:t>
            </a:fld>
            <a:endParaRPr lang="en-US" dirty="0"/>
          </a:p>
        </p:txBody>
      </p:sp>
      <p:sp>
        <p:nvSpPr>
          <p:cNvPr id="8" name="文本框 7">
            <a:extLst>
              <a:ext uri="{FF2B5EF4-FFF2-40B4-BE49-F238E27FC236}">
                <a16:creationId xmlns:a16="http://schemas.microsoft.com/office/drawing/2014/main" id="{7353777B-BC45-46A0-9761-7955F7FC5775}"/>
              </a:ext>
            </a:extLst>
          </p:cNvPr>
          <p:cNvSpPr txBox="1"/>
          <p:nvPr/>
        </p:nvSpPr>
        <p:spPr>
          <a:xfrm>
            <a:off x="533400" y="932804"/>
            <a:ext cx="7886700" cy="49923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dirty="0"/>
              <a:t>Federal parliamentary semi-constitutional monarchy(1871-1916)</a:t>
            </a:r>
          </a:p>
          <a:p>
            <a:pPr marL="285750" indent="-285750">
              <a:lnSpc>
                <a:spcPct val="200000"/>
              </a:lnSpc>
              <a:buFont typeface="Arial" panose="020B0604020202020204" pitchFamily="34" charset="0"/>
              <a:buChar char="•"/>
            </a:pPr>
            <a:r>
              <a:rPr lang="en-US" altLang="zh-CN" dirty="0"/>
              <a:t>Federal parliamentary semi-constitutional monarchy under a military dictatorship(1916-1918)</a:t>
            </a:r>
          </a:p>
          <a:p>
            <a:pPr marL="285750" indent="-285750">
              <a:lnSpc>
                <a:spcPct val="200000"/>
              </a:lnSpc>
              <a:buFont typeface="Arial" panose="020B0604020202020204" pitchFamily="34" charset="0"/>
              <a:buChar char="•"/>
            </a:pPr>
            <a:r>
              <a:rPr lang="en-US" altLang="zh-CN" dirty="0"/>
              <a:t>The emperor had the absolute power to appoint or dismiss officials (including the chancellor)</a:t>
            </a:r>
          </a:p>
          <a:p>
            <a:pPr marL="285750" indent="-285750">
              <a:lnSpc>
                <a:spcPct val="200000"/>
              </a:lnSpc>
              <a:buFont typeface="Arial" panose="020B0604020202020204" pitchFamily="34" charset="0"/>
              <a:buChar char="•"/>
            </a:pPr>
            <a:r>
              <a:rPr lang="en-US" altLang="zh-CN" dirty="0"/>
              <a:t>The members of the federal parliament, which has the legislative power, were nominated by the kings of the German states</a:t>
            </a:r>
          </a:p>
          <a:p>
            <a:pPr marL="285750" indent="-285750">
              <a:lnSpc>
                <a:spcPct val="200000"/>
              </a:lnSpc>
              <a:buFont typeface="Arial" panose="020B0604020202020204" pitchFamily="34" charset="0"/>
              <a:buChar char="•"/>
            </a:pPr>
            <a:r>
              <a:rPr lang="en-US" altLang="zh-CN" dirty="0"/>
              <a:t>Every adult man (older than 25) had the right to vote in the Reichstag, but the power of the Reichstag was restricted by the federal parliament</a:t>
            </a:r>
            <a:endParaRPr lang="zh-CN" altLang="en-US" dirty="0"/>
          </a:p>
        </p:txBody>
      </p:sp>
    </p:spTree>
    <p:extLst>
      <p:ext uri="{BB962C8B-B14F-4D97-AF65-F5344CB8AC3E}">
        <p14:creationId xmlns:p14="http://schemas.microsoft.com/office/powerpoint/2010/main" val="91299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80307-389E-43B3-A06E-0B8C6211AE89}"/>
              </a:ext>
            </a:extLst>
          </p:cNvPr>
          <p:cNvSpPr>
            <a:spLocks noGrp="1"/>
          </p:cNvSpPr>
          <p:nvPr>
            <p:ph type="title"/>
          </p:nvPr>
        </p:nvSpPr>
        <p:spPr/>
        <p:txBody>
          <a:bodyPr/>
          <a:lstStyle/>
          <a:p>
            <a:r>
              <a:rPr lang="en-US" altLang="zh-CN" sz="2800" dirty="0"/>
              <a:t>Economic and politic development</a:t>
            </a:r>
            <a:endParaRPr lang="zh-CN" altLang="en-US" dirty="0"/>
          </a:p>
        </p:txBody>
      </p:sp>
      <p:sp>
        <p:nvSpPr>
          <p:cNvPr id="3" name="内容占位符 2">
            <a:extLst>
              <a:ext uri="{FF2B5EF4-FFF2-40B4-BE49-F238E27FC236}">
                <a16:creationId xmlns:a16="http://schemas.microsoft.com/office/drawing/2014/main" id="{B668FBAD-B1F2-4F4B-8C84-0792E135B190}"/>
              </a:ext>
            </a:extLst>
          </p:cNvPr>
          <p:cNvSpPr>
            <a:spLocks noGrp="1"/>
          </p:cNvSpPr>
          <p:nvPr>
            <p:ph idx="1"/>
          </p:nvPr>
        </p:nvSpPr>
        <p:spPr/>
        <p:txBody>
          <a:bodyPr/>
          <a:lstStyle/>
          <a:p>
            <a:pPr>
              <a:lnSpc>
                <a:spcPct val="200000"/>
              </a:lnSpc>
            </a:pPr>
            <a:r>
              <a:rPr lang="en-US" altLang="zh-CN" sz="2000" dirty="0"/>
              <a:t>Abandoned free trade and enacted heavy import tariff to benefit the development of industry in 1873</a:t>
            </a:r>
          </a:p>
          <a:p>
            <a:pPr>
              <a:lnSpc>
                <a:spcPct val="200000"/>
              </a:lnSpc>
            </a:pPr>
            <a:r>
              <a:rPr lang="en-US" altLang="zh-CN" sz="2000" dirty="0"/>
              <a:t>Enacted tariffs to protect German agriculture and industry in 1879</a:t>
            </a:r>
          </a:p>
          <a:p>
            <a:pPr>
              <a:lnSpc>
                <a:spcPct val="200000"/>
              </a:lnSpc>
            </a:pPr>
            <a:r>
              <a:rPr lang="en-US" altLang="zh-CN" sz="2000" dirty="0"/>
              <a:t>Established welfare state to benefit workers</a:t>
            </a:r>
          </a:p>
          <a:p>
            <a:pPr>
              <a:lnSpc>
                <a:spcPct val="200000"/>
              </a:lnSpc>
            </a:pPr>
            <a:r>
              <a:rPr lang="en-US" altLang="zh-CN" sz="2000" dirty="0"/>
              <a:t>Invested a lot in chemistry, motors and electricity, establishing the leading position in the world</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5CE833AE-CCB0-40D8-8212-6B096D173568}"/>
              </a:ext>
            </a:extLst>
          </p:cNvPr>
          <p:cNvSpPr>
            <a:spLocks noGrp="1"/>
          </p:cNvSpPr>
          <p:nvPr>
            <p:ph type="sldNum" sz="quarter" idx="4"/>
          </p:nvPr>
        </p:nvSpPr>
        <p:spPr/>
        <p:txBody>
          <a:bodyPr/>
          <a:lstStyle/>
          <a:p>
            <a:fld id="{B6F15528-21DE-4FAA-801E-634DDDAF4B2B}" type="slidenum">
              <a:rPr lang="en-US" smtClean="0"/>
              <a:t>11</a:t>
            </a:fld>
            <a:endParaRPr lang="en-US" dirty="0"/>
          </a:p>
        </p:txBody>
      </p:sp>
    </p:spTree>
    <p:extLst>
      <p:ext uri="{BB962C8B-B14F-4D97-AF65-F5344CB8AC3E}">
        <p14:creationId xmlns:p14="http://schemas.microsoft.com/office/powerpoint/2010/main" val="4166151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77BD1-4F97-4846-8A87-DDA294471AA4}"/>
              </a:ext>
            </a:extLst>
          </p:cNvPr>
          <p:cNvSpPr>
            <a:spLocks noGrp="1"/>
          </p:cNvSpPr>
          <p:nvPr>
            <p:ph type="title"/>
          </p:nvPr>
        </p:nvSpPr>
        <p:spPr/>
        <p:txBody>
          <a:bodyPr/>
          <a:lstStyle/>
          <a:p>
            <a:r>
              <a:rPr lang="en-US" altLang="zh-CN" sz="2800" dirty="0"/>
              <a:t>Economic and politic development</a:t>
            </a:r>
            <a:endParaRPr lang="zh-CN" altLang="en-US" dirty="0"/>
          </a:p>
        </p:txBody>
      </p:sp>
      <p:sp>
        <p:nvSpPr>
          <p:cNvPr id="3" name="内容占位符 2">
            <a:extLst>
              <a:ext uri="{FF2B5EF4-FFF2-40B4-BE49-F238E27FC236}">
                <a16:creationId xmlns:a16="http://schemas.microsoft.com/office/drawing/2014/main" id="{3AD0FFB1-817C-4172-8C62-38BEE8620F75}"/>
              </a:ext>
            </a:extLst>
          </p:cNvPr>
          <p:cNvSpPr>
            <a:spLocks noGrp="1"/>
          </p:cNvSpPr>
          <p:nvPr>
            <p:ph idx="1"/>
          </p:nvPr>
        </p:nvSpPr>
        <p:spPr>
          <a:xfrm>
            <a:off x="323850" y="762000"/>
            <a:ext cx="8610600" cy="5105400"/>
          </a:xfrm>
        </p:spPr>
        <p:txBody>
          <a:bodyPr/>
          <a:lstStyle/>
          <a:p>
            <a:pPr>
              <a:lnSpc>
                <a:spcPct val="200000"/>
              </a:lnSpc>
            </a:pPr>
            <a:r>
              <a:rPr lang="en-US" altLang="zh-CN" dirty="0"/>
              <a:t>Founded alliance with Russia and Austria-Hungary in 1881</a:t>
            </a:r>
          </a:p>
          <a:p>
            <a:pPr>
              <a:lnSpc>
                <a:spcPct val="200000"/>
              </a:lnSpc>
            </a:pPr>
            <a:r>
              <a:rPr lang="en-US" altLang="zh-CN" dirty="0"/>
              <a:t>Signed a reinsurance pact with Russia in 1887, which was abolished in 1890</a:t>
            </a:r>
          </a:p>
          <a:p>
            <a:pPr>
              <a:lnSpc>
                <a:spcPct val="200000"/>
              </a:lnSpc>
            </a:pPr>
            <a:r>
              <a:rPr lang="en-US" altLang="zh-CN" dirty="0"/>
              <a:t>Established a commission to produce a common civil code in 1881, which came into effect in 1900</a:t>
            </a:r>
          </a:p>
          <a:p>
            <a:pPr>
              <a:lnSpc>
                <a:spcPct val="200000"/>
              </a:lnSpc>
            </a:pPr>
            <a:r>
              <a:rPr lang="en-US" altLang="zh-CN" dirty="0"/>
              <a:t>Expanded colonies in Asia and Pacific, leading to conflicts with the UK, Russia, Japan and the US</a:t>
            </a:r>
            <a:endParaRPr lang="zh-CN" altLang="en-US" dirty="0"/>
          </a:p>
        </p:txBody>
      </p:sp>
      <p:sp>
        <p:nvSpPr>
          <p:cNvPr id="4" name="灯片编号占位符 3">
            <a:extLst>
              <a:ext uri="{FF2B5EF4-FFF2-40B4-BE49-F238E27FC236}">
                <a16:creationId xmlns:a16="http://schemas.microsoft.com/office/drawing/2014/main" id="{73F6BEB7-570D-48D1-9ADD-1309930F4135}"/>
              </a:ext>
            </a:extLst>
          </p:cNvPr>
          <p:cNvSpPr>
            <a:spLocks noGrp="1"/>
          </p:cNvSpPr>
          <p:nvPr>
            <p:ph type="sldNum" sz="quarter" idx="4"/>
          </p:nvPr>
        </p:nvSpPr>
        <p:spPr/>
        <p:txBody>
          <a:bodyPr/>
          <a:lstStyle/>
          <a:p>
            <a:fld id="{B6F15528-21DE-4FAA-801E-634DDDAF4B2B}" type="slidenum">
              <a:rPr lang="en-US" smtClean="0"/>
              <a:t>12</a:t>
            </a:fld>
            <a:endParaRPr lang="en-US" dirty="0"/>
          </a:p>
        </p:txBody>
      </p:sp>
    </p:spTree>
    <p:extLst>
      <p:ext uri="{BB962C8B-B14F-4D97-AF65-F5344CB8AC3E}">
        <p14:creationId xmlns:p14="http://schemas.microsoft.com/office/powerpoint/2010/main" val="99774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47114-4D2F-4005-84C0-D0BAD651FCC0}"/>
              </a:ext>
            </a:extLst>
          </p:cNvPr>
          <p:cNvSpPr>
            <a:spLocks noGrp="1"/>
          </p:cNvSpPr>
          <p:nvPr>
            <p:ph type="title"/>
          </p:nvPr>
        </p:nvSpPr>
        <p:spPr/>
        <p:txBody>
          <a:bodyPr/>
          <a:lstStyle/>
          <a:p>
            <a:r>
              <a:rPr lang="en-US" altLang="zh-CN" dirty="0"/>
              <a:t>The end of the empire</a:t>
            </a:r>
            <a:endParaRPr lang="zh-CN" altLang="en-US" dirty="0"/>
          </a:p>
        </p:txBody>
      </p:sp>
      <p:sp>
        <p:nvSpPr>
          <p:cNvPr id="3" name="内容占位符 2">
            <a:extLst>
              <a:ext uri="{FF2B5EF4-FFF2-40B4-BE49-F238E27FC236}">
                <a16:creationId xmlns:a16="http://schemas.microsoft.com/office/drawing/2014/main" id="{7E4FA7FB-10DD-410C-82D9-B9648404F877}"/>
              </a:ext>
            </a:extLst>
          </p:cNvPr>
          <p:cNvSpPr>
            <a:spLocks noGrp="1"/>
          </p:cNvSpPr>
          <p:nvPr>
            <p:ph idx="1"/>
          </p:nvPr>
        </p:nvSpPr>
        <p:spPr>
          <a:xfrm>
            <a:off x="266700" y="1047750"/>
            <a:ext cx="8610600" cy="5105400"/>
          </a:xfrm>
        </p:spPr>
        <p:txBody>
          <a:bodyPr/>
          <a:lstStyle/>
          <a:p>
            <a:pPr>
              <a:lnSpc>
                <a:spcPct val="200000"/>
              </a:lnSpc>
            </a:pPr>
            <a:r>
              <a:rPr lang="en-US" altLang="zh-CN" dirty="0"/>
              <a:t>German Empire in World War I</a:t>
            </a:r>
          </a:p>
          <a:p>
            <a:pPr>
              <a:lnSpc>
                <a:spcPct val="200000"/>
              </a:lnSpc>
            </a:pPr>
            <a:r>
              <a:rPr lang="en-US" altLang="zh-CN" dirty="0"/>
              <a:t>The November revolution</a:t>
            </a:r>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3A2070B5-C8D6-42E1-BB7B-845F1013C7B8}"/>
              </a:ext>
            </a:extLst>
          </p:cNvPr>
          <p:cNvSpPr>
            <a:spLocks noGrp="1"/>
          </p:cNvSpPr>
          <p:nvPr>
            <p:ph type="sldNum" sz="quarter" idx="4"/>
          </p:nvPr>
        </p:nvSpPr>
        <p:spPr/>
        <p:txBody>
          <a:bodyPr/>
          <a:lstStyle/>
          <a:p>
            <a:fld id="{B6F15528-21DE-4FAA-801E-634DDDAF4B2B}" type="slidenum">
              <a:rPr lang="en-US" smtClean="0"/>
              <a:t>13</a:t>
            </a:fld>
            <a:endParaRPr lang="en-US" dirty="0"/>
          </a:p>
        </p:txBody>
      </p:sp>
    </p:spTree>
    <p:extLst>
      <p:ext uri="{BB962C8B-B14F-4D97-AF65-F5344CB8AC3E}">
        <p14:creationId xmlns:p14="http://schemas.microsoft.com/office/powerpoint/2010/main" val="3142580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C87D8-B6FE-4BAF-8EF8-139AB004EF29}"/>
              </a:ext>
            </a:extLst>
          </p:cNvPr>
          <p:cNvSpPr>
            <a:spLocks noGrp="1"/>
          </p:cNvSpPr>
          <p:nvPr>
            <p:ph type="title"/>
          </p:nvPr>
        </p:nvSpPr>
        <p:spPr/>
        <p:txBody>
          <a:bodyPr/>
          <a:lstStyle/>
          <a:p>
            <a:pPr>
              <a:lnSpc>
                <a:spcPct val="200000"/>
              </a:lnSpc>
            </a:pPr>
            <a:r>
              <a:rPr lang="en-US" altLang="zh-CN" dirty="0"/>
              <a:t>German Empire in World War I</a:t>
            </a:r>
          </a:p>
        </p:txBody>
      </p:sp>
      <p:sp>
        <p:nvSpPr>
          <p:cNvPr id="4" name="灯片编号占位符 3">
            <a:extLst>
              <a:ext uri="{FF2B5EF4-FFF2-40B4-BE49-F238E27FC236}">
                <a16:creationId xmlns:a16="http://schemas.microsoft.com/office/drawing/2014/main" id="{D9D564EA-D041-4DB7-BAE1-E668CA11606F}"/>
              </a:ext>
            </a:extLst>
          </p:cNvPr>
          <p:cNvSpPr>
            <a:spLocks noGrp="1"/>
          </p:cNvSpPr>
          <p:nvPr>
            <p:ph type="sldNum" sz="quarter" idx="4"/>
          </p:nvPr>
        </p:nvSpPr>
        <p:spPr/>
        <p:txBody>
          <a:bodyPr/>
          <a:lstStyle/>
          <a:p>
            <a:fld id="{B6F15528-21DE-4FAA-801E-634DDDAF4B2B}" type="slidenum">
              <a:rPr lang="en-US" smtClean="0"/>
              <a:t>14</a:t>
            </a:fld>
            <a:endParaRPr lang="en-US" dirty="0"/>
          </a:p>
        </p:txBody>
      </p:sp>
      <p:sp>
        <p:nvSpPr>
          <p:cNvPr id="8" name="内容占位符 7">
            <a:extLst>
              <a:ext uri="{FF2B5EF4-FFF2-40B4-BE49-F238E27FC236}">
                <a16:creationId xmlns:a16="http://schemas.microsoft.com/office/drawing/2014/main" id="{EB7E2CE8-95E3-4ABF-855B-273029DE61A6}"/>
              </a:ext>
            </a:extLst>
          </p:cNvPr>
          <p:cNvSpPr>
            <a:spLocks noGrp="1"/>
          </p:cNvSpPr>
          <p:nvPr>
            <p:ph idx="1"/>
          </p:nvPr>
        </p:nvSpPr>
        <p:spPr/>
        <p:txBody>
          <a:bodyPr/>
          <a:lstStyle/>
          <a:p>
            <a:pPr>
              <a:lnSpc>
                <a:spcPct val="200000"/>
              </a:lnSpc>
            </a:pPr>
            <a:r>
              <a:rPr lang="en-US" altLang="zh-CN" sz="2000" dirty="0"/>
              <a:t>In the Western Front, German Empire desired a quick victory, which ended up with failure. In 1916, the Battle of Verdun broke out, and both sides suffered great loss. The war came to a stalemate.</a:t>
            </a:r>
          </a:p>
          <a:p>
            <a:pPr>
              <a:lnSpc>
                <a:spcPct val="200000"/>
              </a:lnSpc>
            </a:pPr>
            <a:r>
              <a:rPr lang="en-US" altLang="zh-CN" sz="2000" dirty="0"/>
              <a:t>In the Eastern Front, German Empire achieved success. The Russian army was beaten by the German army in the battle of Tannenberg. In 1917, revolution broke out in the Russian Empire, and Russia had to quit the war in 1918.</a:t>
            </a:r>
            <a:endParaRPr lang="zh-CN" altLang="en-US" sz="2000" dirty="0"/>
          </a:p>
        </p:txBody>
      </p:sp>
    </p:spTree>
    <p:extLst>
      <p:ext uri="{BB962C8B-B14F-4D97-AF65-F5344CB8AC3E}">
        <p14:creationId xmlns:p14="http://schemas.microsoft.com/office/powerpoint/2010/main" val="1398490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D3853-B689-4343-998F-76F6A58F8040}"/>
              </a:ext>
            </a:extLst>
          </p:cNvPr>
          <p:cNvSpPr>
            <a:spLocks noGrp="1"/>
          </p:cNvSpPr>
          <p:nvPr>
            <p:ph type="title"/>
          </p:nvPr>
        </p:nvSpPr>
        <p:spPr>
          <a:xfrm>
            <a:off x="14068" y="-81726"/>
            <a:ext cx="9144000" cy="762000"/>
          </a:xfrm>
        </p:spPr>
        <p:txBody>
          <a:bodyPr/>
          <a:lstStyle/>
          <a:p>
            <a:pPr>
              <a:lnSpc>
                <a:spcPct val="200000"/>
              </a:lnSpc>
            </a:pPr>
            <a:r>
              <a:rPr lang="en-US" altLang="zh-CN" dirty="0"/>
              <a:t>German Empire in World War I</a:t>
            </a:r>
          </a:p>
        </p:txBody>
      </p:sp>
      <p:sp>
        <p:nvSpPr>
          <p:cNvPr id="4" name="灯片编号占位符 3">
            <a:extLst>
              <a:ext uri="{FF2B5EF4-FFF2-40B4-BE49-F238E27FC236}">
                <a16:creationId xmlns:a16="http://schemas.microsoft.com/office/drawing/2014/main" id="{F10CF89D-D6FA-4AC2-8FBB-F4201F35077A}"/>
              </a:ext>
            </a:extLst>
          </p:cNvPr>
          <p:cNvSpPr>
            <a:spLocks noGrp="1"/>
          </p:cNvSpPr>
          <p:nvPr>
            <p:ph type="sldNum" sz="quarter" idx="4"/>
          </p:nvPr>
        </p:nvSpPr>
        <p:spPr/>
        <p:txBody>
          <a:bodyPr/>
          <a:lstStyle/>
          <a:p>
            <a:fld id="{B6F15528-21DE-4FAA-801E-634DDDAF4B2B}" type="slidenum">
              <a:rPr lang="en-US" smtClean="0"/>
              <a:t>15</a:t>
            </a:fld>
            <a:endParaRPr lang="en-US" dirty="0"/>
          </a:p>
        </p:txBody>
      </p:sp>
      <p:sp>
        <p:nvSpPr>
          <p:cNvPr id="5" name="AutoShape 2">
            <a:extLst>
              <a:ext uri="{FF2B5EF4-FFF2-40B4-BE49-F238E27FC236}">
                <a16:creationId xmlns:a16="http://schemas.microsoft.com/office/drawing/2014/main" id="{E6F6321F-0241-4B47-B55E-73FAD54D029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8" name="Picture 4" descr="Paul von Hindenburg | German president | Britannica">
            <a:extLst>
              <a:ext uri="{FF2B5EF4-FFF2-40B4-BE49-F238E27FC236}">
                <a16:creationId xmlns:a16="http://schemas.microsoft.com/office/drawing/2014/main" id="{4C20A39A-76C7-4724-95F9-83EE37976D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029414"/>
            <a:ext cx="2443333" cy="36000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359EBE09-38CE-4C78-AD09-94D23C2B567C}"/>
              </a:ext>
            </a:extLst>
          </p:cNvPr>
          <p:cNvSpPr txBox="1"/>
          <p:nvPr/>
        </p:nvSpPr>
        <p:spPr>
          <a:xfrm>
            <a:off x="486751" y="5401255"/>
            <a:ext cx="4621236" cy="276999"/>
          </a:xfrm>
          <a:prstGeom prst="rect">
            <a:avLst/>
          </a:prstGeom>
          <a:noFill/>
        </p:spPr>
        <p:txBody>
          <a:bodyPr wrap="square">
            <a:spAutoFit/>
          </a:bodyPr>
          <a:lstStyle/>
          <a:p>
            <a:r>
              <a:rPr lang="zh-CN" altLang="en-US" sz="1200" dirty="0">
                <a:solidFill>
                  <a:schemeClr val="bg2"/>
                </a:solidFill>
                <a:latin typeface="Times New Roman" panose="02020603050405020304" pitchFamily="18" charset="0"/>
                <a:cs typeface="Times New Roman" panose="02020603050405020304" pitchFamily="18" charset="0"/>
              </a:rPr>
              <a:t>https://commons.wikimedia.org/wiki/File:Paul_von_Hindenburg-2.png</a:t>
            </a:r>
          </a:p>
        </p:txBody>
      </p:sp>
      <p:sp>
        <p:nvSpPr>
          <p:cNvPr id="7" name="文本框 6">
            <a:extLst>
              <a:ext uri="{FF2B5EF4-FFF2-40B4-BE49-F238E27FC236}">
                <a16:creationId xmlns:a16="http://schemas.microsoft.com/office/drawing/2014/main" id="{A6AABB8E-6992-4060-800E-6EE68636B324}"/>
              </a:ext>
            </a:extLst>
          </p:cNvPr>
          <p:cNvSpPr txBox="1"/>
          <p:nvPr/>
        </p:nvSpPr>
        <p:spPr>
          <a:xfrm>
            <a:off x="228600" y="4913459"/>
            <a:ext cx="2443333" cy="369332"/>
          </a:xfrm>
          <a:prstGeom prst="rect">
            <a:avLst/>
          </a:prstGeom>
          <a:noFill/>
        </p:spPr>
        <p:txBody>
          <a:bodyPr wrap="square" rtlCol="0">
            <a:spAutoFit/>
          </a:bodyPr>
          <a:lstStyle/>
          <a:p>
            <a:r>
              <a:rPr lang="en-US" altLang="zh-CN" sz="1800" dirty="0" err="1"/>
              <a:t>PauI</a:t>
            </a:r>
            <a:r>
              <a:rPr lang="en-US" altLang="zh-CN" sz="1800" dirty="0"/>
              <a:t> von Hindenburg</a:t>
            </a:r>
            <a:endParaRPr lang="zh-CN" altLang="en-US" dirty="0"/>
          </a:p>
        </p:txBody>
      </p:sp>
      <p:pic>
        <p:nvPicPr>
          <p:cNvPr id="12" name="Picture 2" descr="埃里希·鲁登道夫- 维基百科，自由的百科全书">
            <a:extLst>
              <a:ext uri="{FF2B5EF4-FFF2-40B4-BE49-F238E27FC236}">
                <a16:creationId xmlns:a16="http://schemas.microsoft.com/office/drawing/2014/main" id="{BACE9FFA-48B6-44D3-9FC5-933D36C4E948}"/>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7369" y="1045521"/>
            <a:ext cx="2794784" cy="36000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12A4CC0-1A5F-48D4-9604-038D400E124B}"/>
              </a:ext>
            </a:extLst>
          </p:cNvPr>
          <p:cNvSpPr txBox="1"/>
          <p:nvPr/>
        </p:nvSpPr>
        <p:spPr>
          <a:xfrm>
            <a:off x="2971800" y="4903605"/>
            <a:ext cx="2443333" cy="369332"/>
          </a:xfrm>
          <a:prstGeom prst="rect">
            <a:avLst/>
          </a:prstGeom>
          <a:noFill/>
        </p:spPr>
        <p:txBody>
          <a:bodyPr wrap="square" rtlCol="0">
            <a:spAutoFit/>
          </a:bodyPr>
          <a:lstStyle/>
          <a:p>
            <a:r>
              <a:rPr lang="en-US" altLang="zh-CN" sz="1800" dirty="0"/>
              <a:t>Erich Ludendorff</a:t>
            </a:r>
            <a:endParaRPr lang="zh-CN" altLang="en-US" dirty="0"/>
          </a:p>
        </p:txBody>
      </p:sp>
      <p:sp>
        <p:nvSpPr>
          <p:cNvPr id="14" name="文本框 13">
            <a:extLst>
              <a:ext uri="{FF2B5EF4-FFF2-40B4-BE49-F238E27FC236}">
                <a16:creationId xmlns:a16="http://schemas.microsoft.com/office/drawing/2014/main" id="{CB7A8509-E672-476C-A783-23EE763DAD37}"/>
              </a:ext>
            </a:extLst>
          </p:cNvPr>
          <p:cNvSpPr txBox="1"/>
          <p:nvPr/>
        </p:nvSpPr>
        <p:spPr>
          <a:xfrm>
            <a:off x="486751" y="5638184"/>
            <a:ext cx="4628270" cy="276999"/>
          </a:xfrm>
          <a:prstGeom prst="rect">
            <a:avLst/>
          </a:prstGeom>
          <a:noFill/>
        </p:spPr>
        <p:txBody>
          <a:bodyPr wrap="square">
            <a:spAutoFit/>
          </a:bodyPr>
          <a:lstStyle/>
          <a:p>
            <a:r>
              <a:rPr lang="zh-CN" altLang="en-US" sz="1200" dirty="0">
                <a:solidFill>
                  <a:schemeClr val="bg2"/>
                </a:solidFill>
                <a:latin typeface="Times New Roman" panose="02020603050405020304" pitchFamily="18" charset="0"/>
                <a:cs typeface="Times New Roman" panose="02020603050405020304" pitchFamily="18" charset="0"/>
              </a:rPr>
              <a:t>https://de.wikipedia.org/wiki/Erich_Ludendorff</a:t>
            </a:r>
          </a:p>
        </p:txBody>
      </p:sp>
      <p:sp>
        <p:nvSpPr>
          <p:cNvPr id="3" name="文本框 2">
            <a:extLst>
              <a:ext uri="{FF2B5EF4-FFF2-40B4-BE49-F238E27FC236}">
                <a16:creationId xmlns:a16="http://schemas.microsoft.com/office/drawing/2014/main" id="{13A915BA-ABA1-47BA-859F-6D72E2E09ACF}"/>
              </a:ext>
            </a:extLst>
          </p:cNvPr>
          <p:cNvSpPr txBox="1"/>
          <p:nvPr/>
        </p:nvSpPr>
        <p:spPr>
          <a:xfrm>
            <a:off x="5592153" y="1029414"/>
            <a:ext cx="3242116" cy="4418984"/>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82EC276A-4EBA-44CD-BDA4-CFE9FE890355}"/>
              </a:ext>
            </a:extLst>
          </p:cNvPr>
          <p:cNvSpPr txBox="1"/>
          <p:nvPr/>
        </p:nvSpPr>
        <p:spPr>
          <a:xfrm>
            <a:off x="5881003" y="1484241"/>
            <a:ext cx="3277066" cy="3884397"/>
          </a:xfrm>
          <a:prstGeom prst="rect">
            <a:avLst/>
          </a:prstGeom>
          <a:noFill/>
        </p:spPr>
        <p:txBody>
          <a:bodyPr wrap="square" rtlCol="0">
            <a:spAutoFit/>
          </a:bodyPr>
          <a:lstStyle/>
          <a:p>
            <a:pPr>
              <a:lnSpc>
                <a:spcPct val="200000"/>
              </a:lnSpc>
            </a:pPr>
            <a:r>
              <a:rPr lang="en-US" altLang="zh-CN" dirty="0"/>
              <a:t>Hindenburg and Ludendorff were commanders of the Eastern front.  Their success earned them great prestige. They became the real ruler of the German Empire by the end of the war.</a:t>
            </a:r>
            <a:endParaRPr lang="zh-CN" altLang="en-US" dirty="0"/>
          </a:p>
        </p:txBody>
      </p:sp>
    </p:spTree>
    <p:extLst>
      <p:ext uri="{BB962C8B-B14F-4D97-AF65-F5344CB8AC3E}">
        <p14:creationId xmlns:p14="http://schemas.microsoft.com/office/powerpoint/2010/main" val="846529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9781A-8536-436C-B698-0E69C4D98F9A}"/>
              </a:ext>
            </a:extLst>
          </p:cNvPr>
          <p:cNvSpPr>
            <a:spLocks noGrp="1"/>
          </p:cNvSpPr>
          <p:nvPr>
            <p:ph type="title"/>
          </p:nvPr>
        </p:nvSpPr>
        <p:spPr/>
        <p:txBody>
          <a:bodyPr/>
          <a:lstStyle/>
          <a:p>
            <a:r>
              <a:rPr lang="en-US" altLang="zh-CN" dirty="0"/>
              <a:t>The November revolution</a:t>
            </a:r>
            <a:endParaRPr lang="zh-CN" altLang="en-US" dirty="0"/>
          </a:p>
        </p:txBody>
      </p:sp>
      <p:sp>
        <p:nvSpPr>
          <p:cNvPr id="3" name="内容占位符 2">
            <a:extLst>
              <a:ext uri="{FF2B5EF4-FFF2-40B4-BE49-F238E27FC236}">
                <a16:creationId xmlns:a16="http://schemas.microsoft.com/office/drawing/2014/main" id="{78A8F55A-2834-4DE4-9D47-83761F591E7F}"/>
              </a:ext>
            </a:extLst>
          </p:cNvPr>
          <p:cNvSpPr>
            <a:spLocks noGrp="1"/>
          </p:cNvSpPr>
          <p:nvPr>
            <p:ph idx="1"/>
          </p:nvPr>
        </p:nvSpPr>
        <p:spPr/>
        <p:txBody>
          <a:bodyPr/>
          <a:lstStyle/>
          <a:p>
            <a:pPr>
              <a:lnSpc>
                <a:spcPct val="200000"/>
              </a:lnSpc>
            </a:pPr>
            <a:r>
              <a:rPr lang="en-US" altLang="zh-CN" sz="2000" dirty="0"/>
              <a:t>In the spring of 1918, German Empire launched several attacks, but all of the attacks ended up in failure. Many German soldiers desired an end to the war.</a:t>
            </a:r>
          </a:p>
          <a:p>
            <a:pPr>
              <a:lnSpc>
                <a:spcPct val="200000"/>
              </a:lnSpc>
            </a:pPr>
            <a:r>
              <a:rPr lang="en-US" altLang="zh-CN" sz="2000" dirty="0"/>
              <a:t>In late October 1918, in Kiel, soldiers of the German Navy refused to carry out the order to attack. The revolt spread to many cites soon, and the workers and soldiers seized the power. The emperor had to flee. On 9 November 1918, SPD proclaimed the foundation of a new government, and German Empire came to the end.</a:t>
            </a:r>
            <a:endParaRPr lang="zh-CN" altLang="en-US" sz="2000" dirty="0"/>
          </a:p>
        </p:txBody>
      </p:sp>
      <p:sp>
        <p:nvSpPr>
          <p:cNvPr id="4" name="灯片编号占位符 3">
            <a:extLst>
              <a:ext uri="{FF2B5EF4-FFF2-40B4-BE49-F238E27FC236}">
                <a16:creationId xmlns:a16="http://schemas.microsoft.com/office/drawing/2014/main" id="{A41E0BF9-E20F-4616-A81C-84746731D416}"/>
              </a:ext>
            </a:extLst>
          </p:cNvPr>
          <p:cNvSpPr>
            <a:spLocks noGrp="1"/>
          </p:cNvSpPr>
          <p:nvPr>
            <p:ph type="sldNum" sz="quarter" idx="4"/>
          </p:nvPr>
        </p:nvSpPr>
        <p:spPr/>
        <p:txBody>
          <a:bodyPr/>
          <a:lstStyle/>
          <a:p>
            <a:fld id="{B6F15528-21DE-4FAA-801E-634DDDAF4B2B}" type="slidenum">
              <a:rPr lang="en-US" smtClean="0"/>
              <a:t>16</a:t>
            </a:fld>
            <a:endParaRPr lang="en-US" dirty="0"/>
          </a:p>
        </p:txBody>
      </p:sp>
    </p:spTree>
    <p:extLst>
      <p:ext uri="{BB962C8B-B14F-4D97-AF65-F5344CB8AC3E}">
        <p14:creationId xmlns:p14="http://schemas.microsoft.com/office/powerpoint/2010/main" val="1673070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69BFC-4E55-4EEC-B281-362EA1C1AA97}"/>
              </a:ext>
            </a:extLst>
          </p:cNvPr>
          <p:cNvSpPr>
            <a:spLocks noGrp="1"/>
          </p:cNvSpPr>
          <p:nvPr>
            <p:ph type="title"/>
          </p:nvPr>
        </p:nvSpPr>
        <p:spPr/>
        <p:txBody>
          <a:bodyPr/>
          <a:lstStyle/>
          <a:p>
            <a:r>
              <a:rPr lang="en-US" altLang="zh-CN" dirty="0"/>
              <a:t>Quiz</a:t>
            </a:r>
            <a:endParaRPr lang="zh-CN" altLang="en-US" dirty="0"/>
          </a:p>
        </p:txBody>
      </p:sp>
      <p:sp>
        <p:nvSpPr>
          <p:cNvPr id="3" name="内容占位符 2">
            <a:extLst>
              <a:ext uri="{FF2B5EF4-FFF2-40B4-BE49-F238E27FC236}">
                <a16:creationId xmlns:a16="http://schemas.microsoft.com/office/drawing/2014/main" id="{576E5AED-1130-45BD-AE54-E01E5397A676}"/>
              </a:ext>
            </a:extLst>
          </p:cNvPr>
          <p:cNvSpPr>
            <a:spLocks noGrp="1"/>
          </p:cNvSpPr>
          <p:nvPr>
            <p:ph idx="1"/>
          </p:nvPr>
        </p:nvSpPr>
        <p:spPr/>
        <p:txBody>
          <a:bodyPr/>
          <a:lstStyle/>
          <a:p>
            <a:pPr marL="457200" indent="-457200">
              <a:buFont typeface="+mj-lt"/>
              <a:buAutoNum type="arabicPeriod"/>
            </a:pPr>
            <a:r>
              <a:rPr lang="en-US" altLang="zh-CN" dirty="0"/>
              <a:t>In which year was German Empire founded?</a:t>
            </a:r>
          </a:p>
          <a:p>
            <a:pPr marL="457200" indent="-457200">
              <a:buFont typeface="+mj-lt"/>
              <a:buAutoNum type="arabicPeriod"/>
            </a:pP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altLang="zh-CN" dirty="0"/>
          </a:p>
          <a:p>
            <a:pPr marL="457200" indent="-457200">
              <a:buFont typeface="+mj-lt"/>
              <a:buAutoNum type="arabicPeriod"/>
            </a:pPr>
            <a:r>
              <a:rPr lang="en-US" altLang="zh-CN" dirty="0"/>
              <a:t>In which year did Bismarck resigned?</a:t>
            </a:r>
          </a:p>
          <a:p>
            <a:pPr marL="457200" indent="-457200">
              <a:buFont typeface="+mj-lt"/>
              <a:buAutoNum type="arabicPeriod"/>
            </a:pP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altLang="zh-CN" dirty="0"/>
          </a:p>
          <a:p>
            <a:pPr marL="457200" indent="-457200">
              <a:buFont typeface="+mj-lt"/>
              <a:buAutoNum type="arabicPeriod"/>
            </a:pPr>
            <a:r>
              <a:rPr lang="en-US" altLang="zh-CN" dirty="0"/>
              <a:t>Which country was the ally of Prussia in Austro-Prussian war? (except the German states)</a:t>
            </a:r>
          </a:p>
          <a:p>
            <a:pPr marL="457200" indent="-457200">
              <a:buFont typeface="+mj-lt"/>
              <a:buAutoNum type="arabicPeriod"/>
            </a:pP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altLang="zh-CN" dirty="0"/>
          </a:p>
          <a:p>
            <a:pPr marL="457200" indent="-457200">
              <a:buFont typeface="+mj-lt"/>
              <a:buAutoNum type="arabicPeriod"/>
            </a:pPr>
            <a:endParaRPr lang="en-US" altLang="zh-CN" dirty="0"/>
          </a:p>
          <a:p>
            <a:pPr marL="457200" indent="-457200">
              <a:buFont typeface="+mj-lt"/>
              <a:buAutoNum type="arabicPeriod"/>
            </a:pPr>
            <a:endParaRPr lang="zh-CN" altLang="en-US" dirty="0"/>
          </a:p>
        </p:txBody>
      </p:sp>
      <p:sp>
        <p:nvSpPr>
          <p:cNvPr id="4" name="灯片编号占位符 3">
            <a:extLst>
              <a:ext uri="{FF2B5EF4-FFF2-40B4-BE49-F238E27FC236}">
                <a16:creationId xmlns:a16="http://schemas.microsoft.com/office/drawing/2014/main" id="{904685EE-B531-44B4-BDB1-2496DE2EC13C}"/>
              </a:ext>
            </a:extLst>
          </p:cNvPr>
          <p:cNvSpPr>
            <a:spLocks noGrp="1"/>
          </p:cNvSpPr>
          <p:nvPr>
            <p:ph type="sldNum" sz="quarter" idx="4"/>
          </p:nvPr>
        </p:nvSpPr>
        <p:spPr/>
        <p:txBody>
          <a:bodyPr/>
          <a:lstStyle/>
          <a:p>
            <a:fld id="{B6F15528-21DE-4FAA-801E-634DDDAF4B2B}" type="slidenum">
              <a:rPr lang="en-US" smtClean="0"/>
              <a:t>17</a:t>
            </a:fld>
            <a:endParaRPr lang="en-US" dirty="0"/>
          </a:p>
        </p:txBody>
      </p:sp>
    </p:spTree>
    <p:extLst>
      <p:ext uri="{BB962C8B-B14F-4D97-AF65-F5344CB8AC3E}">
        <p14:creationId xmlns:p14="http://schemas.microsoft.com/office/powerpoint/2010/main" val="138366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6458E-5EC4-4ACB-962C-E287A599BD99}"/>
              </a:ext>
            </a:extLst>
          </p:cNvPr>
          <p:cNvSpPr>
            <a:spLocks noGrp="1"/>
          </p:cNvSpPr>
          <p:nvPr>
            <p:ph type="title"/>
          </p:nvPr>
        </p:nvSpPr>
        <p:spPr/>
        <p:txBody>
          <a:bodyPr/>
          <a:lstStyle/>
          <a:p>
            <a:r>
              <a:rPr lang="en-US" altLang="zh-CN" dirty="0"/>
              <a:t>Quiz</a:t>
            </a:r>
            <a:endParaRPr lang="zh-CN" altLang="en-US" dirty="0"/>
          </a:p>
        </p:txBody>
      </p:sp>
      <p:sp>
        <p:nvSpPr>
          <p:cNvPr id="3" name="内容占位符 2">
            <a:extLst>
              <a:ext uri="{FF2B5EF4-FFF2-40B4-BE49-F238E27FC236}">
                <a16:creationId xmlns:a16="http://schemas.microsoft.com/office/drawing/2014/main" id="{510C84A9-F582-450A-9D92-A6366D021185}"/>
              </a:ext>
            </a:extLst>
          </p:cNvPr>
          <p:cNvSpPr>
            <a:spLocks noGrp="1"/>
          </p:cNvSpPr>
          <p:nvPr>
            <p:ph idx="1"/>
          </p:nvPr>
        </p:nvSpPr>
        <p:spPr/>
        <p:txBody>
          <a:bodyPr/>
          <a:lstStyle/>
          <a:p>
            <a:pPr marL="457200" indent="-457200">
              <a:buFont typeface="+mj-lt"/>
              <a:buAutoNum type="arabicPeriod" startAt="4"/>
            </a:pPr>
            <a:r>
              <a:rPr lang="en-US" altLang="zh-CN" dirty="0"/>
              <a:t>Who could vote in the Reichstag?</a:t>
            </a:r>
          </a:p>
          <a:p>
            <a:pPr marL="457200" indent="-457200">
              <a:buFont typeface="+mj-lt"/>
              <a:buAutoNum type="arabicPeriod" startAt="4"/>
            </a:pPr>
            <a:endParaRPr lang="en-US" altLang="zh-CN" dirty="0"/>
          </a:p>
          <a:p>
            <a:pPr marL="0" indent="0">
              <a:buNone/>
            </a:pPr>
            <a:endParaRPr lang="en-US" altLang="zh-CN" dirty="0"/>
          </a:p>
          <a:p>
            <a:pPr marL="0" indent="0">
              <a:buNone/>
            </a:pPr>
            <a:endParaRPr lang="en-US" altLang="zh-CN" dirty="0"/>
          </a:p>
          <a:p>
            <a:pPr marL="457200" indent="-457200">
              <a:buFont typeface="+mj-lt"/>
              <a:buAutoNum type="arabicPeriod" startAt="5"/>
            </a:pPr>
            <a:r>
              <a:rPr lang="en-US" altLang="zh-CN" dirty="0"/>
              <a:t>Who was the emperor of German Empire in 1900?</a:t>
            </a:r>
          </a:p>
          <a:p>
            <a:pPr marL="457200" indent="-457200">
              <a:buFont typeface="+mj-lt"/>
              <a:buAutoNum type="arabicPeriod" startAt="4"/>
            </a:pPr>
            <a:endParaRPr lang="en-US" altLang="zh-CN" dirty="0"/>
          </a:p>
          <a:p>
            <a:pPr marL="457200" indent="-457200">
              <a:buFont typeface="+mj-lt"/>
              <a:buAutoNum type="arabicPeriod" startAt="4"/>
            </a:pPr>
            <a:endParaRPr lang="en-US" altLang="zh-CN" dirty="0"/>
          </a:p>
          <a:p>
            <a:pPr marL="457200" indent="-457200">
              <a:buFont typeface="+mj-lt"/>
              <a:buAutoNum type="arabicPeriod" startAt="4"/>
            </a:pPr>
            <a:endParaRPr lang="en-US" altLang="zh-CN" dirty="0"/>
          </a:p>
          <a:p>
            <a:pPr marL="514350" indent="-514350">
              <a:buFont typeface="+mj-lt"/>
              <a:buAutoNum type="arabicPeriod" startAt="6"/>
            </a:pPr>
            <a:r>
              <a:rPr lang="en-US" altLang="zh-CN" dirty="0"/>
              <a:t>Which party found a new government in 1918?</a:t>
            </a:r>
          </a:p>
          <a:p>
            <a:pPr marL="457200" indent="-457200">
              <a:buFont typeface="+mj-lt"/>
              <a:buAutoNum type="arabicPeriod" startAt="4"/>
            </a:pPr>
            <a:endParaRPr lang="en-US" altLang="zh-CN" dirty="0"/>
          </a:p>
          <a:p>
            <a:pPr marL="457200" indent="-457200">
              <a:buFont typeface="+mj-lt"/>
              <a:buAutoNum type="arabicPeriod" startAt="4"/>
            </a:pPr>
            <a:endParaRPr lang="en-US" altLang="zh-CN" dirty="0"/>
          </a:p>
          <a:p>
            <a:pPr marL="457200" indent="-457200">
              <a:buFont typeface="+mj-lt"/>
              <a:buAutoNum type="arabicPeriod" startAt="4"/>
            </a:pPr>
            <a:endParaRPr lang="en-US" altLang="zh-CN" dirty="0"/>
          </a:p>
          <a:p>
            <a:pPr marL="457200" indent="-457200">
              <a:buFont typeface="+mj-lt"/>
              <a:buAutoNum type="arabicPeriod" startAt="4"/>
            </a:pPr>
            <a:endParaRPr lang="en-US" altLang="zh-CN" dirty="0"/>
          </a:p>
          <a:p>
            <a:pPr marL="457200" indent="-457200">
              <a:buFont typeface="+mj-lt"/>
              <a:buAutoNum type="arabicPeriod" startAt="4"/>
            </a:pPr>
            <a:endParaRPr lang="en-US" altLang="zh-CN" dirty="0"/>
          </a:p>
          <a:p>
            <a:pPr marL="457200" indent="-457200">
              <a:buFont typeface="+mj-lt"/>
              <a:buAutoNum type="arabicPeriod" startAt="4"/>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457200" indent="-457200">
              <a:buFont typeface="+mj-lt"/>
              <a:buAutoNum type="arabicPeriod" startAt="4"/>
            </a:pPr>
            <a:endParaRPr lang="en-US" altLang="zh-CN" dirty="0"/>
          </a:p>
          <a:p>
            <a:pPr marL="457200" indent="-457200">
              <a:buFont typeface="+mj-lt"/>
              <a:buAutoNum type="arabicPeriod" startAt="4"/>
            </a:pPr>
            <a:endParaRPr lang="en-US" altLang="zh-CN" dirty="0"/>
          </a:p>
          <a:p>
            <a:pPr marL="457200" indent="-457200">
              <a:buFont typeface="+mj-lt"/>
              <a:buAutoNum type="arabicPeriod" startAt="4"/>
            </a:pPr>
            <a:endParaRPr lang="en-US" altLang="zh-CN" dirty="0"/>
          </a:p>
          <a:p>
            <a:pPr marL="457200" indent="-457200">
              <a:buFont typeface="+mj-lt"/>
              <a:buAutoNum type="arabicPeriod" startAt="4"/>
            </a:pPr>
            <a:endParaRPr lang="zh-CN" altLang="en-US" dirty="0"/>
          </a:p>
        </p:txBody>
      </p:sp>
      <p:sp>
        <p:nvSpPr>
          <p:cNvPr id="4" name="灯片编号占位符 3">
            <a:extLst>
              <a:ext uri="{FF2B5EF4-FFF2-40B4-BE49-F238E27FC236}">
                <a16:creationId xmlns:a16="http://schemas.microsoft.com/office/drawing/2014/main" id="{2F725905-2B0E-4D95-A02C-D3D69D9A3546}"/>
              </a:ext>
            </a:extLst>
          </p:cNvPr>
          <p:cNvSpPr>
            <a:spLocks noGrp="1"/>
          </p:cNvSpPr>
          <p:nvPr>
            <p:ph type="sldNum" sz="quarter" idx="4"/>
          </p:nvPr>
        </p:nvSpPr>
        <p:spPr/>
        <p:txBody>
          <a:bodyPr/>
          <a:lstStyle/>
          <a:p>
            <a:fld id="{B6F15528-21DE-4FAA-801E-634DDDAF4B2B}" type="slidenum">
              <a:rPr lang="en-US" smtClean="0"/>
              <a:t>18</a:t>
            </a:fld>
            <a:endParaRPr lang="en-US" dirty="0"/>
          </a:p>
        </p:txBody>
      </p:sp>
    </p:spTree>
    <p:extLst>
      <p:ext uri="{BB962C8B-B14F-4D97-AF65-F5344CB8AC3E}">
        <p14:creationId xmlns:p14="http://schemas.microsoft.com/office/powerpoint/2010/main" val="803918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Q&amp;A</a:t>
            </a:r>
            <a:endParaRPr lang="zh-CN" altLang="en-US" dirty="0"/>
          </a:p>
        </p:txBody>
      </p:sp>
      <p:sp>
        <p:nvSpPr>
          <p:cNvPr id="3" name="内容占位符 2"/>
          <p:cNvSpPr>
            <a:spLocks noGrp="1"/>
          </p:cNvSpPr>
          <p:nvPr>
            <p:ph idx="1"/>
          </p:nvPr>
        </p:nvSpPr>
        <p:spPr>
          <a:xfrm>
            <a:off x="2895600" y="2057400"/>
            <a:ext cx="3657600" cy="1143000"/>
          </a:xfrm>
        </p:spPr>
        <p:txBody>
          <a:bodyPr/>
          <a:lstStyle/>
          <a:p>
            <a:pPr marL="0" indent="0" algn="just">
              <a:buNone/>
            </a:pPr>
            <a:r>
              <a:rPr lang="en-US" altLang="zh-CN" sz="6600" dirty="0"/>
              <a:t>Thanks!</a:t>
            </a:r>
            <a:endParaRPr lang="zh-CN" altLang="en-US" sz="6600" dirty="0"/>
          </a:p>
        </p:txBody>
      </p:sp>
      <p:sp>
        <p:nvSpPr>
          <p:cNvPr id="4" name="灯片编号占位符 3"/>
          <p:cNvSpPr>
            <a:spLocks noGrp="1"/>
          </p:cNvSpPr>
          <p:nvPr>
            <p:ph type="sldNum" sz="quarter" idx="4"/>
          </p:nvPr>
        </p:nvSpPr>
        <p:spPr/>
        <p:txBody>
          <a:bodyPr/>
          <a:lstStyle/>
          <a:p>
            <a:fld id="{B6F15528-21DE-4FAA-801E-634DDDAF4B2B}" type="slidenum">
              <a:rPr lang="en-US" smtClean="0"/>
              <a:t>19</a:t>
            </a:fld>
            <a:endParaRPr lang="en-US" dirty="0"/>
          </a:p>
        </p:txBody>
      </p:sp>
      <p:sp>
        <p:nvSpPr>
          <p:cNvPr id="5" name="文本框 4"/>
          <p:cNvSpPr txBox="1"/>
          <p:nvPr/>
        </p:nvSpPr>
        <p:spPr>
          <a:xfrm>
            <a:off x="1181100" y="3972580"/>
            <a:ext cx="6781800" cy="523220"/>
          </a:xfrm>
          <a:prstGeom prst="rect">
            <a:avLst/>
          </a:prstGeom>
          <a:noFill/>
        </p:spPr>
        <p:txBody>
          <a:bodyPr wrap="square" rtlCol="0">
            <a:spAutoFit/>
          </a:bodyPr>
          <a:lstStyle/>
          <a:p>
            <a:r>
              <a:rPr lang="en-US" altLang="zh-CN" sz="2800" dirty="0"/>
              <a:t>Feel free to ask if you have any questions.</a:t>
            </a:r>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BE86A-0601-4FF4-8CFF-70B46D1A3C5D}"/>
              </a:ext>
            </a:extLst>
          </p:cNvPr>
          <p:cNvSpPr>
            <a:spLocks noGrp="1"/>
          </p:cNvSpPr>
          <p:nvPr>
            <p:ph type="title"/>
          </p:nvPr>
        </p:nvSpPr>
        <p:spPr/>
        <p:txBody>
          <a:bodyPr/>
          <a:lstStyle/>
          <a:p>
            <a:r>
              <a:rPr lang="en-US" altLang="zh-CN" dirty="0"/>
              <a:t>Content</a:t>
            </a:r>
            <a:endParaRPr lang="zh-CN" altLang="en-US" dirty="0"/>
          </a:p>
        </p:txBody>
      </p:sp>
      <p:sp>
        <p:nvSpPr>
          <p:cNvPr id="3" name="内容占位符 2">
            <a:extLst>
              <a:ext uri="{FF2B5EF4-FFF2-40B4-BE49-F238E27FC236}">
                <a16:creationId xmlns:a16="http://schemas.microsoft.com/office/drawing/2014/main" id="{26FAFC40-7B28-43F7-BC4C-BA1444E0578E}"/>
              </a:ext>
            </a:extLst>
          </p:cNvPr>
          <p:cNvSpPr>
            <a:spLocks noGrp="1"/>
          </p:cNvSpPr>
          <p:nvPr>
            <p:ph idx="1"/>
          </p:nvPr>
        </p:nvSpPr>
        <p:spPr>
          <a:xfrm>
            <a:off x="457200" y="762000"/>
            <a:ext cx="6781800" cy="5105400"/>
          </a:xfrm>
        </p:spPr>
        <p:txBody>
          <a:bodyPr/>
          <a:lstStyle/>
          <a:p>
            <a:pPr>
              <a:lnSpc>
                <a:spcPct val="200000"/>
              </a:lnSpc>
            </a:pPr>
            <a:r>
              <a:rPr lang="en-US" altLang="zh-CN" sz="2400" dirty="0"/>
              <a:t>Introduction</a:t>
            </a:r>
          </a:p>
          <a:p>
            <a:pPr>
              <a:lnSpc>
                <a:spcPct val="200000"/>
              </a:lnSpc>
            </a:pPr>
            <a:r>
              <a:rPr lang="en-US" altLang="zh-CN" sz="2400" dirty="0"/>
              <a:t>Unification of Germany</a:t>
            </a:r>
          </a:p>
          <a:p>
            <a:pPr>
              <a:lnSpc>
                <a:spcPct val="200000"/>
              </a:lnSpc>
            </a:pPr>
            <a:r>
              <a:rPr lang="en-US" altLang="zh-CN" sz="2400" dirty="0"/>
              <a:t>Government system</a:t>
            </a:r>
          </a:p>
          <a:p>
            <a:pPr>
              <a:lnSpc>
                <a:spcPct val="200000"/>
              </a:lnSpc>
            </a:pPr>
            <a:r>
              <a:rPr lang="en-US" altLang="zh-CN" sz="2400" dirty="0"/>
              <a:t>Economic and politic development</a:t>
            </a:r>
          </a:p>
          <a:p>
            <a:pPr>
              <a:lnSpc>
                <a:spcPct val="200000"/>
              </a:lnSpc>
            </a:pPr>
            <a:r>
              <a:rPr lang="en-US" altLang="zh-CN" sz="2400" dirty="0"/>
              <a:t>The end of the empire</a:t>
            </a:r>
          </a:p>
          <a:p>
            <a:pPr>
              <a:lnSpc>
                <a:spcPct val="200000"/>
              </a:lnSpc>
            </a:pPr>
            <a:endParaRPr lang="en-US" altLang="zh-CN" sz="2400" dirty="0"/>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C62D0D3E-03A2-4CCE-BCEC-3BF50074B779}"/>
              </a:ext>
            </a:extLst>
          </p:cNvPr>
          <p:cNvSpPr>
            <a:spLocks noGrp="1"/>
          </p:cNvSpPr>
          <p:nvPr>
            <p:ph type="sldNum" sz="quarter" idx="4"/>
          </p:nvPr>
        </p:nvSpPr>
        <p:spPr/>
        <p:txBody>
          <a:bodyPr/>
          <a:lstStyle/>
          <a:p>
            <a:fld id="{B6F15528-21DE-4FAA-801E-634DDDAF4B2B}" type="slidenum">
              <a:rPr lang="en-US" smtClean="0"/>
              <a:t>2</a:t>
            </a:fld>
            <a:endParaRPr lang="en-US" dirty="0"/>
          </a:p>
        </p:txBody>
      </p:sp>
    </p:spTree>
    <p:extLst>
      <p:ext uri="{BB962C8B-B14F-4D97-AF65-F5344CB8AC3E}">
        <p14:creationId xmlns:p14="http://schemas.microsoft.com/office/powerpoint/2010/main" val="1910768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99021-BCE1-47E8-8AC2-297500913072}"/>
              </a:ext>
            </a:extLst>
          </p:cNvPr>
          <p:cNvSpPr>
            <a:spLocks noGrp="1"/>
          </p:cNvSpPr>
          <p:nvPr>
            <p:ph type="title"/>
          </p:nvPr>
        </p:nvSpPr>
        <p:spPr/>
        <p:txBody>
          <a:bodyPr/>
          <a:lstStyle/>
          <a:p>
            <a:r>
              <a:rPr lang="en-US" altLang="zh-CN" dirty="0"/>
              <a:t>References</a:t>
            </a:r>
            <a:endParaRPr lang="zh-CN" altLang="en-US" dirty="0"/>
          </a:p>
        </p:txBody>
      </p:sp>
      <p:sp>
        <p:nvSpPr>
          <p:cNvPr id="4" name="灯片编号占位符 3">
            <a:extLst>
              <a:ext uri="{FF2B5EF4-FFF2-40B4-BE49-F238E27FC236}">
                <a16:creationId xmlns:a16="http://schemas.microsoft.com/office/drawing/2014/main" id="{424B5719-C657-47F4-B8EF-196BFA190C4F}"/>
              </a:ext>
            </a:extLst>
          </p:cNvPr>
          <p:cNvSpPr>
            <a:spLocks noGrp="1"/>
          </p:cNvSpPr>
          <p:nvPr>
            <p:ph type="sldNum" sz="quarter" idx="4"/>
          </p:nvPr>
        </p:nvSpPr>
        <p:spPr/>
        <p:txBody>
          <a:bodyPr/>
          <a:lstStyle/>
          <a:p>
            <a:fld id="{B6F15528-21DE-4FAA-801E-634DDDAF4B2B}" type="slidenum">
              <a:rPr lang="en-US" smtClean="0"/>
              <a:t>20</a:t>
            </a:fld>
            <a:endParaRPr lang="en-US" dirty="0"/>
          </a:p>
        </p:txBody>
      </p:sp>
      <p:sp>
        <p:nvSpPr>
          <p:cNvPr id="9" name="文本框 8">
            <a:extLst>
              <a:ext uri="{FF2B5EF4-FFF2-40B4-BE49-F238E27FC236}">
                <a16:creationId xmlns:a16="http://schemas.microsoft.com/office/drawing/2014/main" id="{37D2FB6D-9F56-409F-92E1-269BC6E703A7}"/>
              </a:ext>
            </a:extLst>
          </p:cNvPr>
          <p:cNvSpPr txBox="1"/>
          <p:nvPr/>
        </p:nvSpPr>
        <p:spPr>
          <a:xfrm>
            <a:off x="400050" y="1143000"/>
            <a:ext cx="8534400" cy="6617196"/>
          </a:xfrm>
          <a:prstGeom prst="rect">
            <a:avLst/>
          </a:prstGeom>
          <a:noFill/>
        </p:spPr>
        <p:txBody>
          <a:bodyPr wrap="square">
            <a:spAutoFit/>
          </a:bodyPr>
          <a:lstStyle/>
          <a:p>
            <a:pPr>
              <a:lnSpc>
                <a:spcPct val="200000"/>
              </a:lnSpc>
            </a:pPr>
            <a:r>
              <a:rPr lang="en-US" altLang="zh-CN" sz="2000" dirty="0">
                <a:latin typeface="Arial" panose="020B0604020202020204" pitchFamily="34" charset="0"/>
                <a:cs typeface="Arial" panose="020B0604020202020204" pitchFamily="34" charset="0"/>
              </a:rPr>
              <a:t>[1] https://en.wikipedia.org/wiki/German Empire</a:t>
            </a:r>
          </a:p>
          <a:p>
            <a:pPr>
              <a:lnSpc>
                <a:spcPct val="200000"/>
              </a:lnSpc>
            </a:pPr>
            <a:r>
              <a:rPr lang="en-US" altLang="zh-CN" sz="2000" dirty="0">
                <a:latin typeface="Arial" panose="020B0604020202020204" pitchFamily="34" charset="0"/>
                <a:cs typeface="Arial" panose="020B0604020202020204" pitchFamily="34" charset="0"/>
              </a:rPr>
              <a:t>[2] </a:t>
            </a:r>
            <a:r>
              <a:rPr lang="zh-CN" altLang="en-US" sz="2000" dirty="0">
                <a:latin typeface="Arial" panose="020B0604020202020204" pitchFamily="34" charset="0"/>
                <a:cs typeface="Arial" panose="020B0604020202020204" pitchFamily="34" charset="0"/>
              </a:rPr>
              <a:t>https://en.wikipedia.org/wiki/German_Confederation </a:t>
            </a:r>
            <a:endParaRPr lang="en-US" altLang="zh-CN" sz="2000" dirty="0">
              <a:latin typeface="Arial" panose="020B0604020202020204" pitchFamily="34" charset="0"/>
              <a:cs typeface="Arial" panose="020B0604020202020204" pitchFamily="34" charset="0"/>
            </a:endParaRPr>
          </a:p>
          <a:p>
            <a:pPr>
              <a:lnSpc>
                <a:spcPct val="200000"/>
              </a:lnSpc>
            </a:pPr>
            <a:r>
              <a:rPr lang="en-US" altLang="zh-CN" sz="2000" dirty="0">
                <a:latin typeface="Arial" panose="020B0604020202020204" pitchFamily="34" charset="0"/>
                <a:cs typeface="Arial" panose="020B0604020202020204" pitchFamily="34" charset="0"/>
              </a:rPr>
              <a:t>[3] ht</a:t>
            </a:r>
            <a:r>
              <a:rPr lang="zh-CN" altLang="en-US" sz="2000" dirty="0">
                <a:latin typeface="Arial" panose="020B0604020202020204" pitchFamily="34" charset="0"/>
                <a:cs typeface="Arial" panose="020B0604020202020204" pitchFamily="34" charset="0"/>
              </a:rPr>
              <a:t>tps://en.wikipedia.org/wiki/Otto_von_Bismarc</a:t>
            </a:r>
            <a:r>
              <a:rPr lang="en-US" altLang="zh-CN" sz="2000" dirty="0">
                <a:latin typeface="Arial" panose="020B0604020202020204" pitchFamily="34" charset="0"/>
                <a:cs typeface="Arial" panose="020B0604020202020204" pitchFamily="34" charset="0"/>
              </a:rPr>
              <a:t>k  </a:t>
            </a:r>
          </a:p>
          <a:p>
            <a:pPr>
              <a:lnSpc>
                <a:spcPct val="200000"/>
              </a:lnSpc>
            </a:pPr>
            <a:r>
              <a:rPr lang="en-US" altLang="zh-CN" sz="2000" dirty="0">
                <a:latin typeface="Arial" panose="020B0604020202020204" pitchFamily="34" charset="0"/>
                <a:cs typeface="Arial" panose="020B0604020202020204" pitchFamily="34" charset="0"/>
              </a:rPr>
              <a:t>[4] </a:t>
            </a:r>
            <a:r>
              <a:rPr lang="zh-CN" altLang="en-US" sz="2000" dirty="0">
                <a:latin typeface="Arial" panose="020B0604020202020204" pitchFamily="34" charset="0"/>
                <a:cs typeface="Arial" panose="020B0604020202020204" pitchFamily="34" charset="0"/>
              </a:rPr>
              <a:t>https://en.wikipedia.org/wiki/Second_Schleswig_War</a:t>
            </a:r>
            <a:endParaRPr lang="en-US" altLang="zh-CN" sz="2000" dirty="0">
              <a:latin typeface="Arial" panose="020B0604020202020204" pitchFamily="34" charset="0"/>
              <a:cs typeface="Arial" panose="020B0604020202020204" pitchFamily="34" charset="0"/>
            </a:endParaRPr>
          </a:p>
          <a:p>
            <a:pPr>
              <a:lnSpc>
                <a:spcPct val="200000"/>
              </a:lnSpc>
            </a:pPr>
            <a:r>
              <a:rPr lang="en-US" altLang="zh-CN" sz="2000" dirty="0">
                <a:latin typeface="Arial" panose="020B0604020202020204" pitchFamily="34" charset="0"/>
                <a:cs typeface="Arial" panose="020B0604020202020204" pitchFamily="34" charset="0"/>
              </a:rPr>
              <a:t>[5] </a:t>
            </a:r>
            <a:r>
              <a:rPr lang="zh-CN" altLang="en-US" sz="2000" dirty="0">
                <a:latin typeface="Arial" panose="020B0604020202020204" pitchFamily="34" charset="0"/>
                <a:cs typeface="Arial" panose="020B0604020202020204" pitchFamily="34" charset="0"/>
              </a:rPr>
              <a:t>https://en.wikipedia.org/wiki/Franco-Prussian_War</a:t>
            </a:r>
            <a:endParaRPr lang="en-US" altLang="zh-CN" sz="2000" dirty="0">
              <a:latin typeface="Arial" panose="020B0604020202020204" pitchFamily="34" charset="0"/>
              <a:cs typeface="Arial" panose="020B0604020202020204" pitchFamily="34" charset="0"/>
            </a:endParaRPr>
          </a:p>
          <a:p>
            <a:pPr>
              <a:lnSpc>
                <a:spcPct val="200000"/>
              </a:lnSpc>
            </a:pPr>
            <a:r>
              <a:rPr lang="en-US" altLang="zh-CN" sz="2000" dirty="0">
                <a:latin typeface="Arial" panose="020B0604020202020204" pitchFamily="34" charset="0"/>
                <a:cs typeface="Arial" panose="020B0604020202020204" pitchFamily="34" charset="0"/>
              </a:rPr>
              <a:t>[6] </a:t>
            </a:r>
            <a:r>
              <a:rPr lang="zh-CN" altLang="en-US" sz="2000" dirty="0">
                <a:latin typeface="Arial" panose="020B0604020202020204" pitchFamily="34" charset="0"/>
                <a:cs typeface="Arial" panose="020B0604020202020204" pitchFamily="34" charset="0"/>
              </a:rPr>
              <a:t>https://commons.wikimedia.org/wiki/File:Paul_von_Hindenburg-2.png</a:t>
            </a:r>
            <a:endParaRPr lang="en-US" altLang="zh-CN" sz="2000" dirty="0">
              <a:latin typeface="Arial" panose="020B0604020202020204" pitchFamily="34" charset="0"/>
              <a:cs typeface="Arial" panose="020B0604020202020204" pitchFamily="34" charset="0"/>
            </a:endParaRPr>
          </a:p>
          <a:p>
            <a:pPr>
              <a:lnSpc>
                <a:spcPct val="200000"/>
              </a:lnSpc>
            </a:pPr>
            <a:r>
              <a:rPr lang="en-US" altLang="zh-CN" sz="2000" dirty="0">
                <a:latin typeface="Arial" panose="020B0604020202020204" pitchFamily="34" charset="0"/>
                <a:cs typeface="Arial" panose="020B0604020202020204" pitchFamily="34" charset="0"/>
              </a:rPr>
              <a:t>[7] </a:t>
            </a:r>
            <a:r>
              <a:rPr lang="zh-CN" altLang="en-US" sz="2000" dirty="0">
                <a:latin typeface="Arial" panose="020B0604020202020204" pitchFamily="34" charset="0"/>
                <a:cs typeface="Arial" panose="020B0604020202020204" pitchFamily="34" charset="0"/>
              </a:rPr>
              <a:t>https://de.wikipedia.org/wiki/Erich_Ludendorff</a:t>
            </a:r>
          </a:p>
          <a:p>
            <a:endParaRPr lang="zh-CN" altLang="en-US" sz="1800" dirty="0">
              <a:solidFill>
                <a:schemeClr val="bg2"/>
              </a:solidFill>
              <a:latin typeface="Times New Roman" panose="02020603050405020304" pitchFamily="18" charset="0"/>
              <a:cs typeface="Times New Roman" panose="02020603050405020304" pitchFamily="18" charset="0"/>
            </a:endParaRPr>
          </a:p>
          <a:p>
            <a:endParaRPr lang="zh-CN" altLang="en-US" sz="1800" dirty="0">
              <a:solidFill>
                <a:schemeClr val="bg2"/>
              </a:solidFill>
              <a:latin typeface="Times New Roman" panose="02020603050405020304" pitchFamily="18" charset="0"/>
              <a:cs typeface="Times New Roman" panose="02020603050405020304" pitchFamily="18" charset="0"/>
            </a:endParaRPr>
          </a:p>
          <a:p>
            <a:endParaRPr lang="zh-CN" altLang="en-US" dirty="0"/>
          </a:p>
          <a:p>
            <a:endParaRPr lang="zh-CN" altLang="en-US" dirty="0"/>
          </a:p>
          <a:p>
            <a:endParaRPr lang="zh-CN" altLang="en-US" dirty="0"/>
          </a:p>
          <a:p>
            <a:endParaRPr lang="zh-CN" altLang="en-US" dirty="0"/>
          </a:p>
          <a:p>
            <a:endParaRPr lang="en-US" altLang="zh-CN" sz="1800" dirty="0">
              <a:solidFill>
                <a:schemeClr val="bg2"/>
              </a:solidFill>
              <a:latin typeface="Times New Roman" panose="02020603050405020304" pitchFamily="18" charset="0"/>
              <a:cs typeface="Times New Roman" panose="02020603050405020304" pitchFamily="18" charset="0"/>
            </a:endParaRPr>
          </a:p>
          <a:p>
            <a:endParaRPr lang="zh-CN" altLang="en-US" sz="1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40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a:t>
            </a:r>
          </a:p>
        </p:txBody>
      </p:sp>
      <p:sp>
        <p:nvSpPr>
          <p:cNvPr id="4" name="灯片编号占位符 3"/>
          <p:cNvSpPr>
            <a:spLocks noGrp="1"/>
          </p:cNvSpPr>
          <p:nvPr>
            <p:ph type="sldNum" sz="quarter" idx="4"/>
          </p:nvPr>
        </p:nvSpPr>
        <p:spPr/>
        <p:txBody>
          <a:bodyPr/>
          <a:lstStyle/>
          <a:p>
            <a:fld id="{B6F15528-21DE-4FAA-801E-634DDDAF4B2B}" type="slidenum">
              <a:rPr lang="en-US" smtClean="0"/>
              <a:t>3</a:t>
            </a:fld>
            <a:endParaRPr lang="en-US" dirty="0"/>
          </a:p>
        </p:txBody>
      </p:sp>
      <p:sp>
        <p:nvSpPr>
          <p:cNvPr id="6" name="文本框 5">
            <a:extLst>
              <a:ext uri="{FF2B5EF4-FFF2-40B4-BE49-F238E27FC236}">
                <a16:creationId xmlns:a16="http://schemas.microsoft.com/office/drawing/2014/main" id="{E89C2E09-4599-4B37-8FC8-245DAADB11CC}"/>
              </a:ext>
            </a:extLst>
          </p:cNvPr>
          <p:cNvSpPr txBox="1"/>
          <p:nvPr/>
        </p:nvSpPr>
        <p:spPr>
          <a:xfrm>
            <a:off x="201611" y="1208537"/>
            <a:ext cx="5808069" cy="420166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Existed from 1871 to 1918</a:t>
            </a:r>
            <a:endParaRPr lang="zh-CN" altLang="en-US" sz="2000" dirty="0">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US" altLang="zh-CN" sz="2000" dirty="0">
                <a:effectLst/>
                <a:latin typeface="Arial" panose="020B0604020202020204" pitchFamily="34" charset="0"/>
                <a:cs typeface="Arial" panose="020B0604020202020204" pitchFamily="34" charset="0"/>
              </a:rPr>
              <a:t>Motto: </a:t>
            </a:r>
            <a:r>
              <a:rPr lang="en-US" altLang="zh-CN" sz="2000" u="none" strike="noStrike" dirty="0">
                <a:effectLst/>
                <a:latin typeface="Arial" panose="020B0604020202020204" pitchFamily="34" charset="0"/>
                <a:cs typeface="Arial" panose="020B0604020202020204" pitchFamily="34" charset="0"/>
              </a:rPr>
              <a:t>Gott mit uns</a:t>
            </a:r>
          </a:p>
          <a:p>
            <a:pPr marL="285750" indent="-285750">
              <a:lnSpc>
                <a:spcPct val="20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Anthem: Heil dir im Siegerkranz</a:t>
            </a:r>
          </a:p>
          <a:p>
            <a:pPr marL="285750" indent="-285750">
              <a:lnSpc>
                <a:spcPct val="200000"/>
              </a:lnSpc>
              <a:buFont typeface="Arial" panose="020B0604020202020204" pitchFamily="34" charset="0"/>
              <a:buChar char="•"/>
            </a:pPr>
            <a:r>
              <a:rPr lang="en-US" altLang="zh-CN" sz="2000" u="none" strike="noStrike" dirty="0">
                <a:effectLst/>
                <a:latin typeface="Arial" panose="020B0604020202020204" pitchFamily="34" charset="0"/>
                <a:cs typeface="Arial" panose="020B0604020202020204" pitchFamily="34" charset="0"/>
              </a:rPr>
              <a:t>Capital</a:t>
            </a:r>
            <a:r>
              <a:rPr lang="en-US" altLang="zh-CN" sz="2000" dirty="0">
                <a:latin typeface="Arial" panose="020B0604020202020204" pitchFamily="34" charset="0"/>
                <a:cs typeface="Arial" panose="020B0604020202020204" pitchFamily="34" charset="0"/>
              </a:rPr>
              <a:t>: Berlin</a:t>
            </a:r>
          </a:p>
          <a:p>
            <a:pPr marL="285750" indent="-285750">
              <a:lnSpc>
                <a:spcPct val="20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Emperor: Wilhelm I (1871-1888),</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Friedrich III (1888), Wilhelm II (1888-1918)</a:t>
            </a:r>
          </a:p>
          <a:p>
            <a:pPr marL="742950" lvl="1" indent="-285750">
              <a:lnSpc>
                <a:spcPct val="200000"/>
              </a:lnSpc>
              <a:buFont typeface="Arial" panose="020B0604020202020204" pitchFamily="34" charset="0"/>
              <a:buChar char="•"/>
            </a:pPr>
            <a:endParaRPr lang="en-US" altLang="zh-CN" sz="1600" dirty="0">
              <a:latin typeface="Arial" panose="020B0604020202020204" pitchFamily="34" charset="0"/>
              <a:cs typeface="Arial" panose="020B0604020202020204" pitchFamily="34" charset="0"/>
            </a:endParaRPr>
          </a:p>
        </p:txBody>
      </p:sp>
      <p:pic>
        <p:nvPicPr>
          <p:cNvPr id="1026" name="Picture 2" descr="Flag of German Reich">
            <a:extLst>
              <a:ext uri="{FF2B5EF4-FFF2-40B4-BE49-F238E27FC236}">
                <a16:creationId xmlns:a16="http://schemas.microsoft.com/office/drawing/2014/main" id="{56BB5FAC-D1BA-4D80-8D1F-8B505EAC1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0169" y="1033667"/>
            <a:ext cx="2385543" cy="1584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at of arms (1889–1918)[1] of German Reich">
            <a:extLst>
              <a:ext uri="{FF2B5EF4-FFF2-40B4-BE49-F238E27FC236}">
                <a16:creationId xmlns:a16="http://schemas.microsoft.com/office/drawing/2014/main" id="{327E6BC7-264D-4774-92A7-5E3D3ACA18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9680" y="3193625"/>
            <a:ext cx="1926523" cy="2257601"/>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60297C3-D014-4D81-A204-0BC19136D08D}"/>
              </a:ext>
            </a:extLst>
          </p:cNvPr>
          <p:cNvSpPr txBox="1"/>
          <p:nvPr/>
        </p:nvSpPr>
        <p:spPr>
          <a:xfrm>
            <a:off x="6183226" y="5566591"/>
            <a:ext cx="1818680" cy="369332"/>
          </a:xfrm>
          <a:prstGeom prst="rect">
            <a:avLst/>
          </a:prstGeom>
          <a:noFill/>
        </p:spPr>
        <p:txBody>
          <a:bodyPr wrap="square" rtlCol="0">
            <a:spAutoFit/>
          </a:bodyPr>
          <a:lstStyle/>
          <a:p>
            <a:r>
              <a:rPr lang="en-US" altLang="zh-CN" dirty="0"/>
              <a:t>Coat of arms</a:t>
            </a:r>
            <a:endParaRPr lang="zh-CN" altLang="en-US" dirty="0"/>
          </a:p>
        </p:txBody>
      </p:sp>
      <p:sp>
        <p:nvSpPr>
          <p:cNvPr id="17" name="文本框 16">
            <a:extLst>
              <a:ext uri="{FF2B5EF4-FFF2-40B4-BE49-F238E27FC236}">
                <a16:creationId xmlns:a16="http://schemas.microsoft.com/office/drawing/2014/main" id="{5C567EC6-DF67-4724-AE20-D8A3838CE1FB}"/>
              </a:ext>
            </a:extLst>
          </p:cNvPr>
          <p:cNvSpPr txBox="1"/>
          <p:nvPr/>
        </p:nvSpPr>
        <p:spPr>
          <a:xfrm>
            <a:off x="6705600" y="2727922"/>
            <a:ext cx="1818680" cy="369332"/>
          </a:xfrm>
          <a:prstGeom prst="rect">
            <a:avLst/>
          </a:prstGeom>
          <a:noFill/>
        </p:spPr>
        <p:txBody>
          <a:bodyPr wrap="square" rtlCol="0">
            <a:spAutoFit/>
          </a:bodyPr>
          <a:lstStyle/>
          <a:p>
            <a:r>
              <a:rPr lang="en-US" altLang="zh-CN" dirty="0"/>
              <a:t>Flag</a:t>
            </a:r>
            <a:endParaRPr lang="zh-CN" altLang="en-US" dirty="0"/>
          </a:p>
        </p:txBody>
      </p:sp>
      <p:sp>
        <p:nvSpPr>
          <p:cNvPr id="18" name="文本框 17">
            <a:extLst>
              <a:ext uri="{FF2B5EF4-FFF2-40B4-BE49-F238E27FC236}">
                <a16:creationId xmlns:a16="http://schemas.microsoft.com/office/drawing/2014/main" id="{CB3A01BA-05DA-4BE5-8627-32094DC85C4D}"/>
              </a:ext>
            </a:extLst>
          </p:cNvPr>
          <p:cNvSpPr txBox="1"/>
          <p:nvPr/>
        </p:nvSpPr>
        <p:spPr>
          <a:xfrm>
            <a:off x="5257800" y="6051288"/>
            <a:ext cx="4876800" cy="276999"/>
          </a:xfrm>
          <a:prstGeom prst="rect">
            <a:avLst/>
          </a:prstGeom>
          <a:noFill/>
        </p:spPr>
        <p:txBody>
          <a:bodyPr wrap="square" rtlCol="0">
            <a:spAutoFit/>
          </a:bodyPr>
          <a:lstStyle/>
          <a:p>
            <a:r>
              <a:rPr lang="en-US" altLang="zh-CN" sz="1200" dirty="0">
                <a:solidFill>
                  <a:schemeClr val="bg2"/>
                </a:solidFill>
                <a:latin typeface="Times New Roman" panose="02020603050405020304" pitchFamily="18" charset="0"/>
                <a:cs typeface="Times New Roman" panose="02020603050405020304" pitchFamily="18" charset="0"/>
              </a:rPr>
              <a:t>https://en.wikipedia.org/wiki/German_Empire</a:t>
            </a:r>
            <a:endParaRPr lang="zh-CN" altLang="en-US" sz="12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0CD7D-22A7-4835-B949-7A7ED0F4953B}"/>
              </a:ext>
            </a:extLst>
          </p:cNvPr>
          <p:cNvSpPr>
            <a:spLocks noGrp="1"/>
          </p:cNvSpPr>
          <p:nvPr>
            <p:ph type="title"/>
          </p:nvPr>
        </p:nvSpPr>
        <p:spPr/>
        <p:txBody>
          <a:bodyPr/>
          <a:lstStyle/>
          <a:p>
            <a:r>
              <a:rPr lang="en-US" altLang="zh-CN" sz="2800" dirty="0"/>
              <a:t>Unification of Germany</a:t>
            </a:r>
            <a:endParaRPr lang="zh-CN" altLang="en-US" dirty="0"/>
          </a:p>
        </p:txBody>
      </p:sp>
      <p:sp>
        <p:nvSpPr>
          <p:cNvPr id="4" name="灯片编号占位符 3">
            <a:extLst>
              <a:ext uri="{FF2B5EF4-FFF2-40B4-BE49-F238E27FC236}">
                <a16:creationId xmlns:a16="http://schemas.microsoft.com/office/drawing/2014/main" id="{D9EEAF4E-5D25-4AF1-8C85-56C05BC77C13}"/>
              </a:ext>
            </a:extLst>
          </p:cNvPr>
          <p:cNvSpPr>
            <a:spLocks noGrp="1"/>
          </p:cNvSpPr>
          <p:nvPr>
            <p:ph type="sldNum" sz="quarter" idx="4"/>
          </p:nvPr>
        </p:nvSpPr>
        <p:spPr/>
        <p:txBody>
          <a:bodyPr/>
          <a:lstStyle/>
          <a:p>
            <a:fld id="{B6F15528-21DE-4FAA-801E-634DDDAF4B2B}" type="slidenum">
              <a:rPr lang="en-US" smtClean="0"/>
              <a:t>4</a:t>
            </a:fld>
            <a:endParaRPr lang="en-US" dirty="0"/>
          </a:p>
        </p:txBody>
      </p:sp>
      <p:sp>
        <p:nvSpPr>
          <p:cNvPr id="6" name="文本框 5">
            <a:extLst>
              <a:ext uri="{FF2B5EF4-FFF2-40B4-BE49-F238E27FC236}">
                <a16:creationId xmlns:a16="http://schemas.microsoft.com/office/drawing/2014/main" id="{E090BA75-BA2F-4AED-941B-E6E967AB0AEC}"/>
              </a:ext>
            </a:extLst>
          </p:cNvPr>
          <p:cNvSpPr txBox="1"/>
          <p:nvPr/>
        </p:nvSpPr>
        <p:spPr>
          <a:xfrm>
            <a:off x="457200" y="1066800"/>
            <a:ext cx="8229600" cy="627864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400" dirty="0"/>
              <a:t>German confederation</a:t>
            </a:r>
          </a:p>
          <a:p>
            <a:pPr marL="285750" indent="-285750">
              <a:lnSpc>
                <a:spcPct val="200000"/>
              </a:lnSpc>
              <a:buFont typeface="Arial" panose="020B0604020202020204" pitchFamily="34" charset="0"/>
              <a:buChar char="•"/>
            </a:pPr>
            <a:r>
              <a:rPr lang="en-US" altLang="zh-CN" sz="2400" dirty="0"/>
              <a:t>“The iron chancellor”</a:t>
            </a:r>
          </a:p>
          <a:p>
            <a:pPr marL="285750" indent="-285750">
              <a:lnSpc>
                <a:spcPct val="200000"/>
              </a:lnSpc>
              <a:buFont typeface="Arial" panose="020B0604020202020204" pitchFamily="34" charset="0"/>
              <a:buChar char="•"/>
            </a:pPr>
            <a:r>
              <a:rPr lang="en-US" altLang="zh-CN" sz="2400" dirty="0"/>
              <a:t>Dano-Prussian War</a:t>
            </a:r>
          </a:p>
          <a:p>
            <a:pPr marL="285750" indent="-285750">
              <a:lnSpc>
                <a:spcPct val="200000"/>
              </a:lnSpc>
              <a:buFont typeface="Arial" panose="020B0604020202020204" pitchFamily="34" charset="0"/>
              <a:buChar char="•"/>
            </a:pPr>
            <a:r>
              <a:rPr lang="en-US" altLang="zh-CN" sz="2400" dirty="0"/>
              <a:t>Austro-Prussian War</a:t>
            </a:r>
          </a:p>
          <a:p>
            <a:pPr marL="285750" indent="-285750">
              <a:lnSpc>
                <a:spcPct val="200000"/>
              </a:lnSpc>
              <a:buFont typeface="Arial" panose="020B0604020202020204" pitchFamily="34" charset="0"/>
              <a:buChar char="•"/>
            </a:pPr>
            <a:r>
              <a:rPr lang="en-US" altLang="zh-CN" sz="2400" dirty="0"/>
              <a:t>Franco-Prussian War</a:t>
            </a:r>
          </a:p>
          <a:p>
            <a:pPr marL="285750" indent="-285750">
              <a:lnSpc>
                <a:spcPct val="200000"/>
              </a:lnSpc>
              <a:buFont typeface="Arial" panose="020B0604020202020204" pitchFamily="34" charset="0"/>
              <a:buChar char="•"/>
            </a:pPr>
            <a:endParaRPr lang="en-US" altLang="zh-CN" sz="2400" dirty="0"/>
          </a:p>
          <a:p>
            <a:pPr marL="285750" indent="-285750">
              <a:lnSpc>
                <a:spcPct val="200000"/>
              </a:lnSpc>
              <a:buFont typeface="Arial" panose="020B0604020202020204" pitchFamily="34" charset="0"/>
              <a:buChar char="•"/>
            </a:pPr>
            <a:endParaRPr lang="en-US" altLang="zh-CN" sz="2400" dirty="0"/>
          </a:p>
          <a:p>
            <a:pPr marL="285750" indent="-285750">
              <a:lnSpc>
                <a:spcPct val="200000"/>
              </a:lnSpc>
              <a:buFont typeface="Arial" panose="020B0604020202020204" pitchFamily="34" charset="0"/>
              <a:buChar char="•"/>
            </a:pPr>
            <a:endParaRPr lang="en-US" altLang="zh-CN" sz="2400"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2741444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0A119-D0E3-4276-81B7-5D746FDD1FFB}"/>
              </a:ext>
            </a:extLst>
          </p:cNvPr>
          <p:cNvSpPr>
            <a:spLocks noGrp="1"/>
          </p:cNvSpPr>
          <p:nvPr>
            <p:ph type="title"/>
          </p:nvPr>
        </p:nvSpPr>
        <p:spPr/>
        <p:txBody>
          <a:bodyPr/>
          <a:lstStyle/>
          <a:p>
            <a:r>
              <a:rPr lang="en-US" altLang="zh-CN" dirty="0"/>
              <a:t>German Confederation</a:t>
            </a:r>
            <a:endParaRPr lang="zh-CN" altLang="en-US" dirty="0"/>
          </a:p>
        </p:txBody>
      </p:sp>
      <p:sp>
        <p:nvSpPr>
          <p:cNvPr id="4" name="灯片编号占位符 3">
            <a:extLst>
              <a:ext uri="{FF2B5EF4-FFF2-40B4-BE49-F238E27FC236}">
                <a16:creationId xmlns:a16="http://schemas.microsoft.com/office/drawing/2014/main" id="{BF58C07F-F3BD-4E2E-8FA0-6C97A916BCF2}"/>
              </a:ext>
            </a:extLst>
          </p:cNvPr>
          <p:cNvSpPr>
            <a:spLocks noGrp="1"/>
          </p:cNvSpPr>
          <p:nvPr>
            <p:ph type="sldNum" sz="quarter" idx="4"/>
          </p:nvPr>
        </p:nvSpPr>
        <p:spPr/>
        <p:txBody>
          <a:bodyPr/>
          <a:lstStyle/>
          <a:p>
            <a:fld id="{B6F15528-21DE-4FAA-801E-634DDDAF4B2B}" type="slidenum">
              <a:rPr lang="en-US" smtClean="0"/>
              <a:t>5</a:t>
            </a:fld>
            <a:endParaRPr lang="en-US" dirty="0"/>
          </a:p>
        </p:txBody>
      </p:sp>
      <p:pic>
        <p:nvPicPr>
          <p:cNvPr id="1026" name="Picture 2">
            <a:extLst>
              <a:ext uri="{FF2B5EF4-FFF2-40B4-BE49-F238E27FC236}">
                <a16:creationId xmlns:a16="http://schemas.microsoft.com/office/drawing/2014/main" id="{90CF638B-6C00-4E6F-BD2E-8F52945D6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62" y="1128800"/>
            <a:ext cx="3832258" cy="32400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E2011901-2D12-45DB-952E-FB6C552F99CF}"/>
              </a:ext>
            </a:extLst>
          </p:cNvPr>
          <p:cNvSpPr txBox="1"/>
          <p:nvPr/>
        </p:nvSpPr>
        <p:spPr>
          <a:xfrm>
            <a:off x="38100" y="4686123"/>
            <a:ext cx="4621236" cy="523220"/>
          </a:xfrm>
          <a:prstGeom prst="rect">
            <a:avLst/>
          </a:prstGeom>
          <a:noFill/>
        </p:spPr>
        <p:txBody>
          <a:bodyPr wrap="square">
            <a:spAutoFit/>
          </a:bodyPr>
          <a:lstStyle/>
          <a:p>
            <a:r>
              <a:rPr lang="en-US" altLang="zh-CN" sz="1400" b="0" i="0" dirty="0">
                <a:solidFill>
                  <a:srgbClr val="202122"/>
                </a:solidFill>
                <a:effectLst/>
                <a:latin typeface="Arial" panose="020B0604020202020204" pitchFamily="34" charset="0"/>
              </a:rPr>
              <a:t>Boundaries (in red) of the German Confederation with Prussia in blue, Austria in yellow, and the rest in grey</a:t>
            </a:r>
            <a:endParaRPr lang="zh-CN" altLang="en-US" sz="1400" dirty="0"/>
          </a:p>
        </p:txBody>
      </p:sp>
      <p:sp>
        <p:nvSpPr>
          <p:cNvPr id="5" name="文本框 4">
            <a:extLst>
              <a:ext uri="{FF2B5EF4-FFF2-40B4-BE49-F238E27FC236}">
                <a16:creationId xmlns:a16="http://schemas.microsoft.com/office/drawing/2014/main" id="{B852ECE1-BBFA-4D86-8CD4-C1FF87BC18A7}"/>
              </a:ext>
            </a:extLst>
          </p:cNvPr>
          <p:cNvSpPr txBox="1"/>
          <p:nvPr/>
        </p:nvSpPr>
        <p:spPr>
          <a:xfrm>
            <a:off x="4319938" y="903744"/>
            <a:ext cx="4495800" cy="535531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dirty="0"/>
              <a:t>Consist of 39 German-speaking states</a:t>
            </a:r>
          </a:p>
          <a:p>
            <a:pPr marL="285750" indent="-285750">
              <a:lnSpc>
                <a:spcPct val="200000"/>
              </a:lnSpc>
              <a:buFont typeface="Arial" panose="020B0604020202020204" pitchFamily="34" charset="0"/>
              <a:buChar char="•"/>
            </a:pPr>
            <a:r>
              <a:rPr lang="en-US" altLang="zh-CN" dirty="0"/>
              <a:t>Created by the Congress of Vienna in 1815</a:t>
            </a:r>
          </a:p>
          <a:p>
            <a:pPr marL="285750" indent="-285750">
              <a:lnSpc>
                <a:spcPct val="200000"/>
              </a:lnSpc>
              <a:buFont typeface="Arial" panose="020B0604020202020204" pitchFamily="34" charset="0"/>
              <a:buChar char="•"/>
            </a:pPr>
            <a:r>
              <a:rPr lang="en-US" altLang="zh-CN" dirty="0"/>
              <a:t>The states could not reach an agreement, which made German Confederation weak</a:t>
            </a:r>
          </a:p>
          <a:p>
            <a:pPr marL="285750" indent="-285750">
              <a:lnSpc>
                <a:spcPct val="200000"/>
              </a:lnSpc>
              <a:buFont typeface="Arial" panose="020B0604020202020204" pitchFamily="34" charset="0"/>
              <a:buChar char="•"/>
            </a:pPr>
            <a:r>
              <a:rPr lang="en-US" altLang="zh-CN" dirty="0"/>
              <a:t>The German revolutions of 1848-1849 trying to unify the Confederation ended up with failure</a:t>
            </a:r>
            <a:endParaRPr lang="zh-CN" altLang="en-US" dirty="0"/>
          </a:p>
          <a:p>
            <a:pPr marL="285750" indent="-285750">
              <a:buFont typeface="Arial" panose="020B0604020202020204" pitchFamily="34" charset="0"/>
              <a:buChar char="•"/>
            </a:pPr>
            <a:endParaRPr lang="zh-CN" altLang="en-US" dirty="0"/>
          </a:p>
        </p:txBody>
      </p:sp>
      <p:sp>
        <p:nvSpPr>
          <p:cNvPr id="9" name="文本框 8">
            <a:extLst>
              <a:ext uri="{FF2B5EF4-FFF2-40B4-BE49-F238E27FC236}">
                <a16:creationId xmlns:a16="http://schemas.microsoft.com/office/drawing/2014/main" id="{345937B4-B20F-480A-87B8-1471C4FA29DC}"/>
              </a:ext>
            </a:extLst>
          </p:cNvPr>
          <p:cNvSpPr txBox="1"/>
          <p:nvPr/>
        </p:nvSpPr>
        <p:spPr>
          <a:xfrm>
            <a:off x="392731" y="5815756"/>
            <a:ext cx="4655820" cy="276999"/>
          </a:xfrm>
          <a:prstGeom prst="rect">
            <a:avLst/>
          </a:prstGeom>
          <a:noFill/>
        </p:spPr>
        <p:txBody>
          <a:bodyPr wrap="square">
            <a:spAutoFit/>
          </a:bodyPr>
          <a:lstStyle/>
          <a:p>
            <a:r>
              <a:rPr lang="zh-CN" altLang="en-US" sz="1200" dirty="0">
                <a:solidFill>
                  <a:schemeClr val="bg2"/>
                </a:solidFill>
                <a:latin typeface="Times New Roman" panose="02020603050405020304" pitchFamily="18" charset="0"/>
                <a:cs typeface="Times New Roman" panose="02020603050405020304" pitchFamily="18" charset="0"/>
              </a:rPr>
              <a:t>https://en.wikipedia.org/wiki/German_Confederation</a:t>
            </a:r>
          </a:p>
        </p:txBody>
      </p:sp>
    </p:spTree>
    <p:extLst>
      <p:ext uri="{BB962C8B-B14F-4D97-AF65-F5344CB8AC3E}">
        <p14:creationId xmlns:p14="http://schemas.microsoft.com/office/powerpoint/2010/main" val="415677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0CD7D-22A7-4835-B949-7A7ED0F4953B}"/>
              </a:ext>
            </a:extLst>
          </p:cNvPr>
          <p:cNvSpPr>
            <a:spLocks noGrp="1"/>
          </p:cNvSpPr>
          <p:nvPr>
            <p:ph type="title"/>
          </p:nvPr>
        </p:nvSpPr>
        <p:spPr/>
        <p:txBody>
          <a:bodyPr/>
          <a:lstStyle/>
          <a:p>
            <a:r>
              <a:rPr lang="en-US" altLang="zh-CN" dirty="0"/>
              <a:t>“The Iron Chancellor”</a:t>
            </a:r>
            <a:endParaRPr lang="zh-CN" altLang="en-US" dirty="0"/>
          </a:p>
        </p:txBody>
      </p:sp>
      <p:sp>
        <p:nvSpPr>
          <p:cNvPr id="4" name="灯片编号占位符 3">
            <a:extLst>
              <a:ext uri="{FF2B5EF4-FFF2-40B4-BE49-F238E27FC236}">
                <a16:creationId xmlns:a16="http://schemas.microsoft.com/office/drawing/2014/main" id="{D9EEAF4E-5D25-4AF1-8C85-56C05BC77C13}"/>
              </a:ext>
            </a:extLst>
          </p:cNvPr>
          <p:cNvSpPr>
            <a:spLocks noGrp="1"/>
          </p:cNvSpPr>
          <p:nvPr>
            <p:ph type="sldNum" sz="quarter" idx="4"/>
          </p:nvPr>
        </p:nvSpPr>
        <p:spPr/>
        <p:txBody>
          <a:bodyPr/>
          <a:lstStyle/>
          <a:p>
            <a:fld id="{B6F15528-21DE-4FAA-801E-634DDDAF4B2B}" type="slidenum">
              <a:rPr lang="en-US" smtClean="0"/>
              <a:t>6</a:t>
            </a:fld>
            <a:endParaRPr lang="en-US" dirty="0"/>
          </a:p>
        </p:txBody>
      </p:sp>
      <p:pic>
        <p:nvPicPr>
          <p:cNvPr id="3074" name="Picture 2" descr="Otto von Bismarck - Pensador">
            <a:extLst>
              <a:ext uri="{FF2B5EF4-FFF2-40B4-BE49-F238E27FC236}">
                <a16:creationId xmlns:a16="http://schemas.microsoft.com/office/drawing/2014/main" id="{59E3F5D0-833C-42E1-ABF3-F28D4FB43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14400"/>
            <a:ext cx="3573481" cy="46800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E24D2F05-3C26-4199-9407-3DC5DD307D38}"/>
              </a:ext>
            </a:extLst>
          </p:cNvPr>
          <p:cNvSpPr txBox="1"/>
          <p:nvPr/>
        </p:nvSpPr>
        <p:spPr>
          <a:xfrm>
            <a:off x="609600" y="5778600"/>
            <a:ext cx="4621236" cy="276999"/>
          </a:xfrm>
          <a:prstGeom prst="rect">
            <a:avLst/>
          </a:prstGeom>
          <a:noFill/>
        </p:spPr>
        <p:txBody>
          <a:bodyPr wrap="square">
            <a:spAutoFit/>
          </a:bodyPr>
          <a:lstStyle/>
          <a:p>
            <a:r>
              <a:rPr lang="zh-CN" altLang="en-US" sz="1200" dirty="0">
                <a:solidFill>
                  <a:schemeClr val="bg2"/>
                </a:solidFill>
                <a:latin typeface="Times New Roman" panose="02020603050405020304" pitchFamily="18" charset="0"/>
                <a:cs typeface="Times New Roman" panose="02020603050405020304" pitchFamily="18" charset="0"/>
              </a:rPr>
              <a:t>https://www.pensador.com/autor/otto_von_bismarck/</a:t>
            </a:r>
          </a:p>
        </p:txBody>
      </p:sp>
      <p:sp>
        <p:nvSpPr>
          <p:cNvPr id="3" name="文本框 2">
            <a:extLst>
              <a:ext uri="{FF2B5EF4-FFF2-40B4-BE49-F238E27FC236}">
                <a16:creationId xmlns:a16="http://schemas.microsoft.com/office/drawing/2014/main" id="{1D529593-933D-4761-84B8-EB32266E19EC}"/>
              </a:ext>
            </a:extLst>
          </p:cNvPr>
          <p:cNvSpPr txBox="1"/>
          <p:nvPr/>
        </p:nvSpPr>
        <p:spPr>
          <a:xfrm>
            <a:off x="4183081" y="751344"/>
            <a:ext cx="4960919" cy="535531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dirty="0">
                <a:solidFill>
                  <a:srgbClr val="202122"/>
                </a:solidFill>
                <a:latin typeface="Arial" panose="020B0604020202020204" pitchFamily="34" charset="0"/>
              </a:rPr>
              <a:t>The chancellor of North German Confederation from 1867 to 1871, the chancellor or German Empire from 1871 to 1890</a:t>
            </a:r>
          </a:p>
          <a:p>
            <a:pPr marL="285750" indent="-285750">
              <a:lnSpc>
                <a:spcPct val="200000"/>
              </a:lnSpc>
              <a:buFont typeface="Arial" panose="020B0604020202020204" pitchFamily="34" charset="0"/>
              <a:buChar char="•"/>
            </a:pPr>
            <a:r>
              <a:rPr lang="en-US" altLang="zh-CN" dirty="0">
                <a:solidFill>
                  <a:srgbClr val="202122"/>
                </a:solidFill>
                <a:latin typeface="Arial" panose="020B0604020202020204" pitchFamily="34" charset="0"/>
              </a:rPr>
              <a:t>Supporter of the “Kleindeutsche Lösung”, i.e., founding a unified German without Austria (the </a:t>
            </a:r>
            <a:r>
              <a:rPr lang="zh-CN" altLang="en-US" dirty="0">
                <a:solidFill>
                  <a:srgbClr val="202122"/>
                </a:solidFill>
                <a:latin typeface="Arial" panose="020B0604020202020204" pitchFamily="34" charset="0"/>
              </a:rPr>
              <a:t>“</a:t>
            </a:r>
            <a:r>
              <a:rPr lang="en-US" altLang="zh-CN" dirty="0">
                <a:solidFill>
                  <a:srgbClr val="202122"/>
                </a:solidFill>
                <a:latin typeface="Arial" panose="020B0604020202020204" pitchFamily="34" charset="0"/>
              </a:rPr>
              <a:t>Großdeutsche Lösung</a:t>
            </a:r>
            <a:r>
              <a:rPr lang="zh-CN" altLang="en-US" dirty="0">
                <a:solidFill>
                  <a:srgbClr val="202122"/>
                </a:solidFill>
                <a:latin typeface="Arial" panose="020B0604020202020204" pitchFamily="34" charset="0"/>
              </a:rPr>
              <a:t>” </a:t>
            </a:r>
            <a:r>
              <a:rPr lang="en-US" altLang="zh-CN" dirty="0">
                <a:solidFill>
                  <a:srgbClr val="202122"/>
                </a:solidFill>
                <a:latin typeface="Arial" panose="020B0604020202020204" pitchFamily="34" charset="0"/>
              </a:rPr>
              <a:t>included Austria)</a:t>
            </a:r>
          </a:p>
          <a:p>
            <a:pPr marL="285750" indent="-285750">
              <a:lnSpc>
                <a:spcPct val="200000"/>
              </a:lnSpc>
              <a:buFont typeface="Arial" panose="020B0604020202020204" pitchFamily="34" charset="0"/>
              <a:buChar char="•"/>
            </a:pPr>
            <a:r>
              <a:rPr lang="en-US" altLang="zh-CN" dirty="0">
                <a:solidFill>
                  <a:srgbClr val="202122"/>
                </a:solidFill>
                <a:latin typeface="Arial" panose="020B0604020202020204" pitchFamily="34" charset="0"/>
              </a:rPr>
              <a:t>Delivered the “Iron and blood” speech</a:t>
            </a: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50884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BEDD2-E774-4BB8-9398-2D6CDE677701}"/>
              </a:ext>
            </a:extLst>
          </p:cNvPr>
          <p:cNvSpPr>
            <a:spLocks noGrp="1"/>
          </p:cNvSpPr>
          <p:nvPr>
            <p:ph type="title"/>
          </p:nvPr>
        </p:nvSpPr>
        <p:spPr/>
        <p:txBody>
          <a:bodyPr/>
          <a:lstStyle/>
          <a:p>
            <a:r>
              <a:rPr lang="en-US" altLang="zh-CN" sz="2800" dirty="0"/>
              <a:t>Dano-Prussian War</a:t>
            </a:r>
            <a:endParaRPr lang="zh-CN" altLang="en-US" dirty="0"/>
          </a:p>
        </p:txBody>
      </p:sp>
      <p:sp>
        <p:nvSpPr>
          <p:cNvPr id="3" name="内容占位符 2">
            <a:extLst>
              <a:ext uri="{FF2B5EF4-FFF2-40B4-BE49-F238E27FC236}">
                <a16:creationId xmlns:a16="http://schemas.microsoft.com/office/drawing/2014/main" id="{22DF6643-48A8-4749-82B2-32079480AB26}"/>
              </a:ext>
            </a:extLst>
          </p:cNvPr>
          <p:cNvSpPr>
            <a:spLocks noGrp="1"/>
          </p:cNvSpPr>
          <p:nvPr>
            <p:ph idx="1"/>
          </p:nvPr>
        </p:nvSpPr>
        <p:spPr/>
        <p:txBody>
          <a:bodyPr/>
          <a:lstStyle/>
          <a:p>
            <a:pPr>
              <a:lnSpc>
                <a:spcPct val="200000"/>
              </a:lnSpc>
            </a:pPr>
            <a:r>
              <a:rPr lang="en-US" altLang="zh-CN" sz="2000" dirty="0"/>
              <a:t>Also known as the Second Schleswig War</a:t>
            </a:r>
          </a:p>
          <a:p>
            <a:pPr>
              <a:lnSpc>
                <a:spcPct val="200000"/>
              </a:lnSpc>
            </a:pPr>
            <a:r>
              <a:rPr lang="en-US" altLang="zh-CN" sz="2000" dirty="0"/>
              <a:t>Broke out in 1864</a:t>
            </a:r>
          </a:p>
          <a:p>
            <a:pPr>
              <a:lnSpc>
                <a:spcPct val="200000"/>
              </a:lnSpc>
            </a:pPr>
            <a:r>
              <a:rPr lang="en-US" altLang="zh-CN" sz="2000" dirty="0"/>
              <a:t>Focus on the conflict over the Schleswig-Holstein Question</a:t>
            </a:r>
          </a:p>
          <a:p>
            <a:pPr>
              <a:lnSpc>
                <a:spcPct val="200000"/>
              </a:lnSpc>
            </a:pPr>
            <a:r>
              <a:rPr lang="en-US" altLang="zh-CN" sz="2000" dirty="0"/>
              <a:t>The Kingdom of Prussia and the Austrian Empire formed an alliance against the Kingdom of Denmark</a:t>
            </a:r>
          </a:p>
          <a:p>
            <a:pPr>
              <a:lnSpc>
                <a:spcPct val="200000"/>
              </a:lnSpc>
            </a:pPr>
            <a:r>
              <a:rPr lang="en-US" altLang="zh-CN" sz="2000" dirty="0"/>
              <a:t>Ended up with the victory of the alliance, and Prussia and Austria took over the administration of Schleswig and Holstein.</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9C4AAA11-A26D-4241-BB6E-4C57E5FF723B}"/>
              </a:ext>
            </a:extLst>
          </p:cNvPr>
          <p:cNvSpPr>
            <a:spLocks noGrp="1"/>
          </p:cNvSpPr>
          <p:nvPr>
            <p:ph type="sldNum" sz="quarter" idx="4"/>
          </p:nvPr>
        </p:nvSpPr>
        <p:spPr/>
        <p:txBody>
          <a:bodyPr/>
          <a:lstStyle/>
          <a:p>
            <a:fld id="{B6F15528-21DE-4FAA-801E-634DDDAF4B2B}" type="slidenum">
              <a:rPr lang="en-US" smtClean="0"/>
              <a:t>7</a:t>
            </a:fld>
            <a:endParaRPr lang="en-US" dirty="0"/>
          </a:p>
        </p:txBody>
      </p:sp>
    </p:spTree>
    <p:extLst>
      <p:ext uri="{BB962C8B-B14F-4D97-AF65-F5344CB8AC3E}">
        <p14:creationId xmlns:p14="http://schemas.microsoft.com/office/powerpoint/2010/main" val="238511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0CB83-4638-4A46-8E0F-45F47867833B}"/>
              </a:ext>
            </a:extLst>
          </p:cNvPr>
          <p:cNvSpPr>
            <a:spLocks noGrp="1"/>
          </p:cNvSpPr>
          <p:nvPr>
            <p:ph type="title"/>
          </p:nvPr>
        </p:nvSpPr>
        <p:spPr/>
        <p:txBody>
          <a:bodyPr/>
          <a:lstStyle/>
          <a:p>
            <a:r>
              <a:rPr lang="en-US" altLang="zh-CN" sz="2800" dirty="0"/>
              <a:t>Austro-Prussian War</a:t>
            </a:r>
            <a:endParaRPr lang="zh-CN" altLang="en-US" dirty="0"/>
          </a:p>
        </p:txBody>
      </p:sp>
      <p:sp>
        <p:nvSpPr>
          <p:cNvPr id="3" name="内容占位符 2">
            <a:extLst>
              <a:ext uri="{FF2B5EF4-FFF2-40B4-BE49-F238E27FC236}">
                <a16:creationId xmlns:a16="http://schemas.microsoft.com/office/drawing/2014/main" id="{E9ED72E9-2A98-47F5-8A63-4D93F93D40F9}"/>
              </a:ext>
            </a:extLst>
          </p:cNvPr>
          <p:cNvSpPr>
            <a:spLocks noGrp="1"/>
          </p:cNvSpPr>
          <p:nvPr>
            <p:ph idx="1"/>
          </p:nvPr>
        </p:nvSpPr>
        <p:spPr>
          <a:xfrm>
            <a:off x="4431835" y="1054100"/>
            <a:ext cx="4648200" cy="5105400"/>
          </a:xfrm>
        </p:spPr>
        <p:txBody>
          <a:bodyPr/>
          <a:lstStyle/>
          <a:p>
            <a:pPr>
              <a:lnSpc>
                <a:spcPct val="200000"/>
              </a:lnSpc>
            </a:pPr>
            <a:r>
              <a:rPr lang="en-US" altLang="zh-CN" sz="1800" dirty="0"/>
              <a:t>Broke out in 1866</a:t>
            </a:r>
          </a:p>
          <a:p>
            <a:pPr>
              <a:lnSpc>
                <a:spcPct val="200000"/>
              </a:lnSpc>
            </a:pPr>
            <a:r>
              <a:rPr lang="en-US" altLang="zh-CN" sz="1800" dirty="0"/>
              <a:t>Both Prussia and Austria led a number of German states, and Italy formed the alliance with Prussia</a:t>
            </a:r>
          </a:p>
          <a:p>
            <a:pPr>
              <a:lnSpc>
                <a:spcPct val="200000"/>
              </a:lnSpc>
            </a:pPr>
            <a:r>
              <a:rPr lang="en-US" altLang="zh-CN" sz="1800" dirty="0"/>
              <a:t>The Prussia-led alliance won the war, and the Prussia-led North German Confederation was founded</a:t>
            </a:r>
          </a:p>
          <a:p>
            <a:endParaRPr lang="zh-CN" altLang="en-US" dirty="0"/>
          </a:p>
        </p:txBody>
      </p:sp>
      <p:sp>
        <p:nvSpPr>
          <p:cNvPr id="4" name="灯片编号占位符 3">
            <a:extLst>
              <a:ext uri="{FF2B5EF4-FFF2-40B4-BE49-F238E27FC236}">
                <a16:creationId xmlns:a16="http://schemas.microsoft.com/office/drawing/2014/main" id="{8563A626-230D-4F4E-AD87-84A5BC626C7C}"/>
              </a:ext>
            </a:extLst>
          </p:cNvPr>
          <p:cNvSpPr>
            <a:spLocks noGrp="1"/>
          </p:cNvSpPr>
          <p:nvPr>
            <p:ph type="sldNum" sz="quarter" idx="4"/>
          </p:nvPr>
        </p:nvSpPr>
        <p:spPr/>
        <p:txBody>
          <a:bodyPr/>
          <a:lstStyle/>
          <a:p>
            <a:fld id="{B6F15528-21DE-4FAA-801E-634DDDAF4B2B}" type="slidenum">
              <a:rPr lang="en-US" smtClean="0"/>
              <a:t>8</a:t>
            </a:fld>
            <a:endParaRPr lang="en-US" dirty="0"/>
          </a:p>
        </p:txBody>
      </p:sp>
      <p:pic>
        <p:nvPicPr>
          <p:cNvPr id="2050" name="Picture 2">
            <a:extLst>
              <a:ext uri="{FF2B5EF4-FFF2-40B4-BE49-F238E27FC236}">
                <a16:creationId xmlns:a16="http://schemas.microsoft.com/office/drawing/2014/main" id="{848E201F-B6A7-4E7F-BCDB-B305CDD47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3580470" cy="36000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68A76D92-96E3-4786-90E3-8FBE9D8A8E2E}"/>
              </a:ext>
            </a:extLst>
          </p:cNvPr>
          <p:cNvSpPr txBox="1"/>
          <p:nvPr/>
        </p:nvSpPr>
        <p:spPr>
          <a:xfrm>
            <a:off x="685800" y="5805100"/>
            <a:ext cx="5036820" cy="276999"/>
          </a:xfrm>
          <a:prstGeom prst="rect">
            <a:avLst/>
          </a:prstGeom>
          <a:noFill/>
        </p:spPr>
        <p:txBody>
          <a:bodyPr wrap="square">
            <a:spAutoFit/>
          </a:bodyPr>
          <a:lstStyle/>
          <a:p>
            <a:r>
              <a:rPr lang="zh-CN" altLang="en-US" sz="1200" dirty="0">
                <a:solidFill>
                  <a:schemeClr val="bg2"/>
                </a:solidFill>
                <a:latin typeface="Times New Roman" panose="02020603050405020304" pitchFamily="18" charset="0"/>
                <a:cs typeface="Times New Roman" panose="02020603050405020304" pitchFamily="18" charset="0"/>
              </a:rPr>
              <a:t>https://en.wikipedia.org/wiki/Austro-Prussian_War</a:t>
            </a:r>
          </a:p>
        </p:txBody>
      </p:sp>
      <p:sp>
        <p:nvSpPr>
          <p:cNvPr id="6" name="文本框 5">
            <a:extLst>
              <a:ext uri="{FF2B5EF4-FFF2-40B4-BE49-F238E27FC236}">
                <a16:creationId xmlns:a16="http://schemas.microsoft.com/office/drawing/2014/main" id="{B2B26DEE-DA6C-4DFC-8274-D0B60FA3B062}"/>
              </a:ext>
            </a:extLst>
          </p:cNvPr>
          <p:cNvSpPr txBox="1"/>
          <p:nvPr/>
        </p:nvSpPr>
        <p:spPr>
          <a:xfrm>
            <a:off x="913935" y="4893167"/>
            <a:ext cx="3505200" cy="461665"/>
          </a:xfrm>
          <a:prstGeom prst="rect">
            <a:avLst/>
          </a:prstGeom>
          <a:noFill/>
        </p:spPr>
        <p:txBody>
          <a:bodyPr wrap="square" rtlCol="0">
            <a:spAutoFit/>
          </a:bodyPr>
          <a:lstStyle/>
          <a:p>
            <a:r>
              <a:rPr lang="en-US" altLang="zh-CN" sz="1200" b="0" i="0" dirty="0">
                <a:solidFill>
                  <a:srgbClr val="202122"/>
                </a:solidFill>
                <a:effectLst/>
                <a:latin typeface="Arial" panose="020B0604020202020204" pitchFamily="34" charset="0"/>
              </a:rPr>
              <a:t>The Austrian (red) and Prussian (green) troops and their allies</a:t>
            </a:r>
            <a:endParaRPr lang="zh-CN" altLang="en-US" sz="1200" dirty="0"/>
          </a:p>
        </p:txBody>
      </p:sp>
    </p:spTree>
    <p:extLst>
      <p:ext uri="{BB962C8B-B14F-4D97-AF65-F5344CB8AC3E}">
        <p14:creationId xmlns:p14="http://schemas.microsoft.com/office/powerpoint/2010/main" val="83118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5D1A3-4C5A-4553-A871-72615C67D76C}"/>
              </a:ext>
            </a:extLst>
          </p:cNvPr>
          <p:cNvSpPr>
            <a:spLocks noGrp="1"/>
          </p:cNvSpPr>
          <p:nvPr>
            <p:ph type="title"/>
          </p:nvPr>
        </p:nvSpPr>
        <p:spPr/>
        <p:txBody>
          <a:bodyPr/>
          <a:lstStyle/>
          <a:p>
            <a:r>
              <a:rPr lang="en-US" altLang="zh-CN" sz="2800" dirty="0"/>
              <a:t>Franco-Prussian War</a:t>
            </a:r>
            <a:endParaRPr lang="zh-CN" altLang="en-US" dirty="0"/>
          </a:p>
        </p:txBody>
      </p:sp>
      <p:sp>
        <p:nvSpPr>
          <p:cNvPr id="3" name="内容占位符 2">
            <a:extLst>
              <a:ext uri="{FF2B5EF4-FFF2-40B4-BE49-F238E27FC236}">
                <a16:creationId xmlns:a16="http://schemas.microsoft.com/office/drawing/2014/main" id="{BAFFBD67-2F12-47FF-95E4-D2DF34E3EFB2}"/>
              </a:ext>
            </a:extLst>
          </p:cNvPr>
          <p:cNvSpPr>
            <a:spLocks noGrp="1"/>
          </p:cNvSpPr>
          <p:nvPr>
            <p:ph idx="1"/>
          </p:nvPr>
        </p:nvSpPr>
        <p:spPr>
          <a:xfrm>
            <a:off x="4572000" y="1190312"/>
            <a:ext cx="4495800" cy="5105400"/>
          </a:xfrm>
        </p:spPr>
        <p:txBody>
          <a:bodyPr/>
          <a:lstStyle/>
          <a:p>
            <a:pPr>
              <a:lnSpc>
                <a:spcPct val="200000"/>
              </a:lnSpc>
            </a:pPr>
            <a:r>
              <a:rPr lang="en-US" altLang="zh-CN" sz="1800" dirty="0"/>
              <a:t>Broke out in 1870</a:t>
            </a:r>
          </a:p>
          <a:p>
            <a:pPr>
              <a:lnSpc>
                <a:spcPct val="200000"/>
              </a:lnSpc>
            </a:pPr>
            <a:r>
              <a:rPr lang="en-US" altLang="zh-CN" sz="1800" dirty="0"/>
              <a:t>Caused by Bismarck’s irritation</a:t>
            </a:r>
          </a:p>
          <a:p>
            <a:pPr>
              <a:lnSpc>
                <a:spcPct val="200000"/>
              </a:lnSpc>
            </a:pPr>
            <a:r>
              <a:rPr lang="en-US" altLang="zh-CN" sz="1800" dirty="0"/>
              <a:t>The four Southern German states aligned with the North German Confederation to fight against the French Empire, and finally joined the North German Confederation</a:t>
            </a:r>
          </a:p>
          <a:p>
            <a:endParaRPr lang="zh-CN" altLang="en-US" dirty="0"/>
          </a:p>
        </p:txBody>
      </p:sp>
      <p:sp>
        <p:nvSpPr>
          <p:cNvPr id="4" name="灯片编号占位符 3">
            <a:extLst>
              <a:ext uri="{FF2B5EF4-FFF2-40B4-BE49-F238E27FC236}">
                <a16:creationId xmlns:a16="http://schemas.microsoft.com/office/drawing/2014/main" id="{885D118B-C057-4318-83E3-B9676AB799D7}"/>
              </a:ext>
            </a:extLst>
          </p:cNvPr>
          <p:cNvSpPr>
            <a:spLocks noGrp="1"/>
          </p:cNvSpPr>
          <p:nvPr>
            <p:ph type="sldNum" sz="quarter" idx="4"/>
          </p:nvPr>
        </p:nvSpPr>
        <p:spPr/>
        <p:txBody>
          <a:bodyPr/>
          <a:lstStyle/>
          <a:p>
            <a:fld id="{B6F15528-21DE-4FAA-801E-634DDDAF4B2B}" type="slidenum">
              <a:rPr lang="en-US" smtClean="0"/>
              <a:t>9</a:t>
            </a:fld>
            <a:endParaRPr lang="en-US" dirty="0"/>
          </a:p>
        </p:txBody>
      </p:sp>
      <p:pic>
        <p:nvPicPr>
          <p:cNvPr id="3074" name="Picture 2">
            <a:extLst>
              <a:ext uri="{FF2B5EF4-FFF2-40B4-BE49-F238E27FC236}">
                <a16:creationId xmlns:a16="http://schemas.microsoft.com/office/drawing/2014/main" id="{2DE4C827-507D-46A3-84AC-A368C485A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706" y="1198406"/>
            <a:ext cx="4082894" cy="36000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FE443A31-D9FD-4477-A61C-59E9C7B7FEE8}"/>
              </a:ext>
            </a:extLst>
          </p:cNvPr>
          <p:cNvSpPr txBox="1"/>
          <p:nvPr/>
        </p:nvSpPr>
        <p:spPr>
          <a:xfrm>
            <a:off x="367971" y="4923212"/>
            <a:ext cx="4621694" cy="461665"/>
          </a:xfrm>
          <a:prstGeom prst="rect">
            <a:avLst/>
          </a:prstGeom>
          <a:noFill/>
        </p:spPr>
        <p:txBody>
          <a:bodyPr wrap="square">
            <a:spAutoFit/>
          </a:bodyPr>
          <a:lstStyle/>
          <a:p>
            <a:r>
              <a:rPr lang="en-US" altLang="zh-CN" sz="1200" dirty="0">
                <a:solidFill>
                  <a:srgbClr val="202122"/>
                </a:solidFill>
                <a:latin typeface="Arial" panose="020B0604020202020204" pitchFamily="34" charset="0"/>
              </a:rPr>
              <a:t>Map of the North German Confederation (red), four Southern German States (orange) and Alsace-Lorraine (beige)</a:t>
            </a:r>
            <a:endParaRPr lang="zh-CN" altLang="en-US" sz="1200" dirty="0">
              <a:solidFill>
                <a:srgbClr val="202122"/>
              </a:solidFill>
              <a:latin typeface="Arial" panose="020B0604020202020204" pitchFamily="34" charset="0"/>
            </a:endParaRPr>
          </a:p>
        </p:txBody>
      </p:sp>
      <p:sp>
        <p:nvSpPr>
          <p:cNvPr id="9" name="文本框 8">
            <a:extLst>
              <a:ext uri="{FF2B5EF4-FFF2-40B4-BE49-F238E27FC236}">
                <a16:creationId xmlns:a16="http://schemas.microsoft.com/office/drawing/2014/main" id="{C8433759-A531-4773-B020-FEFF98818127}"/>
              </a:ext>
            </a:extLst>
          </p:cNvPr>
          <p:cNvSpPr txBox="1"/>
          <p:nvPr/>
        </p:nvSpPr>
        <p:spPr>
          <a:xfrm>
            <a:off x="607836" y="5831571"/>
            <a:ext cx="4621694" cy="276999"/>
          </a:xfrm>
          <a:prstGeom prst="rect">
            <a:avLst/>
          </a:prstGeom>
          <a:noFill/>
        </p:spPr>
        <p:txBody>
          <a:bodyPr wrap="square">
            <a:spAutoFit/>
          </a:bodyPr>
          <a:lstStyle/>
          <a:p>
            <a:r>
              <a:rPr lang="zh-CN" altLang="en-US" sz="1200" dirty="0">
                <a:solidFill>
                  <a:schemeClr val="bg2"/>
                </a:solidFill>
                <a:latin typeface="Times New Roman" panose="02020603050405020304" pitchFamily="18" charset="0"/>
                <a:cs typeface="Times New Roman" panose="02020603050405020304" pitchFamily="18" charset="0"/>
              </a:rPr>
              <a:t>https://en.wikipedia.org/wiki/Franco-Prussian_War</a:t>
            </a:r>
          </a:p>
        </p:txBody>
      </p:sp>
    </p:spTree>
    <p:extLst>
      <p:ext uri="{BB962C8B-B14F-4D97-AF65-F5344CB8AC3E}">
        <p14:creationId xmlns:p14="http://schemas.microsoft.com/office/powerpoint/2010/main" val="2775906567"/>
      </p:ext>
    </p:extLst>
  </p:cSld>
  <p:clrMapOvr>
    <a:masterClrMapping/>
  </p:clrMapOvr>
</p:sld>
</file>

<file path=ppt/theme/theme1.xml><?xml version="1.0" encoding="utf-8"?>
<a:theme xmlns:a="http://schemas.openxmlformats.org/drawingml/2006/main" name="ASRLwhiteBackground">
  <a:themeElements>
    <a:clrScheme name="ASRLwhiteBackgrou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RLwhiteBackgroun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000090"/>
          </a:solidFill>
        </a:ln>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ASRLwhiteBackgrou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SRLwhiteBackgroun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SRLwhiteBackgroun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SRLwhiteBackgroun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SRLwhiteBackgroun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SRLwhiteBackgroun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SRLwhiteBackgroun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SRLwhiteBackgroun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SRLwhiteBackgroun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SRLwhiteBackgroun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SRLwhiteBackgroun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SRLwhiteBackgroun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1495</Words>
  <Application>Microsoft Office PowerPoint</Application>
  <PresentationFormat>全屏显示(4:3)</PresentationFormat>
  <Paragraphs>177</Paragraphs>
  <Slides>20</Slides>
  <Notes>8</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20</vt:i4>
      </vt:variant>
    </vt:vector>
  </HeadingPairs>
  <TitlesOfParts>
    <vt:vector size="28" baseType="lpstr">
      <vt:lpstr>LatoWeb</vt:lpstr>
      <vt:lpstr>等线</vt:lpstr>
      <vt:lpstr>Arial</vt:lpstr>
      <vt:lpstr>Calibri</vt:lpstr>
      <vt:lpstr>Calibri Light</vt:lpstr>
      <vt:lpstr>Times New Roman</vt:lpstr>
      <vt:lpstr>ASRLwhiteBackground</vt:lpstr>
      <vt:lpstr>Custom Design</vt:lpstr>
      <vt:lpstr>Vr 150  German Cultrue Fall 2021</vt:lpstr>
      <vt:lpstr>Content</vt:lpstr>
      <vt:lpstr>Introduction</vt:lpstr>
      <vt:lpstr>Unification of Germany</vt:lpstr>
      <vt:lpstr>German Confederation</vt:lpstr>
      <vt:lpstr>“The Iron Chancellor”</vt:lpstr>
      <vt:lpstr>Dano-Prussian War</vt:lpstr>
      <vt:lpstr>Austro-Prussian War</vt:lpstr>
      <vt:lpstr>Franco-Prussian War</vt:lpstr>
      <vt:lpstr>Government system</vt:lpstr>
      <vt:lpstr>Economic and politic development</vt:lpstr>
      <vt:lpstr>Economic and politic development</vt:lpstr>
      <vt:lpstr>The end of the empire</vt:lpstr>
      <vt:lpstr>German Empire in World War I</vt:lpstr>
      <vt:lpstr>German Empire in World War I</vt:lpstr>
      <vt:lpstr>The November revolution</vt:lpstr>
      <vt:lpstr>Quiz</vt:lpstr>
      <vt:lpstr>Quiz</vt:lpstr>
      <vt:lpstr>Q&amp;A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2014-03-04T15:01:00Z</dcterms:created>
  <dcterms:modified xsi:type="dcterms:W3CDTF">2021-09-29T17:20:45Z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2052-11.1.0.9929</vt:lpwstr>
  </property>
</Properties>
</file>