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>
      <p:cViewPr varScale="1">
        <p:scale>
          <a:sx n="65" d="100"/>
          <a:sy n="65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DB4E2-49B0-5B4E-9F32-77AE4418997E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8DBBE-20B2-0947-B56F-64BAC5D2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a01.safelinks.protection.outlook.com/?url=http%3A%2F%2Fearningscast.com&amp;data=02%7C01%7Cyzhu14%40student.gsu.edu%7Ccc531879738d449eaf6308d61744fdd6%7C704d822c358a47849a1649e20b75f941%7C0%7C0%7C636721982424677881&amp;sdata=wWG1qpc%2Bz8TVF8Q0vnHdNQfbZKmM%2FqjymLjTxkOhl6Y%3D&amp;reserved=0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george.us/glassdoor-analysis/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2018 fall </a:t>
            </a:r>
            <a:r>
              <a:rPr lang="en-US" dirty="0" err="1" smtClean="0"/>
              <a:t>gra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</a:t>
            </a:r>
            <a:r>
              <a:rPr lang="en-US" dirty="0" err="1" smtClean="0"/>
              <a:t>subratings</a:t>
            </a:r>
            <a:r>
              <a:rPr lang="en-US" dirty="0" smtClean="0"/>
              <a:t> from Glassdoor</a:t>
            </a:r>
          </a:p>
          <a:p>
            <a:r>
              <a:rPr lang="en-US" dirty="0" smtClean="0"/>
              <a:t>Extract audio files from </a:t>
            </a:r>
            <a:r>
              <a:rPr lang="en-US" dirty="0" err="1" smtClean="0"/>
              <a:t>Earningscast.com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Extract </a:t>
            </a:r>
            <a:r>
              <a:rPr lang="en-US" dirty="0" err="1"/>
              <a:t>subratings</a:t>
            </a:r>
            <a:r>
              <a:rPr lang="en-US" dirty="0"/>
              <a:t> from Glassdoor</a:t>
            </a:r>
          </a:p>
          <a:p>
            <a:r>
              <a:rPr lang="en-US" dirty="0"/>
              <a:t>import </a:t>
            </a:r>
            <a:r>
              <a:rPr lang="en-US" dirty="0" err="1"/>
              <a:t>urllib</a:t>
            </a:r>
            <a:endParaRPr lang="en-US" dirty="0"/>
          </a:p>
          <a:p>
            <a:r>
              <a:rPr lang="en-US" dirty="0"/>
              <a:t>from </a:t>
            </a:r>
            <a:r>
              <a:rPr lang="en-US" dirty="0" err="1"/>
              <a:t>urllib.request</a:t>
            </a:r>
            <a:r>
              <a:rPr lang="en-US" dirty="0"/>
              <a:t> import </a:t>
            </a:r>
            <a:r>
              <a:rPr lang="en-US" dirty="0" err="1"/>
              <a:t>urlopen</a:t>
            </a:r>
            <a:r>
              <a:rPr lang="en-US" dirty="0"/>
              <a:t>, Request</a:t>
            </a:r>
          </a:p>
          <a:p>
            <a:r>
              <a:rPr lang="en-US" dirty="0"/>
              <a:t>from bs4 import </a:t>
            </a:r>
            <a:r>
              <a:rPr lang="en-US" dirty="0" err="1" smtClean="0"/>
              <a:t>BeautifulSoup</a:t>
            </a:r>
            <a:endParaRPr lang="en-US" dirty="0"/>
          </a:p>
          <a:p>
            <a:r>
              <a:rPr lang="en-US" dirty="0"/>
              <a:t>file = open(</a:t>
            </a:r>
            <a:r>
              <a:rPr lang="en-US" i="1" dirty="0"/>
              <a:t>"</a:t>
            </a:r>
            <a:r>
              <a:rPr lang="en-US" i="1" dirty="0" err="1"/>
              <a:t>Test.txt</a:t>
            </a:r>
            <a:r>
              <a:rPr lang="en-US" i="1" dirty="0"/>
              <a:t>"</a:t>
            </a:r>
            <a:r>
              <a:rPr lang="en-US" dirty="0"/>
              <a:t>, </a:t>
            </a:r>
            <a:r>
              <a:rPr lang="en-US" i="1" dirty="0"/>
              <a:t>"r"</a:t>
            </a:r>
            <a:r>
              <a:rPr lang="en-US" dirty="0"/>
              <a:t>)</a:t>
            </a:r>
          </a:p>
          <a:p>
            <a:r>
              <a:rPr lang="en-US" dirty="0"/>
              <a:t>f = open(</a:t>
            </a:r>
            <a:r>
              <a:rPr lang="en-US" i="1" dirty="0"/>
              <a:t>"</a:t>
            </a:r>
            <a:r>
              <a:rPr lang="en-US" i="1" dirty="0" err="1"/>
              <a:t>Result.txt"</a:t>
            </a:r>
            <a:r>
              <a:rPr lang="en-US" dirty="0" err="1"/>
              <a:t>,</a:t>
            </a:r>
            <a:r>
              <a:rPr lang="en-US" i="1" dirty="0" err="1"/>
              <a:t>"w</a:t>
            </a:r>
            <a:r>
              <a:rPr lang="en-US" i="1" dirty="0"/>
              <a:t>"</a:t>
            </a:r>
            <a:r>
              <a:rPr lang="en-US" dirty="0"/>
              <a:t>)</a:t>
            </a:r>
          </a:p>
          <a:p>
            <a:r>
              <a:rPr lang="en-US" dirty="0" err="1"/>
              <a:t>theEnd</a:t>
            </a:r>
            <a:r>
              <a:rPr lang="en-US" dirty="0"/>
              <a:t> = False</a:t>
            </a:r>
          </a:p>
          <a:p>
            <a:r>
              <a:rPr lang="en-US" dirty="0"/>
              <a:t>while not </a:t>
            </a:r>
            <a:r>
              <a:rPr lang="en-US" dirty="0" err="1"/>
              <a:t>theEnd</a:t>
            </a:r>
            <a:r>
              <a:rPr lang="en-US" dirty="0"/>
              <a:t>:</a:t>
            </a:r>
          </a:p>
          <a:p>
            <a:r>
              <a:rPr lang="en-US" dirty="0"/>
              <a:t>    line = </a:t>
            </a:r>
            <a:r>
              <a:rPr lang="en-US" dirty="0" err="1"/>
              <a:t>file.readline</a:t>
            </a:r>
            <a:r>
              <a:rPr lang="en-US" dirty="0"/>
              <a:t>()</a:t>
            </a:r>
          </a:p>
          <a:p>
            <a:r>
              <a:rPr lang="en-US" dirty="0"/>
              <a:t>    if line != </a:t>
            </a:r>
            <a:r>
              <a:rPr lang="en-US" i="1" dirty="0"/>
              <a:t>""</a:t>
            </a:r>
            <a:r>
              <a:rPr lang="en-US" dirty="0"/>
              <a:t>:</a:t>
            </a:r>
          </a:p>
          <a:p>
            <a:r>
              <a:rPr lang="en-US" dirty="0"/>
              <a:t> </a:t>
            </a:r>
            <a:r>
              <a:rPr lang="mr-IN" dirty="0" smtClean="0"/>
              <a:t>…</a:t>
            </a:r>
            <a:r>
              <a:rPr lang="en-US" dirty="0" smtClean="0"/>
              <a:t>. 40 more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</a:t>
            </a:r>
            <a:r>
              <a:rPr lang="en-US" dirty="0" err="1"/>
              <a:t>subratings</a:t>
            </a:r>
            <a:r>
              <a:rPr lang="en-US" dirty="0"/>
              <a:t> from Glassdoor</a:t>
            </a:r>
          </a:p>
          <a:p>
            <a:r>
              <a:rPr lang="en-US" dirty="0"/>
              <a:t>My </a:t>
            </a:r>
            <a:r>
              <a:rPr lang="en-US" dirty="0" err="1"/>
              <a:t>ip</a:t>
            </a:r>
            <a:r>
              <a:rPr lang="en-US" dirty="0"/>
              <a:t> address was blocked by Glassdoor after the </a:t>
            </a:r>
            <a:r>
              <a:rPr lang="en-US" dirty="0" err="1" smtClean="0"/>
              <a:t>subrating</a:t>
            </a:r>
            <a:r>
              <a:rPr lang="en-US" dirty="0" smtClean="0"/>
              <a:t> </a:t>
            </a:r>
            <a:r>
              <a:rPr lang="en-US" dirty="0"/>
              <a:t>scraping </a:t>
            </a:r>
            <a:r>
              <a:rPr lang="en-US" dirty="0" smtClean="0"/>
              <a:t>practice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Even using GSU VPN, I was not able to go to these </a:t>
            </a:r>
            <a:r>
              <a:rPr lang="en-US" dirty="0" err="1"/>
              <a:t>subratings</a:t>
            </a:r>
            <a:r>
              <a:rPr lang="en-US" dirty="0"/>
              <a:t> web </a:t>
            </a:r>
            <a:r>
              <a:rPr lang="en-US" dirty="0" smtClean="0"/>
              <a:t>pages.</a:t>
            </a:r>
          </a:p>
          <a:p>
            <a:r>
              <a:rPr lang="en-US" dirty="0"/>
              <a:t>Even </a:t>
            </a:r>
            <a:r>
              <a:rPr lang="en-US" altLang="zh-CN" dirty="0" smtClean="0"/>
              <a:t>manually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request,</a:t>
            </a:r>
            <a:r>
              <a:rPr lang="zh-CN" altLang="en-US" dirty="0" smtClean="0"/>
              <a:t> </a:t>
            </a:r>
            <a:r>
              <a:rPr lang="en-US" altLang="zh-CN" dirty="0" smtClean="0"/>
              <a:t>I</a:t>
            </a:r>
            <a:r>
              <a:rPr lang="zh-CN" altLang="en-US" dirty="0" smtClean="0"/>
              <a:t> </a:t>
            </a:r>
            <a:r>
              <a:rPr lang="en-US" altLang="zh-CN" dirty="0" smtClean="0"/>
              <a:t>was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company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Glassdoor.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96" y="4104711"/>
            <a:ext cx="4149121" cy="2222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51" y="4137183"/>
            <a:ext cx="4373217" cy="222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audio files from </a:t>
            </a:r>
            <a:r>
              <a:rPr lang="en-US" dirty="0" err="1" smtClean="0"/>
              <a:t>Earningscast.com</a:t>
            </a:r>
            <a:endParaRPr lang="en-US" dirty="0" smtClean="0"/>
          </a:p>
          <a:p>
            <a:r>
              <a:rPr lang="en-US" dirty="0" smtClean="0"/>
              <a:t>The</a:t>
            </a:r>
            <a:r>
              <a:rPr lang="en-US" dirty="0"/>
              <a:t>  </a:t>
            </a:r>
            <a:r>
              <a:rPr lang="en-US" dirty="0">
                <a:hlinkClick r:id="rId2"/>
              </a:rPr>
              <a:t>earningscast.com</a:t>
            </a:r>
            <a:r>
              <a:rPr lang="en-US" dirty="0"/>
              <a:t> website does not allow me to download the audio </a:t>
            </a:r>
            <a:r>
              <a:rPr lang="en-US" dirty="0"/>
              <a:t>files as a </a:t>
            </a:r>
            <a:r>
              <a:rPr lang="en-US" dirty="0" smtClean="0"/>
              <a:t>visitor/anonymous person, which sets challenges for web scraping, as web scraping usually mocks visitor requests.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15" y="3472531"/>
            <a:ext cx="4253948" cy="23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8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</a:t>
            </a:r>
            <a:r>
              <a:rPr lang="en-US" dirty="0" err="1"/>
              <a:t>subratings</a:t>
            </a:r>
            <a:r>
              <a:rPr lang="en-US" dirty="0"/>
              <a:t> from </a:t>
            </a:r>
            <a:r>
              <a:rPr lang="en-US" dirty="0" smtClean="0"/>
              <a:t>Glassdoor</a:t>
            </a:r>
          </a:p>
          <a:p>
            <a:r>
              <a:rPr lang="en-US" dirty="0"/>
              <a:t>Use codes from </a:t>
            </a:r>
            <a:r>
              <a:rPr lang="en-US" dirty="0">
                <a:hlinkClick r:id="rId2"/>
              </a:rPr>
              <a:t>http://ngeorge.us/glassdoor-analysis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altLang="zh-CN" dirty="0" smtClean="0"/>
              <a:t>May be helpful ”</a:t>
            </a:r>
            <a:r>
              <a:rPr lang="en-US" dirty="0" smtClean="0"/>
              <a:t>do </a:t>
            </a:r>
            <a:r>
              <a:rPr lang="en-US" dirty="0"/>
              <a:t>the analysis of the words</a:t>
            </a:r>
            <a:r>
              <a:rPr lang="en-US" dirty="0" smtClean="0"/>
              <a:t>.</a:t>
            </a:r>
            <a:r>
              <a:rPr lang="zh-CN" altLang="en-US" dirty="0" smtClean="0"/>
              <a:t>”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52" y="2974093"/>
            <a:ext cx="4224561" cy="26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audio files from </a:t>
            </a:r>
            <a:r>
              <a:rPr lang="en-US" dirty="0" err="1"/>
              <a:t>Earningscast.com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signing in, was able to download 2 audio files.</a:t>
            </a:r>
          </a:p>
          <a:p>
            <a:r>
              <a:rPr lang="en-US" dirty="0" smtClean="0"/>
              <a:t>After downloading 2 audio files, more attempt to download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udio files was denied.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13" y="1853754"/>
            <a:ext cx="2946400" cy="158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221758"/>
            <a:ext cx="4887462" cy="22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</a:t>
            </a:r>
            <a:r>
              <a:rPr lang="en-US" dirty="0" err="1"/>
              <a:t>subratings</a:t>
            </a:r>
            <a:r>
              <a:rPr lang="en-US" dirty="0"/>
              <a:t> from </a:t>
            </a:r>
            <a:r>
              <a:rPr lang="en-US" dirty="0" smtClean="0"/>
              <a:t>Glassdoor</a:t>
            </a:r>
          </a:p>
          <a:p>
            <a:r>
              <a:rPr lang="en-US" dirty="0" smtClean="0"/>
              <a:t>After manually requesting </a:t>
            </a:r>
            <a:r>
              <a:rPr lang="en-US" dirty="0" err="1" smtClean="0"/>
              <a:t>subratings</a:t>
            </a:r>
            <a:r>
              <a:rPr lang="en-US" dirty="0" smtClean="0"/>
              <a:t> from Glassdoor </a:t>
            </a:r>
            <a:r>
              <a:rPr lang="en-US" altLang="zh-CN" dirty="0" smtClean="0"/>
              <a:t>9</a:t>
            </a:r>
            <a:r>
              <a:rPr lang="en-US" dirty="0" smtClean="0"/>
              <a:t> times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(except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company)</a:t>
            </a:r>
            <a:r>
              <a:rPr lang="en-US" dirty="0" smtClean="0"/>
              <a:t>, my </a:t>
            </a:r>
            <a:r>
              <a:rPr lang="en-US" dirty="0" err="1" smtClean="0"/>
              <a:t>ip</a:t>
            </a:r>
            <a:r>
              <a:rPr lang="en-US" dirty="0" smtClean="0"/>
              <a:t> address was not blocked. Results are as follows: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16" y="3406434"/>
            <a:ext cx="10058400" cy="205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GRAs encountered same situations: </a:t>
            </a:r>
            <a:r>
              <a:rPr lang="en-US" dirty="0" err="1" smtClean="0"/>
              <a:t>ip</a:t>
            </a:r>
            <a:r>
              <a:rPr lang="en-US" dirty="0" smtClean="0"/>
              <a:t> address was blocked.</a:t>
            </a:r>
          </a:p>
          <a:p>
            <a:r>
              <a:rPr lang="en-US" dirty="0" smtClean="0"/>
              <a:t>The above situations happened may due to those companies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715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</TotalTime>
  <Words>157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Gill Sans MT</vt:lpstr>
      <vt:lpstr>Mangal</vt:lpstr>
      <vt:lpstr>等线</vt:lpstr>
      <vt:lpstr>Arial</vt:lpstr>
      <vt:lpstr>Gallery</vt:lpstr>
      <vt:lpstr>2018 fall gra work</vt:lpstr>
      <vt:lpstr>tasks</vt:lpstr>
      <vt:lpstr>progress</vt:lpstr>
      <vt:lpstr>challenges</vt:lpstr>
      <vt:lpstr>challenges</vt:lpstr>
      <vt:lpstr>Other tries</vt:lpstr>
      <vt:lpstr>Other tries</vt:lpstr>
      <vt:lpstr>Other tries</vt:lpstr>
      <vt:lpstr>discussion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fall gra work</dc:title>
  <dc:creator>Yiyang Zhu</dc:creator>
  <cp:lastModifiedBy>Yiyang Zhu</cp:lastModifiedBy>
  <cp:revision>7</cp:revision>
  <dcterms:created xsi:type="dcterms:W3CDTF">2018-09-12T13:52:04Z</dcterms:created>
  <dcterms:modified xsi:type="dcterms:W3CDTF">2018-09-12T14:43:29Z</dcterms:modified>
</cp:coreProperties>
</file>