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mp User" initials="TU" lastIdx="1" clrIdx="0">
    <p:extLst>
      <p:ext uri="{19B8F6BF-5375-455C-9EA6-DF929625EA0E}">
        <p15:presenceInfo xmlns:p15="http://schemas.microsoft.com/office/powerpoint/2012/main" userId="Temp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0:53:46.90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0:53:46.90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0:53:46.90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0:53:46.90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0023-A9AC-4C3F-B1CB-B00905A6E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505DE-455C-48FA-8AAB-47269B0A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DDC8-B774-4E07-BE17-6D04E1FB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B91D-79DE-4F8F-BB98-DBCC9D1D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F6B9-13AF-4BAA-A6AE-93F39353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8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8FC1-450D-4060-9717-793F2985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204E1-8C96-4B8E-9C65-7EA44ABAB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A589-E413-41C8-BA54-F69F42C4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8CAB-D840-41B2-AF2D-71971C13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2A1A-DED0-4375-96B3-1F84EADD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3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BEABA-F7E4-4BCF-A821-831BD032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B2FF-3A88-4ABA-A635-1F0293C3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8E52-203B-441D-81DB-EFBF8443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5D79E-12D9-4A10-BB7E-BBD4127F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B2AE-796C-4945-8EB2-EE37EE2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01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F6C-8266-4BF2-8628-4E19403F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21B6-6DAA-4872-9519-9DA29E53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5A4F-483A-4E59-8D83-E4B13754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6342-EDEB-449E-A1E9-DCF20B67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629D-3EB3-423E-84F9-D9082D94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20CA-0312-4BFB-BD1C-E2D780C9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80CB-270C-47ED-902B-9B1D3ED5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204-022C-4E4C-9858-304DA8E5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47D0-17A8-4AF6-9F5C-60DB39B8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1138-0B7B-486E-B9C2-7578D7F1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33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715E-D312-45DE-928A-9BCB7BCE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59D8-782F-4CCD-91E3-51D2DFF2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34A2-8C27-4031-99EF-56E32EDE2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E38D-BBE2-4DD7-9BB9-426C3AF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C5AF-8646-4617-9192-D36CEBC7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A9C19-68C2-4695-A654-FCDEB18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7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9AEB-DD1B-4ECC-A1AD-2E6BF46A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63B4-F23F-4921-864D-CFC273E2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4081C-5C87-4A75-8480-DE66CC0E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F21AC-B23B-4757-8CF3-89DA96B7F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F1AA5-A8BF-499A-84B6-EC56264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407DC-3A5A-400B-A7BD-DBF43C68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5587F-3B7C-48FB-835F-90EAE16E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4AA87-A604-45A5-AD9A-469E3B74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931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7DC-9C1A-41A6-B321-EAB7C60E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9A708-BF73-4DAA-9F2C-B10F3D40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37652-BFC4-428C-932F-0915A1A3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1701-4A28-45A7-856D-1A55406B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11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7D4DD-703E-4D1F-A30B-D5A40940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64AAD-61A3-4A52-A5AF-DE90C59B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27120-A705-415F-8F2E-783DFFD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2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369D-17BE-405C-AB6E-986C752B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7DDF-49AF-4233-8A41-B55BCA6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67651-7864-4F6F-985F-7851A3614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96FD-E552-40CD-A66F-C99D1EFC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34E82-CF7D-47BF-96BB-C69EA5A8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5D12-98F1-4F84-BAE2-045B8EF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17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8F13-B117-4831-85D7-99138C4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4DCAE-8868-41E9-A8AD-94950B1EB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F75F3-9C18-4E56-8FF7-6D8767DC3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3836-9FA5-4AFA-B4D6-CECA118B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F3ADC-E2F6-4383-BA2A-702EDF60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5D97C-A94A-4AC6-85CF-4CEDEAB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0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6609-4891-43D9-B98C-AE0F39BC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F0BD-2F6F-499C-8A15-B8183004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1600-AF42-4009-8345-14AE503DE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D9C2-5482-49D9-A7C0-230764B45587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5E67-9D86-4C38-A7B4-9779AE70C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EC6D-B636-4BAE-A257-429679E7D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9773-B4D2-492A-928B-36BF9C8074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55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4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4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4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4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E5D40A-7B00-4BAC-8C5A-2DF615869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No detection cases</a:t>
            </a:r>
            <a:endParaRPr lang="en-SG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5401-80ED-41A8-A25A-792060703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For the photo cropping tool</a:t>
            </a:r>
            <a:endParaRPr lang="en-S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BE8B-E273-40BD-9D6E-A307CC4E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Hair covering face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778E-13DB-4C50-B637-C44138AA89EF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If the person is not wearing a mask, the hair does not matter. If the person has hair covering the forehead and wears a mask at the same time, the failure chance is higher than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wearing a mask without hair covering the forehead.</a:t>
            </a:r>
            <a:endParaRPr kumimoji="0" lang="en-US" sz="2000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7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4219-164E-4F02-8859-48588A30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9FA5-FFA9-4519-B122-B5ECED4C6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43" y="821730"/>
            <a:ext cx="3929657" cy="5239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88ADA-1DE7-4484-800E-0BDE637D9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70" y="809227"/>
            <a:ext cx="3929659" cy="5239545"/>
          </a:xfrm>
          <a:prstGeom prst="rect">
            <a:avLst/>
          </a:prstGeom>
        </p:spPr>
      </p:pic>
      <p:pic>
        <p:nvPicPr>
          <p:cNvPr id="9" name="Picture 8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EDA780F4-437E-4D6E-948A-F785441A4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228"/>
            <a:ext cx="3929658" cy="5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414D1-15F2-40A8-8655-A62AD0B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Bad Angles</a:t>
            </a:r>
          </a:p>
        </p:txBody>
      </p:sp>
      <p:sp>
        <p:nvSpPr>
          <p:cNvPr id="4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1A307-5C18-443D-B4B5-60ABD90955CA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If the person is not facing to the camera, i.e. facing to the side or to the ground, there is a higher chance of detection failure</a:t>
            </a:r>
          </a:p>
        </p:txBody>
      </p:sp>
      <p:sp>
        <p:nvSpPr>
          <p:cNvPr id="4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58188-0002-45D2-9D81-9BEE62A2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BE2361-99CC-4C66-8427-B698B44DB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19" y="0"/>
            <a:ext cx="2959769" cy="394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5F1F4-F1B4-4A67-BDD8-492D27A95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4" y="2482908"/>
            <a:ext cx="3327810" cy="4437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007B1-67EF-4C06-9573-E0AF69A41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151" y="2530222"/>
            <a:ext cx="3256838" cy="43424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7F6BAE-7730-4BC7-9489-267AE0047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17" y="-301449"/>
            <a:ext cx="3185856" cy="42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7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414D1-15F2-40A8-8655-A62AD0B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Not centered face 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1A307-5C18-443D-B4B5-60ABD90955CA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If the person’s face is too close to the frame of the photo and part of the face already exceeds the photo boundary, it would very likely fail the detection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212-3FBC-4B10-8843-553D68A8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 descr="A picture containing person, indoor, ceiling&#10;&#10;Description automatically generated">
            <a:extLst>
              <a:ext uri="{FF2B5EF4-FFF2-40B4-BE49-F238E27FC236}">
                <a16:creationId xmlns:a16="http://schemas.microsoft.com/office/drawing/2014/main" id="{DD20AF48-7147-4149-A583-26CCCE017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60" y="608464"/>
            <a:ext cx="4109883" cy="5479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4CF79-F34F-4F11-813E-99382979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4" y="608464"/>
            <a:ext cx="4109882" cy="5479842"/>
          </a:xfrm>
          <a:prstGeom prst="rect">
            <a:avLst/>
          </a:prstGeom>
        </p:spPr>
      </p:pic>
      <p:pic>
        <p:nvPicPr>
          <p:cNvPr id="9" name="Picture 8" descr="A picture containing indoor, person, ceiling, wall&#10;&#10;Description automatically generated">
            <a:extLst>
              <a:ext uri="{FF2B5EF4-FFF2-40B4-BE49-F238E27FC236}">
                <a16:creationId xmlns:a16="http://schemas.microsoft.com/office/drawing/2014/main" id="{408845DD-6AFD-4973-8D1A-E8BB8FBF0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17" y="608471"/>
            <a:ext cx="4109884" cy="54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3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414D1-15F2-40A8-8655-A62AD0B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Masked faces</a:t>
            </a:r>
          </a:p>
        </p:txBody>
      </p:sp>
      <p:sp>
        <p:nvSpPr>
          <p:cNvPr id="4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1A307-5C18-443D-B4B5-60ABD90955CA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If the person is wearing a mask, or any other items covering the face, there is approximately 10%-20% of detection failures.   </a:t>
            </a:r>
          </a:p>
        </p:txBody>
      </p:sp>
      <p:sp>
        <p:nvSpPr>
          <p:cNvPr id="4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84BB-C7E5-45AD-A1D1-A66EB2D7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E4D06-05CD-4183-A677-9CF553A7B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127" y="972875"/>
            <a:ext cx="3897745" cy="5190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DAF19-FB38-426E-87A0-2676140CA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527"/>
            <a:ext cx="3896507" cy="5190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80D01-B991-4590-9654-379E6F748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318" y="969527"/>
            <a:ext cx="3895682" cy="51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9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414D1-15F2-40A8-8655-A62AD0B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Glasses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1A307-5C18-443D-B4B5-60ABD90955CA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If the person is wearing glasses but not wearing a mask, the detector can detect correctly. But if the person is wearing both mask and glasses, the failure chance is higher than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wearing only a mask.</a:t>
            </a:r>
            <a:endParaRPr kumimoji="0" lang="en-US" sz="2000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B095-8751-45EA-8A78-19F5CDC5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" name="Content Placeholder 12" descr="A picture containing person, person, indoor, wall&#10;&#10;Description automatically generated">
            <a:extLst>
              <a:ext uri="{FF2B5EF4-FFF2-40B4-BE49-F238E27FC236}">
                <a16:creationId xmlns:a16="http://schemas.microsoft.com/office/drawing/2014/main" id="{B4473FC9-4FCE-4936-909D-93BA9D67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47" y="428624"/>
            <a:ext cx="4106426" cy="547523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46BDA-02C3-4A42-8469-C66041D7A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4"/>
            <a:ext cx="4106427" cy="54752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42BA5E-17D0-45E6-9DAC-29C3F2DA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73" y="428624"/>
            <a:ext cx="4106427" cy="54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 detection cases</vt:lpstr>
      <vt:lpstr>1. Bad Angles</vt:lpstr>
      <vt:lpstr>PowerPoint Presentation</vt:lpstr>
      <vt:lpstr>2. Not centered face </vt:lpstr>
      <vt:lpstr>PowerPoint Presentation</vt:lpstr>
      <vt:lpstr>3. Masked faces</vt:lpstr>
      <vt:lpstr>PowerPoint Presentation</vt:lpstr>
      <vt:lpstr>4. Glasses</vt:lpstr>
      <vt:lpstr>PowerPoint Presentation</vt:lpstr>
      <vt:lpstr>5. Hair covering 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detection cases</dc:title>
  <dc:creator>Temp User</dc:creator>
  <cp:lastModifiedBy>Temp User</cp:lastModifiedBy>
  <cp:revision>1</cp:revision>
  <dcterms:created xsi:type="dcterms:W3CDTF">2020-12-16T06:10:04Z</dcterms:created>
  <dcterms:modified xsi:type="dcterms:W3CDTF">2020-12-16T06:12:21Z</dcterms:modified>
</cp:coreProperties>
</file>