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3"/>
  </p:normalViewPr>
  <p:slideViewPr>
    <p:cSldViewPr snapToGrid="0" snapToObjects="1">
      <p:cViewPr>
        <p:scale>
          <a:sx n="83" d="100"/>
          <a:sy n="83" d="100"/>
        </p:scale>
        <p:origin x="1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0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0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3D7F-A58B-7847-97AE-9876802E88F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1194-129D-874A-88B9-4E370112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53877" y="4975447"/>
            <a:ext cx="9144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Items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8377723" y="4481461"/>
            <a:ext cx="867105" cy="378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1"/>
                </a:solidFill>
              </a:rPr>
              <a:t>Item ID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77723" y="5343630"/>
            <a:ext cx="867105" cy="313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Ends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2"/>
          </p:cNvCxnSpPr>
          <p:nvPr/>
        </p:nvCxnSpPr>
        <p:spPr>
          <a:xfrm flipV="1">
            <a:off x="7668277" y="4670647"/>
            <a:ext cx="709446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2"/>
          </p:cNvCxnSpPr>
          <p:nvPr/>
        </p:nvCxnSpPr>
        <p:spPr>
          <a:xfrm>
            <a:off x="7668277" y="5228016"/>
            <a:ext cx="709446" cy="272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8278" y="5692043"/>
            <a:ext cx="798785" cy="4208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09816" y="5657150"/>
            <a:ext cx="1030014" cy="4557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Currently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83036" y="5272674"/>
            <a:ext cx="1161396" cy="4193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Buy_Price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82686" y="5068020"/>
            <a:ext cx="1043150" cy="3434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First_Bid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94812" y="4306148"/>
            <a:ext cx="1629102" cy="4001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Number_of_Bids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811275" y="4952320"/>
            <a:ext cx="867105" cy="313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Started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47611" y="5840657"/>
            <a:ext cx="1324312" cy="4193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Description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5505" y="2027294"/>
            <a:ext cx="9144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Users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1247768" y="1482519"/>
            <a:ext cx="1043150" cy="3434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Location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10378" y="2702153"/>
            <a:ext cx="1043150" cy="3434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58431" y="2044170"/>
            <a:ext cx="1043150" cy="3434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>
                <a:solidFill>
                  <a:schemeClr val="tx1"/>
                </a:solidFill>
              </a:rPr>
              <a:t>UserID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12887" y="1148284"/>
            <a:ext cx="1043150" cy="3434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Country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9654" y="2724085"/>
            <a:ext cx="9144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Bids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6106181" y="1989403"/>
            <a:ext cx="1043150" cy="3434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Amount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805609" y="2092135"/>
            <a:ext cx="1043150" cy="2974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4818662" y="2655325"/>
            <a:ext cx="982717" cy="63550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bidson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" idx="1"/>
          </p:cNvCxnSpPr>
          <p:nvPr/>
        </p:nvCxnSpPr>
        <p:spPr>
          <a:xfrm flipH="1" flipV="1">
            <a:off x="5080107" y="3829819"/>
            <a:ext cx="1673770" cy="1314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94812" y="2345609"/>
            <a:ext cx="1520058" cy="129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4357526" y="3329482"/>
            <a:ext cx="982717" cy="63550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sells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" idx="3"/>
            <a:endCxn id="18" idx="2"/>
          </p:cNvCxnSpPr>
          <p:nvPr/>
        </p:nvCxnSpPr>
        <p:spPr>
          <a:xfrm flipV="1">
            <a:off x="7668277" y="5109080"/>
            <a:ext cx="1142998" cy="35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0" idx="0"/>
          </p:cNvCxnSpPr>
          <p:nvPr/>
        </p:nvCxnSpPr>
        <p:spPr>
          <a:xfrm>
            <a:off x="7605214" y="5308737"/>
            <a:ext cx="462457" cy="383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2"/>
            <a:endCxn id="11" idx="0"/>
          </p:cNvCxnSpPr>
          <p:nvPr/>
        </p:nvCxnSpPr>
        <p:spPr>
          <a:xfrm flipH="1">
            <a:off x="6824823" y="5314001"/>
            <a:ext cx="386254" cy="343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2" idx="6"/>
          </p:cNvCxnSpPr>
          <p:nvPr/>
        </p:nvCxnSpPr>
        <p:spPr>
          <a:xfrm flipH="1">
            <a:off x="6044432" y="5308737"/>
            <a:ext cx="693677" cy="173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9" idx="6"/>
          </p:cNvCxnSpPr>
          <p:nvPr/>
        </p:nvCxnSpPr>
        <p:spPr>
          <a:xfrm flipH="1">
            <a:off x="5271923" y="5314001"/>
            <a:ext cx="1623846" cy="736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3" idx="6"/>
          </p:cNvCxnSpPr>
          <p:nvPr/>
        </p:nvCxnSpPr>
        <p:spPr>
          <a:xfrm flipH="1" flipV="1">
            <a:off x="4425836" y="5239760"/>
            <a:ext cx="2312273" cy="40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1"/>
          </p:cNvCxnSpPr>
          <p:nvPr/>
        </p:nvCxnSpPr>
        <p:spPr>
          <a:xfrm flipH="1" flipV="1">
            <a:off x="4717509" y="4579416"/>
            <a:ext cx="2036368" cy="565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7" idx="3"/>
          </p:cNvCxnSpPr>
          <p:nvPr/>
        </p:nvCxnSpPr>
        <p:spPr>
          <a:xfrm flipV="1">
            <a:off x="7296478" y="2345985"/>
            <a:ext cx="661897" cy="377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6" idx="4"/>
          </p:cNvCxnSpPr>
          <p:nvPr/>
        </p:nvCxnSpPr>
        <p:spPr>
          <a:xfrm flipH="1" flipV="1">
            <a:off x="6627756" y="2332882"/>
            <a:ext cx="94601" cy="396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6460904" y="3676654"/>
            <a:ext cx="1376853" cy="63550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hasBids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endCxn id="60" idx="2"/>
          </p:cNvCxnSpPr>
          <p:nvPr/>
        </p:nvCxnSpPr>
        <p:spPr>
          <a:xfrm flipH="1" flipV="1">
            <a:off x="7149331" y="4312156"/>
            <a:ext cx="9196" cy="671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79905" y="2331533"/>
            <a:ext cx="1559471" cy="503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5" idx="1"/>
          </p:cNvCxnSpPr>
          <p:nvPr/>
        </p:nvCxnSpPr>
        <p:spPr>
          <a:xfrm flipH="1">
            <a:off x="5537307" y="2893362"/>
            <a:ext cx="1052347" cy="235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2" idx="0"/>
            <a:endCxn id="20" idx="1"/>
          </p:cNvCxnSpPr>
          <p:nvPr/>
        </p:nvCxnSpPr>
        <p:spPr>
          <a:xfrm flipV="1">
            <a:off x="2131953" y="2196571"/>
            <a:ext cx="433552" cy="505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1" idx="5"/>
          </p:cNvCxnSpPr>
          <p:nvPr/>
        </p:nvCxnSpPr>
        <p:spPr>
          <a:xfrm>
            <a:off x="2138152" y="1775697"/>
            <a:ext cx="755794" cy="2347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4" idx="4"/>
          </p:cNvCxnSpPr>
          <p:nvPr/>
        </p:nvCxnSpPr>
        <p:spPr>
          <a:xfrm>
            <a:off x="3234462" y="1491763"/>
            <a:ext cx="14207" cy="5300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3" idx="2"/>
          </p:cNvCxnSpPr>
          <p:nvPr/>
        </p:nvCxnSpPr>
        <p:spPr>
          <a:xfrm flipH="1" flipV="1">
            <a:off x="3471363" y="2181517"/>
            <a:ext cx="287068" cy="34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041848" y="2692482"/>
            <a:ext cx="127306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Categories</a:t>
            </a:r>
            <a:endParaRPr lang="en-US" sz="1600" dirty="0"/>
          </a:p>
        </p:txBody>
      </p:sp>
      <p:sp>
        <p:nvSpPr>
          <p:cNvPr id="86" name="Oval 85"/>
          <p:cNvSpPr/>
          <p:nvPr/>
        </p:nvSpPr>
        <p:spPr>
          <a:xfrm>
            <a:off x="9788738" y="1615837"/>
            <a:ext cx="1642242" cy="3434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>
                <a:solidFill>
                  <a:schemeClr val="tx1"/>
                </a:solidFill>
              </a:rPr>
              <a:t>Category_names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87" name="Diamond 86"/>
          <p:cNvSpPr/>
          <p:nvPr/>
        </p:nvSpPr>
        <p:spPr>
          <a:xfrm>
            <a:off x="8526184" y="3489313"/>
            <a:ext cx="825713" cy="63550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isA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7513250" y="4015655"/>
            <a:ext cx="1275688" cy="962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5" idx="2"/>
          </p:cNvCxnSpPr>
          <p:nvPr/>
        </p:nvCxnSpPr>
        <p:spPr>
          <a:xfrm flipV="1">
            <a:off x="9150894" y="3031036"/>
            <a:ext cx="527486" cy="629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6" idx="4"/>
          </p:cNvCxnSpPr>
          <p:nvPr/>
        </p:nvCxnSpPr>
        <p:spPr>
          <a:xfrm flipV="1">
            <a:off x="9793336" y="1959316"/>
            <a:ext cx="816523" cy="742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2"/>
          </p:cNvCxnSpPr>
          <p:nvPr/>
        </p:nvCxnSpPr>
        <p:spPr>
          <a:xfrm>
            <a:off x="7046854" y="3062639"/>
            <a:ext cx="49928" cy="614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338388" y="35861"/>
            <a:ext cx="3412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Diagram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9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Items(</a:t>
            </a:r>
            <a:r>
              <a:rPr lang="en-US" u="sng" dirty="0" err="1" smtClean="0"/>
              <a:t>Item_ID</a:t>
            </a:r>
            <a:r>
              <a:rPr lang="en-US" dirty="0" smtClean="0"/>
              <a:t>, Name, Currently, Buy_Price, First_Bid, Number_of_Bids, Started, Ends, </a:t>
            </a:r>
            <a:r>
              <a:rPr lang="en-US" dirty="0" err="1" smtClean="0"/>
              <a:t>Seller_ID</a:t>
            </a:r>
            <a:r>
              <a:rPr lang="en-US" dirty="0" smtClean="0"/>
              <a:t>, Description)</a:t>
            </a:r>
          </a:p>
          <a:p>
            <a:r>
              <a:rPr lang="en-US" dirty="0" smtClean="0"/>
              <a:t>Users(</a:t>
            </a:r>
            <a:r>
              <a:rPr lang="en-US" u="sng" dirty="0" err="1" smtClean="0"/>
              <a:t>User_ID</a:t>
            </a:r>
            <a:r>
              <a:rPr lang="en-US" dirty="0" smtClean="0"/>
              <a:t>, Rating, Location, Country)</a:t>
            </a:r>
          </a:p>
          <a:p>
            <a:r>
              <a:rPr lang="en-US" dirty="0" smtClean="0"/>
              <a:t>Categories(</a:t>
            </a:r>
            <a:r>
              <a:rPr lang="en-US" u="sng" dirty="0" err="1" smtClean="0"/>
              <a:t>Item_ID</a:t>
            </a:r>
            <a:r>
              <a:rPr lang="en-US" dirty="0" smtClean="0"/>
              <a:t>, </a:t>
            </a:r>
            <a:r>
              <a:rPr lang="en-US" u="sng" dirty="0" smtClean="0"/>
              <a:t>Category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Bids(</a:t>
            </a:r>
            <a:r>
              <a:rPr lang="en-US" u="sng" dirty="0" err="1" smtClean="0"/>
              <a:t>Item_ID</a:t>
            </a:r>
            <a:r>
              <a:rPr lang="en-US" dirty="0" smtClean="0"/>
              <a:t>, </a:t>
            </a:r>
            <a:r>
              <a:rPr lang="en-US" u="sng" dirty="0" err="1" smtClean="0"/>
              <a:t>User_ID</a:t>
            </a:r>
            <a:r>
              <a:rPr lang="en-US" dirty="0" smtClean="0"/>
              <a:t>, Time, </a:t>
            </a:r>
            <a:r>
              <a:rPr lang="en-US" u="sng" dirty="0" smtClean="0"/>
              <a:t>Amount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68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Schema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Yiying Wang</dc:creator>
  <cp:lastModifiedBy>Yiying Wang</cp:lastModifiedBy>
  <cp:revision>8</cp:revision>
  <dcterms:created xsi:type="dcterms:W3CDTF">2016-04-11T19:49:51Z</dcterms:created>
  <dcterms:modified xsi:type="dcterms:W3CDTF">2016-04-12T02:41:27Z</dcterms:modified>
</cp:coreProperties>
</file>