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4"/>
    <p:restoredTop sz="93309"/>
  </p:normalViewPr>
  <p:slideViewPr>
    <p:cSldViewPr snapToGrid="0" snapToObjects="1">
      <p:cViewPr varScale="1">
        <p:scale>
          <a:sx n="85" d="100"/>
          <a:sy n="8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91E9-D9E8-0D41-BAD7-8626A734C60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0411-040A-7E45-9ED5-3C29F8CC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 a smart cab to drive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implement a basic driving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time step, process the following inputs:</a:t>
            </a:r>
          </a:p>
          <a:p>
            <a:pPr lvl="1"/>
            <a:r>
              <a:rPr lang="en-US" dirty="0" smtClean="0"/>
              <a:t>Next waypoint location, relative to its current location and heading,</a:t>
            </a:r>
          </a:p>
          <a:p>
            <a:pPr lvl="1"/>
            <a:r>
              <a:rPr lang="en-US" dirty="0" smtClean="0"/>
              <a:t>Intersection state (traffic light and presence of cars),</a:t>
            </a:r>
          </a:p>
          <a:p>
            <a:pPr lvl="1"/>
            <a:r>
              <a:rPr lang="en-US" dirty="0" smtClean="0"/>
              <a:t>Current deadline value (time steps remaining)</a:t>
            </a:r>
          </a:p>
          <a:p>
            <a:r>
              <a:rPr lang="en-US" dirty="0" smtClean="0"/>
              <a:t>Produce some random move/action</a:t>
            </a:r>
          </a:p>
          <a:p>
            <a:pPr lvl="1"/>
            <a:r>
              <a:rPr lang="en-US" dirty="0" smtClean="0"/>
              <a:t>None, forward, left, right </a:t>
            </a:r>
          </a:p>
          <a:p>
            <a:r>
              <a:rPr lang="en-US" dirty="0" smtClean="0"/>
              <a:t>Run this agent with unlimited time to reach the destination</a:t>
            </a:r>
          </a:p>
          <a:p>
            <a:r>
              <a:rPr lang="en-US" dirty="0" smtClean="0"/>
              <a:t>What you see in the agent’s behavior? Does it eventually make it to the target location?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Train a smart cab to drive</vt:lpstr>
      <vt:lpstr>Task 1: implement a basic driving agent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Yiying Wang</dc:creator>
  <cp:lastModifiedBy>Yiying Wang</cp:lastModifiedBy>
  <cp:revision>3</cp:revision>
  <dcterms:created xsi:type="dcterms:W3CDTF">2016-06-29T16:46:05Z</dcterms:created>
  <dcterms:modified xsi:type="dcterms:W3CDTF">2016-06-29T18:08:56Z</dcterms:modified>
</cp:coreProperties>
</file>