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2" y="9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39E8-76C5-498D-9A51-718E76F1E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1301A-0280-4CF9-A567-955E305CE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C10E-4598-48D1-8A5A-E5017AE9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DAC3-162B-4C37-BBA3-1BBF5EA5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22A1-54D1-47FE-8F39-65E994E7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9DFD-5EE8-4895-9145-EB9BA757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9A636-8E66-4C36-B3D0-64EF3CBA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DD7F-A7C0-4801-9036-DDA871DB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E93E-4AEF-4FEA-B897-AF7D3857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0AF6-528F-4975-B28D-685BAB1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C7764-93F4-46D2-96A5-4D34B972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D600-9B23-4FC8-9FFE-9AE96B97D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96F2-21F9-4EF2-B6CB-82B07B1B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6610-491F-413F-8BD7-0028304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26AB-4E40-4997-BA4A-A6CA4B8C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C5D4-6D62-4EE6-BA71-1008692C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3746-1C71-4756-82B5-FC15DB4D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4DF0-150F-4C7D-8F46-B830D5AD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B52A-7903-4958-AAC9-7A9157E7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4C70-4D58-4490-B476-FB774C23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550E-21D2-4871-8D7C-0BCC0878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1DCD-2A24-48F8-9668-D7B360A3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D794-8765-441E-801C-547D0D5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0AD5-07C3-432B-8F85-97B36199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8F1-892C-4894-B3C3-97AEC104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1E2A-8BCA-422A-8E19-E09B0E08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A680-945E-4DFB-9DEA-5D2DA2682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63E3D-AAFD-42DA-AEEC-3FF76E79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B54D-5058-452D-8069-0679885D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5216-D274-4D9F-8341-73BE4421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FAA3F-EF07-4939-BB7B-B1839AB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4110-A0B1-49AB-9B18-D74D4DFF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B2D5-8612-4522-A01D-6C3B4DD3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499F5-D0CE-4C82-A53D-BB9BF1237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3DAAB-1F2A-4C41-9F1F-9B8BC8B20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1936C-DE1D-40AB-BA84-06D2CDA7C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87706-7999-4BCB-B1CD-AD0BDAAA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ED6B5-3C12-440A-BBF1-E610F56C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69B99-0DBA-4B40-8F6F-5EEAF7DF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D53E-0DA0-4088-ABD7-8D0BD286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C5A4C-7F66-41CD-B1B3-C3785A12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F233B-A90E-4A25-8270-C0CFD923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40A99-D9BA-44C7-B59F-42629E3F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6D092-1E8B-4C8B-A010-23B27116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4823F-834A-4887-BC49-1B7A55DB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D8FC8-9227-441F-A2EA-D3F71BC1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4B86-EAFE-4016-BCC7-153A3BB4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A190-2AF6-4B5E-ACB5-404382BD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A0269-BAC1-4031-9600-4964E473A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C8BE6-3B62-4B66-B77B-A8551C7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0F56-FF46-4F14-9252-F0CAB42F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DA158-8581-4FD8-93A9-E42236B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14E1-AB7E-4D1B-94CA-C5471B4D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61425-F5D9-46E5-9698-663C11E82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167F1-649D-4CA4-840C-E0912D3C9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CE8D-1A30-4BCE-AD3B-47DA8DBE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D53-9883-48A5-A2DA-5E5F9335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E994B-4241-44A8-8232-8A767638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1C533-1B43-4DD2-B46A-C125E601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4D6B-7E32-4594-A27D-C1AB7EDE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8764-9FC5-4B18-B781-2C91E7A4D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6E2CC-A3DA-4E7B-9DD1-800E968CF89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4242-F20F-4133-AEDF-962A0B005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B42F-7017-48FD-A71B-B5D7E1EF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D46E-582F-4CF2-ABE8-2F23886C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7273-C107-4607-842C-C5A562E12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Survey and Assessment of Large Models for Visually Impaired Assisting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F8E41-C658-4F54-855B-F027BDB4B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8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5F77-7733-41F8-9D8F-AC02C824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2—LMs---Embodied Agents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0338B-C044-4E93-B437-64457DD6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690688"/>
            <a:ext cx="10126133" cy="419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78CD-0C7A-44A6-9625-A31823E4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005F-C4CE-49FF-ABD8-24CCAA74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2632" cy="43679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One important motivation in computer vision (CV) is assisting visually impaired persons (VIPs). </a:t>
            </a:r>
          </a:p>
          <a:p>
            <a:r>
              <a:rPr lang="en-US" dirty="0"/>
              <a:t>Recently, the advent of Large Models (LMs) has significantly propelled the domains of Natural Language Processing (NLP) and CV, setting unprecedented benchmarks across a spectrum of tasks. </a:t>
            </a:r>
          </a:p>
          <a:p>
            <a:r>
              <a:rPr lang="en-US" dirty="0"/>
              <a:t>However, despite these developments, a significant research gap in LM-based assistance for VIPs exists. </a:t>
            </a:r>
          </a:p>
          <a:p>
            <a:r>
              <a:rPr lang="en-US" dirty="0"/>
              <a:t>This paper aims to address this gap and, to the best of our knowledge, is the first to explore how LMs can aid the visually impaired. </a:t>
            </a:r>
          </a:p>
          <a:p>
            <a:r>
              <a:rPr lang="en-US" dirty="0"/>
              <a:t>An extensive survey of Large Language Models (LLMs), Vision Language Models (VLMs), and Embodied Agents is presented, assessing their prospective roles in facilitating VI assistance.</a:t>
            </a:r>
          </a:p>
          <a:p>
            <a:r>
              <a:rPr lang="en-US" dirty="0"/>
              <a:t>Furthermore, this paper provides an in-depth evaluation of the current state-of-the-art end-to-end VLMs, such as GPT-4, and offers critical insights into their capabilities and limitations in assisting VIPs. The approach undertaken models this task as a visual question answering problem, with outputs being specifically tailored to be grounded tactile guidance to meet the unique needs of VIPs. </a:t>
            </a:r>
          </a:p>
          <a:p>
            <a:r>
              <a:rPr lang="en-US" dirty="0"/>
              <a:t>In summary, the conducted survey and assessment suggest future directions for enhancing VI assistance through Large Models.</a:t>
            </a:r>
          </a:p>
        </p:txBody>
      </p:sp>
    </p:spTree>
    <p:extLst>
      <p:ext uri="{BB962C8B-B14F-4D97-AF65-F5344CB8AC3E}">
        <p14:creationId xmlns:p14="http://schemas.microsoft.com/office/powerpoint/2010/main" val="28086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BB4C-FBE4-4D65-BB19-DD6832DE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Introduction—</a:t>
            </a:r>
            <a:r>
              <a:rPr lang="zh-CN" altLang="en-US" dirty="0"/>
              <a:t>每一段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596E-1A29-4348-81CB-4AA58045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One of the primary motivations for developing computer vision (CV) technologies was to aid visually impaired individuals.—</a:t>
            </a:r>
            <a:r>
              <a:rPr lang="en-US" dirty="0" err="1"/>
              <a:t>VizWiz</a:t>
            </a:r>
            <a:r>
              <a:rPr lang="zh-CN" altLang="en-US" dirty="0"/>
              <a:t>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advancements in LMs are multifaceted.—</a:t>
            </a:r>
            <a:r>
              <a:rPr lang="en-US" altLang="zh-CN" dirty="0"/>
              <a:t>LLM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VLMs advancements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Embodied Agents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</a:t>
            </a:r>
            <a:r>
              <a:rPr lang="zh-CN" altLang="en-US" dirty="0"/>
              <a:t>点</a:t>
            </a:r>
            <a:r>
              <a:rPr lang="en-US" altLang="zh-CN" dirty="0"/>
              <a:t>embodied agents </a:t>
            </a:r>
            <a:r>
              <a:rPr lang="zh-CN" altLang="en-US" dirty="0"/>
              <a:t>与盲人辅助的区别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General Framework—</a:t>
            </a:r>
            <a:r>
              <a:rPr lang="zh-CN" altLang="en-US" dirty="0"/>
              <a:t>输入输出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Contributions of this article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Remaining structures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BB4C-FBE4-4D65-BB19-DD6832DE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596E-1A29-4348-81CB-4AA58045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zh-CN" altLang="en-US" dirty="0"/>
              <a:t>点</a:t>
            </a:r>
            <a:r>
              <a:rPr lang="en-US" altLang="zh-CN" dirty="0"/>
              <a:t>embodied agents </a:t>
            </a:r>
            <a:r>
              <a:rPr lang="zh-CN" altLang="en-US" dirty="0"/>
              <a:t>与盲人辅助的区别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DA84B-A1E6-40CF-A9E8-7472D56F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2524608"/>
            <a:ext cx="5620231" cy="3852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D1478-C95D-47FA-8270-BDFC3B73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431" y="2383536"/>
            <a:ext cx="4612397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5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BB4C-FBE4-4D65-BB19-DD6832DE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596E-1A29-4348-81CB-4AA58045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General Framework—</a:t>
            </a:r>
            <a:r>
              <a:rPr lang="zh-CN" altLang="en-US" dirty="0"/>
              <a:t>输入输出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1E236-A838-4A5A-8D17-0B115BFF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2693120"/>
            <a:ext cx="5497689" cy="2616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90B5E-F16A-4C79-B9DA-D23D22AFD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2"/>
          <a:stretch/>
        </p:blipFill>
        <p:spPr>
          <a:xfrm>
            <a:off x="6287914" y="2991931"/>
            <a:ext cx="5449781" cy="231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2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BB4C-FBE4-4D65-BB19-DD6832DE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596E-1A29-4348-81CB-4AA58045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Contributions of this article</a:t>
            </a:r>
          </a:p>
          <a:p>
            <a:pPr marL="0" indent="0">
              <a:buNone/>
            </a:pPr>
            <a:r>
              <a:rPr lang="en-US" altLang="zh-CN" dirty="0"/>
              <a:t>Remaining structures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812B2D-EE6E-43E1-BB75-2D5284F9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08" y="3429000"/>
            <a:ext cx="5491692" cy="2365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E0252-BFA1-44B4-A14B-52B50ECA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93" y="4082927"/>
            <a:ext cx="5057421" cy="10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6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5F77-7733-41F8-9D8F-AC02C824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2--LMs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2A973-18EC-4F8D-9E4B-9058152C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2" y="2113349"/>
            <a:ext cx="5335694" cy="36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1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5F77-7733-41F8-9D8F-AC02C824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2—LMs---LLMs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2A6C9-4079-4AFB-A90B-390A340C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43" y="1649692"/>
            <a:ext cx="9460089" cy="48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5F77-7733-41F8-9D8F-AC02C824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2—LMs---VLMs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051D1-3FBE-4B91-9DA7-1247A16A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76" y="1620504"/>
            <a:ext cx="6832877" cy="52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0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A Survey and Assessment of Large Models for Visually Impaired Assisting</vt:lpstr>
      <vt:lpstr>Abstract</vt:lpstr>
      <vt:lpstr>Introduction—每一段</vt:lpstr>
      <vt:lpstr>Introduction</vt:lpstr>
      <vt:lpstr>Introduction</vt:lpstr>
      <vt:lpstr>Introduction</vt:lpstr>
      <vt:lpstr>Section 2--LMs</vt:lpstr>
      <vt:lpstr>Section 2—LMs---LLMs</vt:lpstr>
      <vt:lpstr>Section 2—LMs---VLMs</vt:lpstr>
      <vt:lpstr>Section 2—LMs---Embodied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and Assessment of Large Models for Visually Impaired Assisting</dc:title>
  <dc:creator>ZHAO, Yi yi yi [Student]</dc:creator>
  <cp:lastModifiedBy>ZHAO, Yi yi yi [Student]</cp:lastModifiedBy>
  <cp:revision>2</cp:revision>
  <dcterms:created xsi:type="dcterms:W3CDTF">2023-12-14T07:58:01Z</dcterms:created>
  <dcterms:modified xsi:type="dcterms:W3CDTF">2023-12-14T08:05:39Z</dcterms:modified>
</cp:coreProperties>
</file>