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audi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257" r:id="rId3"/>
    <p:sldId id="258" r:id="rId4"/>
    <p:sldId id="259" r:id="rId5"/>
    <p:sldId id="260" r:id="rId6"/>
    <p:sldId id="34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348" r:id="rId22"/>
    <p:sldId id="349" r:id="rId23"/>
    <p:sldId id="350" r:id="rId24"/>
    <p:sldId id="351" r:id="rId25"/>
    <p:sldId id="352" r:id="rId26"/>
    <p:sldId id="353" r:id="rId27"/>
    <p:sldId id="277" r:id="rId28"/>
    <p:sldId id="278" r:id="rId29"/>
    <p:sldId id="279" r:id="rId30"/>
    <p:sldId id="280" r:id="rId31"/>
    <p:sldId id="341" r:id="rId32"/>
    <p:sldId id="342" r:id="rId33"/>
    <p:sldId id="281" r:id="rId34"/>
    <p:sldId id="282" r:id="rId35"/>
    <p:sldId id="283" r:id="rId36"/>
    <p:sldId id="285" r:id="rId37"/>
    <p:sldId id="286" r:id="rId38"/>
    <p:sldId id="287" r:id="rId39"/>
    <p:sldId id="343" r:id="rId40"/>
    <p:sldId id="344" r:id="rId41"/>
    <p:sldId id="345" r:id="rId42"/>
    <p:sldId id="289" r:id="rId43"/>
    <p:sldId id="337" r:id="rId44"/>
    <p:sldId id="307" r:id="rId45"/>
    <p:sldId id="291" r:id="rId46"/>
    <p:sldId id="292" r:id="rId47"/>
    <p:sldId id="293" r:id="rId48"/>
    <p:sldId id="333" r:id="rId49"/>
    <p:sldId id="346" r:id="rId50"/>
    <p:sldId id="347" r:id="rId51"/>
    <p:sldId id="308" r:id="rId52"/>
    <p:sldId id="310" r:id="rId53"/>
    <p:sldId id="311" r:id="rId54"/>
    <p:sldId id="314" r:id="rId55"/>
    <p:sldId id="315" r:id="rId56"/>
    <p:sldId id="316" r:id="rId57"/>
    <p:sldId id="317" r:id="rId58"/>
    <p:sldId id="319" r:id="rId59"/>
    <p:sldId id="320" r:id="rId60"/>
    <p:sldId id="321" r:id="rId61"/>
    <p:sldId id="331" r:id="rId62"/>
    <p:sldId id="332" r:id="rId63"/>
    <p:sldId id="326" r:id="rId64"/>
    <p:sldId id="327" r:id="rId65"/>
    <p:sldId id="328" r:id="rId66"/>
    <p:sldId id="329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5" autoAdjust="0"/>
    <p:restoredTop sz="94660"/>
  </p:normalViewPr>
  <p:slideViewPr>
    <p:cSldViewPr snapToGrid="0">
      <p:cViewPr>
        <p:scale>
          <a:sx n="102" d="100"/>
          <a:sy n="102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F14B3-10F7-4F55-A988-DECB77FC3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7803B-FF12-4404-99D1-A577C7F5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B569C-1C36-458A-A956-77F0EFD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2A547-7D26-4F62-97BA-979E52E7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361F6-5B2D-43A9-83D0-49F937BA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7841-D78A-4DB9-98CD-6F3EC09C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ABE7B-E208-406E-9E31-742FA21E0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D0130-F473-47A6-877C-EE08092A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4DB08-8CF5-4181-B1F0-96EFC8F0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11572-31C3-4505-A8AC-F5F21F1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1F86E4-7052-4151-B9D1-455D30D23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81794-E91E-4E86-B616-9D5E6E641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1A1ED-1FF9-42C1-9A20-45D86AD0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F5C5-3E4C-4B39-B2F3-B68A9761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4DD19-F441-4B7A-97B3-3A72C2BA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2DB55-2097-4BD1-B17D-76B3298D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40F9F-558A-4EBE-A81D-986AABC4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001E-FCB3-4CD7-AFAD-087B5DA4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7F7E4-380E-40A2-AF2A-BB37AF60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DB185-DE74-48B8-8584-ED9DC9AB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C5658-A86C-4D52-BC79-F9F67A2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0EB7C-463D-41F8-8B00-563BCFCD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84D36-BA5E-4341-B5A5-A4C2765F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085-FBA6-417E-9BDF-956A5EDC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24211-647D-4901-98F3-0B86FE05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0FF2E-47BF-44A8-AE58-871CB1C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8DC23-6407-4A5A-8EF4-A0A75C759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3CA80-BF5E-45F3-B7FB-A6354040F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96613-9E39-4942-BEA6-A339393F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67E02-F40E-41E6-835A-F8A1BAEB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76BA2-40E9-426F-825B-734C7913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181D5-A6CC-4951-AF93-7CEF33B0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B2BC4-BB0A-4595-9D4F-61E84303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ABF36-D059-4FC3-9EE3-6B07C9C5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1677FB-03B1-4239-AB94-CB9CD24C9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E8B828-5DB1-422E-BC8D-53BCA778F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6B87A8-C7CD-4123-85D5-20E76A6C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21D7D-32EC-4D49-BC7D-E67C0AAC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CFA20-C129-48A8-831B-1D0D5F84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64D18-C505-4240-B316-D88F50A3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C0516F-C7EA-4D51-BE0B-0472D4D9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2D6A94-3A4E-43C8-BCE2-CCEE7DF8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05C930-BB80-4B24-8337-0C44510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B98C3-E473-4C25-82A7-BBFD724D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B8DA1-2306-4464-8C62-072C2C1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0A655-E18A-4BFA-9C0A-C50DF29E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27E3-FF9B-4B9D-8E78-3870AC79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60344-3309-4C76-AEA1-211144A28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E563D-0339-4C59-9716-F5D54748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5D5C4-76BF-44B3-AD22-9A9EB4D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DA49A-C06D-410D-AE2C-7D04AC01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C604F-AC03-4686-9667-901E999F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6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77FB9-99B3-4BB0-904D-CD073A2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7CCDDF-506A-48EE-A799-481F40196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88208-F683-4F27-A5C7-406BF696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B5C62-2A1E-45E0-98A8-5FCE2F01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170F1-B482-46EA-BC3D-8511ADB6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E5627-9316-44CE-B5A2-627D96A3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BFCDF-1D3E-48C0-BA4D-E6BFA07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0A89B-1652-4144-99CA-19A0E8E6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0495-2C81-4BA5-83F3-F917D7899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68CD-3BE7-4029-8417-7642FE5EF9E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2517D-405C-48B4-A7E9-67FE3BD3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DAE9A-394A-42AE-A729-6E88C438C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10463F-1BC8-43FF-BF3F-1FA4F442AB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6EAB1C-CB5F-4B3B-B283-B65C5AF214C5}"/>
              </a:ext>
            </a:extLst>
          </p:cNvPr>
          <p:cNvSpPr txBox="1"/>
          <p:nvPr/>
        </p:nvSpPr>
        <p:spPr>
          <a:xfrm>
            <a:off x="4566991" y="2967335"/>
            <a:ext cx="3058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Let’s Go !</a:t>
            </a:r>
            <a:endParaRPr lang="zh-CN" altLang="en-US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1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1170" y="310583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接下来</a:t>
            </a:r>
          </a:p>
        </p:txBody>
      </p:sp>
    </p:spTree>
    <p:extLst>
      <p:ext uri="{BB962C8B-B14F-4D97-AF65-F5344CB8AC3E}">
        <p14:creationId xmlns:p14="http://schemas.microsoft.com/office/powerpoint/2010/main" val="368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2002" y="310583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千万</a:t>
            </a:r>
          </a:p>
        </p:txBody>
      </p:sp>
    </p:spTree>
    <p:extLst>
      <p:ext uri="{BB962C8B-B14F-4D97-AF65-F5344CB8AC3E}">
        <p14:creationId xmlns:p14="http://schemas.microsoft.com/office/powerpoint/2010/main" val="237762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2834" y="310583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别</a:t>
            </a:r>
          </a:p>
        </p:txBody>
      </p:sp>
    </p:spTree>
    <p:extLst>
      <p:ext uri="{BB962C8B-B14F-4D97-AF65-F5344CB8AC3E}">
        <p14:creationId xmlns:p14="http://schemas.microsoft.com/office/powerpoint/2010/main" val="20884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3952" y="2321005"/>
            <a:ext cx="372409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21765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346" y="205041"/>
            <a:ext cx="10777309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12415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4226" y="2921169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31087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9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7F429-A132-4CCF-9843-499BCBA0F006}"/>
              </a:ext>
            </a:extLst>
          </p:cNvPr>
          <p:cNvSpPr/>
          <p:nvPr/>
        </p:nvSpPr>
        <p:spPr>
          <a:xfrm>
            <a:off x="2059680" y="2497976"/>
            <a:ext cx="7541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使用并发包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0 L 0.08165 0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2017" y="282883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你</a:t>
            </a:r>
            <a:r>
              <a:rPr lang="ja-JP" altLang="en-US" sz="7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即将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看到的是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向天歌PPT-快闪动画_终稿_6">
            <a:hlinkClick r:id="" action="ppaction://media"/>
            <a:extLst>
              <a:ext uri="{FF2B5EF4-FFF2-40B4-BE49-F238E27FC236}">
                <a16:creationId xmlns:a16="http://schemas.microsoft.com/office/drawing/2014/main" id="{6392D583-9696-469B-8EA8-490397A72C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3525" y="-15843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68D2AF8-4C74-4BD2-8C9E-FB6709294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A5366-7037-415D-A51B-703C69E89DBE}"/>
              </a:ext>
            </a:extLst>
          </p:cNvPr>
          <p:cNvSpPr/>
          <p:nvPr/>
        </p:nvSpPr>
        <p:spPr>
          <a:xfrm>
            <a:off x="3054141" y="2497976"/>
            <a:ext cx="757999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使用并发包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4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75E-6 0 L -0.0905 0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7F429-A132-4CCF-9843-499BCBA0F006}"/>
              </a:ext>
            </a:extLst>
          </p:cNvPr>
          <p:cNvSpPr/>
          <p:nvPr/>
        </p:nvSpPr>
        <p:spPr>
          <a:xfrm>
            <a:off x="2059680" y="2497976"/>
            <a:ext cx="7541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9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0 L 0.08165 0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68D2AF8-4C74-4BD2-8C9E-FB6709294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A5366-7037-415D-A51B-703C69E89DBE}"/>
              </a:ext>
            </a:extLst>
          </p:cNvPr>
          <p:cNvSpPr/>
          <p:nvPr/>
        </p:nvSpPr>
        <p:spPr>
          <a:xfrm>
            <a:off x="3054141" y="2497976"/>
            <a:ext cx="757999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4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75E-6 0 L -0.0905 0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7F429-A132-4CCF-9843-499BCBA0F006}"/>
              </a:ext>
            </a:extLst>
          </p:cNvPr>
          <p:cNvSpPr/>
          <p:nvPr/>
        </p:nvSpPr>
        <p:spPr>
          <a:xfrm>
            <a:off x="2059680" y="2497976"/>
            <a:ext cx="754151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公平锁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非公平锁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72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4.81481E-6 L 0.08165 4.81481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68D2AF8-4C74-4BD2-8C9E-FB6709294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A5366-7037-415D-A51B-703C69E89DBE}"/>
              </a:ext>
            </a:extLst>
          </p:cNvPr>
          <p:cNvSpPr/>
          <p:nvPr/>
        </p:nvSpPr>
        <p:spPr>
          <a:xfrm>
            <a:off x="3054141" y="2497976"/>
            <a:ext cx="75799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公平锁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非公平锁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6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75E-6 4.81481E-6 L -0.0905 4.81481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7F429-A132-4CCF-9843-499BCBA0F006}"/>
              </a:ext>
            </a:extLst>
          </p:cNvPr>
          <p:cNvSpPr/>
          <p:nvPr/>
        </p:nvSpPr>
        <p:spPr>
          <a:xfrm>
            <a:off x="2059680" y="2497976"/>
            <a:ext cx="754151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独占锁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1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4.81481E-6 L 0.08165 4.81481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A5366-7037-415D-A51B-703C69E89DBE}"/>
              </a:ext>
            </a:extLst>
          </p:cNvPr>
          <p:cNvSpPr/>
          <p:nvPr/>
        </p:nvSpPr>
        <p:spPr>
          <a:xfrm>
            <a:off x="3054141" y="2497976"/>
            <a:ext cx="75799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独占锁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8D2AF8-4C74-4BD2-8C9E-FB6709294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75E-6 4.81481E-6 L -0.0905 4.81481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FC4E6D-0F89-4481-B0AA-6D4D80B96CA2}"/>
              </a:ext>
            </a:extLst>
          </p:cNvPr>
          <p:cNvSpPr/>
          <p:nvPr/>
        </p:nvSpPr>
        <p:spPr>
          <a:xfrm>
            <a:off x="2059681" y="2497976"/>
            <a:ext cx="640214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ja-JP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3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7 4.81481E-6 L 0.08164 4.81481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37BCB3-C03C-448D-9698-3716B5FAE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4A42B-98BC-490C-9011-D6E27FA3A8C2}"/>
              </a:ext>
            </a:extLst>
          </p:cNvPr>
          <p:cNvSpPr/>
          <p:nvPr/>
        </p:nvSpPr>
        <p:spPr>
          <a:xfrm>
            <a:off x="3054142" y="2497976"/>
            <a:ext cx="640214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ja-JP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</a:p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3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8.33333E-7 4.81481E-6 L -0.09049 4.81481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3B4CBC-3931-4142-AB65-14E937ACCDE2}"/>
              </a:ext>
            </a:extLst>
          </p:cNvPr>
          <p:cNvSpPr/>
          <p:nvPr/>
        </p:nvSpPr>
        <p:spPr>
          <a:xfrm>
            <a:off x="2059681" y="2497976"/>
            <a:ext cx="640214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膜拜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8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7 0 L 0.08164 0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7378" y="3136613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你</a:t>
            </a: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即将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看到的是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43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F1B20F-9249-48D1-A7DE-D1E18A57E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175E07-7398-4663-9816-AB9D92BC04E9}"/>
              </a:ext>
            </a:extLst>
          </p:cNvPr>
          <p:cNvSpPr/>
          <p:nvPr/>
        </p:nvSpPr>
        <p:spPr>
          <a:xfrm>
            <a:off x="3054142" y="2497976"/>
            <a:ext cx="640214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膜拜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8.33333E-7 0 L -0.09049 0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3B4CBC-3931-4142-AB65-14E937ACCDE2}"/>
              </a:ext>
            </a:extLst>
          </p:cNvPr>
          <p:cNvSpPr/>
          <p:nvPr/>
        </p:nvSpPr>
        <p:spPr>
          <a:xfrm>
            <a:off x="2059681" y="2497976"/>
            <a:ext cx="725365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Doug Lea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大神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0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4.81481E-6 L 0.08164 4.81481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6F1B20F-9249-48D1-A7DE-D1E18A57E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112734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175E07-7398-4663-9816-AB9D92BC04E9}"/>
              </a:ext>
            </a:extLst>
          </p:cNvPr>
          <p:cNvSpPr/>
          <p:nvPr/>
        </p:nvSpPr>
        <p:spPr>
          <a:xfrm>
            <a:off x="3054141" y="2497976"/>
            <a:ext cx="71735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Doug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大神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1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45833E-6 4.81481E-6 L -0.09049 4.81481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FCA12C-2DD0-4E22-8885-1483501024EE}"/>
              </a:ext>
            </a:extLst>
          </p:cNvPr>
          <p:cNvSpPr/>
          <p:nvPr/>
        </p:nvSpPr>
        <p:spPr>
          <a:xfrm>
            <a:off x="2946800" y="1565134"/>
            <a:ext cx="6314549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3900" b="1">
                <a:latin typeface="微软雅黑" panose="020B0503020204020204" pitchFamily="34" charset="-122"/>
                <a:ea typeface="微软雅黑" panose="020B0503020204020204" pitchFamily="34" charset="-122"/>
              </a:rPr>
              <a:t>今晚</a:t>
            </a:r>
            <a:endParaRPr lang="zh-CN" altLang="en-US" sz="23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7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C310F49-FB75-4DD3-8AA6-B0B9724C78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090669-3803-45E4-B3CD-76F1386E871A}"/>
              </a:ext>
            </a:extLst>
          </p:cNvPr>
          <p:cNvSpPr/>
          <p:nvPr/>
        </p:nvSpPr>
        <p:spPr>
          <a:xfrm>
            <a:off x="5285522" y="31673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硕果累累</a:t>
            </a:r>
          </a:p>
        </p:txBody>
      </p:sp>
    </p:spTree>
    <p:extLst>
      <p:ext uri="{BB962C8B-B14F-4D97-AF65-F5344CB8AC3E}">
        <p14:creationId xmlns:p14="http://schemas.microsoft.com/office/powerpoint/2010/main" val="4905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C310F49-FB75-4DD3-8AA6-B0B9724C78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090669-3803-45E4-B3CD-76F1386E871A}"/>
              </a:ext>
            </a:extLst>
          </p:cNvPr>
          <p:cNvSpPr/>
          <p:nvPr/>
        </p:nvSpPr>
        <p:spPr>
          <a:xfrm>
            <a:off x="5285522" y="31673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满满</a:t>
            </a:r>
          </a:p>
        </p:txBody>
      </p:sp>
    </p:spTree>
    <p:extLst>
      <p:ext uri="{BB962C8B-B14F-4D97-AF65-F5344CB8AC3E}">
        <p14:creationId xmlns:p14="http://schemas.microsoft.com/office/powerpoint/2010/main" val="19506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58A63C-6167-4380-BFC1-AB11A30EA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002E23-59C6-4E98-A9FC-011E20F46826}"/>
              </a:ext>
            </a:extLst>
          </p:cNvPr>
          <p:cNvSpPr/>
          <p:nvPr/>
        </p:nvSpPr>
        <p:spPr>
          <a:xfrm>
            <a:off x="5583681" y="3167390"/>
            <a:ext cx="938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5A15B4-FB8D-4906-8172-735197A1568D}"/>
              </a:ext>
            </a:extLst>
          </p:cNvPr>
          <p:cNvSpPr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一举拿下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E804D4-9572-44DC-BED0-B7A1825AD800}"/>
              </a:ext>
            </a:extLst>
          </p:cNvPr>
          <p:cNvSpPr/>
          <p:nvPr/>
        </p:nvSpPr>
        <p:spPr>
          <a:xfrm>
            <a:off x="3448050" y="-742950"/>
            <a:ext cx="862846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 p14:presetBounceEnd="100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0" dur="7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7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2" grpId="0" animBg="1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12AD-E9DC-4CB8-93FF-EADD9D0DEDC1}"/>
              </a:ext>
            </a:extLst>
          </p:cNvPr>
          <p:cNvSpPr/>
          <p:nvPr/>
        </p:nvSpPr>
        <p:spPr>
          <a:xfrm>
            <a:off x="923987" y="2644170"/>
            <a:ext cx="10785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788C5-93FA-4DDA-BFF6-94CA7EEB8D8A}"/>
              </a:ext>
            </a:extLst>
          </p:cNvPr>
          <p:cNvSpPr/>
          <p:nvPr/>
        </p:nvSpPr>
        <p:spPr>
          <a:xfrm>
            <a:off x="1197233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49FBF-5CAB-424E-821A-CEA2625D59D9}"/>
              </a:ext>
            </a:extLst>
          </p:cNvPr>
          <p:cNvSpPr/>
          <p:nvPr/>
        </p:nvSpPr>
        <p:spPr>
          <a:xfrm>
            <a:off x="-2978799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</a:p>
        </p:txBody>
      </p:sp>
    </p:spTree>
    <p:extLst>
      <p:ext uri="{BB962C8B-B14F-4D97-AF65-F5344CB8AC3E}">
        <p14:creationId xmlns:p14="http://schemas.microsoft.com/office/powerpoint/2010/main" val="315440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12AD-E9DC-4CB8-93FF-EADD9D0DEDC1}"/>
              </a:ext>
            </a:extLst>
          </p:cNvPr>
          <p:cNvSpPr/>
          <p:nvPr/>
        </p:nvSpPr>
        <p:spPr>
          <a:xfrm>
            <a:off x="923987" y="2644170"/>
            <a:ext cx="10785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CountDownLatch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788C5-93FA-4DDA-BFF6-94CA7EEB8D8A}"/>
              </a:ext>
            </a:extLst>
          </p:cNvPr>
          <p:cNvSpPr/>
          <p:nvPr/>
        </p:nvSpPr>
        <p:spPr>
          <a:xfrm>
            <a:off x="1197233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49FBF-5CAB-424E-821A-CEA2625D59D9}"/>
              </a:ext>
            </a:extLst>
          </p:cNvPr>
          <p:cNvSpPr/>
          <p:nvPr/>
        </p:nvSpPr>
        <p:spPr>
          <a:xfrm>
            <a:off x="-2978799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</a:p>
        </p:txBody>
      </p:sp>
    </p:spTree>
    <p:extLst>
      <p:ext uri="{BB962C8B-B14F-4D97-AF65-F5344CB8AC3E}">
        <p14:creationId xmlns:p14="http://schemas.microsoft.com/office/powerpoint/2010/main" val="39751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5931" y="3136613"/>
            <a:ext cx="1920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探索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 J.U.C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12AD-E9DC-4CB8-93FF-EADD9D0DEDC1}"/>
              </a:ext>
            </a:extLst>
          </p:cNvPr>
          <p:cNvSpPr/>
          <p:nvPr/>
        </p:nvSpPr>
        <p:spPr>
          <a:xfrm>
            <a:off x="923987" y="2644170"/>
            <a:ext cx="10785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Semaphore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788C5-93FA-4DDA-BFF6-94CA7EEB8D8A}"/>
              </a:ext>
            </a:extLst>
          </p:cNvPr>
          <p:cNvSpPr/>
          <p:nvPr/>
        </p:nvSpPr>
        <p:spPr>
          <a:xfrm>
            <a:off x="1197233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49FBF-5CAB-424E-821A-CEA2625D59D9}"/>
              </a:ext>
            </a:extLst>
          </p:cNvPr>
          <p:cNvSpPr/>
          <p:nvPr/>
        </p:nvSpPr>
        <p:spPr>
          <a:xfrm>
            <a:off x="-2978799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</a:p>
        </p:txBody>
      </p:sp>
    </p:spTree>
    <p:extLst>
      <p:ext uri="{BB962C8B-B14F-4D97-AF65-F5344CB8AC3E}">
        <p14:creationId xmlns:p14="http://schemas.microsoft.com/office/powerpoint/2010/main" val="24437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12AD-E9DC-4CB8-93FF-EADD9D0DEDC1}"/>
              </a:ext>
            </a:extLst>
          </p:cNvPr>
          <p:cNvSpPr/>
          <p:nvPr/>
        </p:nvSpPr>
        <p:spPr>
          <a:xfrm>
            <a:off x="923987" y="2644170"/>
            <a:ext cx="10785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CyclicBarrier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788C5-93FA-4DDA-BFF6-94CA7EEB8D8A}"/>
              </a:ext>
            </a:extLst>
          </p:cNvPr>
          <p:cNvSpPr/>
          <p:nvPr/>
        </p:nvSpPr>
        <p:spPr>
          <a:xfrm>
            <a:off x="1197233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49FBF-5CAB-424E-821A-CEA2625D59D9}"/>
              </a:ext>
            </a:extLst>
          </p:cNvPr>
          <p:cNvSpPr/>
          <p:nvPr/>
        </p:nvSpPr>
        <p:spPr>
          <a:xfrm>
            <a:off x="-2978799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</a:p>
        </p:txBody>
      </p:sp>
    </p:spTree>
    <p:extLst>
      <p:ext uri="{BB962C8B-B14F-4D97-AF65-F5344CB8AC3E}">
        <p14:creationId xmlns:p14="http://schemas.microsoft.com/office/powerpoint/2010/main" val="42890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FAF890-95F5-485B-9EA8-EF097C4838AC}"/>
              </a:ext>
            </a:extLst>
          </p:cNvPr>
          <p:cNvSpPr/>
          <p:nvPr/>
        </p:nvSpPr>
        <p:spPr>
          <a:xfrm>
            <a:off x="4827771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348C4D-31D6-4890-9940-36D49F080C60}"/>
              </a:ext>
            </a:extLst>
          </p:cNvPr>
          <p:cNvSpPr/>
          <p:nvPr/>
        </p:nvSpPr>
        <p:spPr>
          <a:xfrm>
            <a:off x="3454571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同步组件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05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7A6F8-D11D-428A-88DE-C3DEE1D29CBF}"/>
              </a:ext>
            </a:extLst>
          </p:cNvPr>
          <p:cNvSpPr/>
          <p:nvPr/>
        </p:nvSpPr>
        <p:spPr>
          <a:xfrm>
            <a:off x="390291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同步组件家族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8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xit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13A7F2E-C0C3-495D-983A-21397AA6A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DDAD0-2D14-434C-A9EC-2E264CAC22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82970-8266-DF4A-9EBD-0FF0F26B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72" y="-1567"/>
            <a:ext cx="6901565" cy="6859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CE17A-7BAA-F842-828F-21FE0CF7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01" y="0"/>
            <a:ext cx="971298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866FC-5101-EC4F-BC7C-55EA2DB3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76" y="0"/>
            <a:ext cx="6866861" cy="689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CA3B7-13D8-7742-8F9E-17B20A5C3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86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"/>
    </mc:Choice>
    <mc:Fallback xmlns="">
      <p:transition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4794226" y="3044279"/>
            <a:ext cx="26035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详细图解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2600439" y="2644170"/>
            <a:ext cx="6991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</a:t>
            </a:r>
            <a:r>
              <a:rPr lang="ja-JP" altLang="en-US"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不能掌握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44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"/>
    </mc:Choice>
    <mc:Fallback xmlns="">
      <p:transition advClick="0" advTm="3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24AC5A-2CB5-4567-95ED-D7C0FC5BFDC7}"/>
              </a:ext>
            </a:extLst>
          </p:cNvPr>
          <p:cNvSpPr/>
          <p:nvPr/>
        </p:nvSpPr>
        <p:spPr>
          <a:xfrm>
            <a:off x="4818120" y="3044280"/>
            <a:ext cx="25557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我真的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D7A2E-058E-4C02-AB20-CDCB498D15CE}"/>
              </a:ext>
            </a:extLst>
          </p:cNvPr>
          <p:cNvSpPr/>
          <p:nvPr/>
        </p:nvSpPr>
        <p:spPr>
          <a:xfrm>
            <a:off x="4046418" y="2497976"/>
            <a:ext cx="409916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不信</a:t>
            </a:r>
            <a:endParaRPr lang="zh-CN" altLang="en-US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396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50">
        <p159:morph option="byObject"/>
      </p:transition>
    </mc:Choice>
    <mc:Fallback xmlns="">
      <p:transition advClick="0" advTm="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6038455" y="3044280"/>
            <a:ext cx="3524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D7A2E-058E-4C02-AB20-CDCB498D15CE}"/>
              </a:ext>
            </a:extLst>
          </p:cNvPr>
          <p:cNvSpPr/>
          <p:nvPr/>
        </p:nvSpPr>
        <p:spPr>
          <a:xfrm>
            <a:off x="3636329" y="3044280"/>
            <a:ext cx="25134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同步组件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86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"/>
    </mc:Choice>
    <mc:Fallback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6038455" y="3044280"/>
            <a:ext cx="49343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Synchronized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D7A2E-058E-4C02-AB20-CDCB498D15CE}"/>
              </a:ext>
            </a:extLst>
          </p:cNvPr>
          <p:cNvSpPr/>
          <p:nvPr/>
        </p:nvSpPr>
        <p:spPr>
          <a:xfrm>
            <a:off x="2054269" y="3044280"/>
            <a:ext cx="40954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58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00"/>
    </mc:Choice>
    <mc:Fallback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D325C1-D6AD-4EAA-866A-90CEF98ECD64}"/>
              </a:ext>
            </a:extLst>
          </p:cNvPr>
          <p:cNvSpPr/>
          <p:nvPr/>
        </p:nvSpPr>
        <p:spPr>
          <a:xfrm>
            <a:off x="5934930" y="3136613"/>
            <a:ext cx="1313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之</a:t>
            </a:r>
            <a:r>
              <a:rPr lang="en-US" altLang="ja-JP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AQS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88301C-8B1A-4FFF-9CBD-1D81C33EF2FF}"/>
              </a:ext>
            </a:extLst>
          </p:cNvPr>
          <p:cNvSpPr/>
          <p:nvPr/>
        </p:nvSpPr>
        <p:spPr>
          <a:xfrm>
            <a:off x="4156215" y="3136613"/>
            <a:ext cx="1920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探索</a:t>
            </a:r>
            <a:r>
              <a:rPr lang="en-US" altLang="ja-JP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 J.U.C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5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6038455" y="3044280"/>
            <a:ext cx="3524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究竟是谁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D7A2E-058E-4C02-AB20-CDCB498D15CE}"/>
              </a:ext>
            </a:extLst>
          </p:cNvPr>
          <p:cNvSpPr/>
          <p:nvPr/>
        </p:nvSpPr>
        <p:spPr>
          <a:xfrm>
            <a:off x="3106455" y="3044280"/>
            <a:ext cx="3043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的爸爸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13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00"/>
    </mc:Choice>
    <mc:Fallback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13A7F2E-C0C3-495D-983A-21397AA6A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3558238" y="2828836"/>
            <a:ext cx="5075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来了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14429A-DB71-492B-8987-0A090486F4F0}"/>
              </a:ext>
            </a:extLst>
          </p:cNvPr>
          <p:cNvSpPr/>
          <p:nvPr/>
        </p:nvSpPr>
        <p:spPr>
          <a:xfrm>
            <a:off x="-2597052" y="-433596"/>
            <a:ext cx="17386104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</a:t>
            </a:r>
            <a:endParaRPr lang="zh-CN" altLang="en-US" sz="4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8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EEDB22-67AB-4DE7-B5BB-1135906DBAB7}"/>
              </a:ext>
            </a:extLst>
          </p:cNvPr>
          <p:cNvSpPr/>
          <p:nvPr/>
        </p:nvSpPr>
        <p:spPr>
          <a:xfrm>
            <a:off x="-2597052" y="1174537"/>
            <a:ext cx="17386104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告诉你</a:t>
            </a:r>
            <a:endParaRPr lang="zh-CN" altLang="en-US" sz="28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34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5156930" y="3044280"/>
            <a:ext cx="18781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没看错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7C3320-DBBB-4B40-B4D2-93077ED5A9B9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DED99E-C2F7-43BD-84E1-585E25EAC9AF}"/>
              </a:ext>
            </a:extLst>
          </p:cNvPr>
          <p:cNvSpPr/>
          <p:nvPr/>
        </p:nvSpPr>
        <p:spPr>
          <a:xfrm>
            <a:off x="3979094" y="3044280"/>
            <a:ext cx="6267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秒！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如果你被</a:t>
            </a:r>
            <a:r>
              <a:rPr lang="en-US" altLang="ja-JP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cue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55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50"/>
    </mc:Choice>
    <mc:Fallback xmlns="">
      <p:transition advClick="0" advTm="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0 L -0.0677 0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155818" y="2321005"/>
            <a:ext cx="38803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3800" b="1">
                <a:latin typeface="微软雅黑" panose="020B0503020204020204" pitchFamily="34" charset="-122"/>
                <a:ea typeface="微软雅黑" panose="020B0503020204020204" pitchFamily="34" charset="-122"/>
              </a:rPr>
              <a:t>那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90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5F9877-18FA-4183-81C4-81D006513C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865559" y="2705725"/>
            <a:ext cx="24608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6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867640" y="3044280"/>
            <a:ext cx="2456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1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5351514" y="3044280"/>
            <a:ext cx="1964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4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D325C1-D6AD-4EAA-866A-90CEF98ECD64}"/>
              </a:ext>
            </a:extLst>
          </p:cNvPr>
          <p:cNvSpPr/>
          <p:nvPr/>
        </p:nvSpPr>
        <p:spPr>
          <a:xfrm>
            <a:off x="5934930" y="3136613"/>
            <a:ext cx="1313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之</a:t>
            </a:r>
            <a:r>
              <a:rPr lang="en-US" altLang="ja-JP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AQS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88301C-8B1A-4FFF-9CBD-1D81C33EF2FF}"/>
              </a:ext>
            </a:extLst>
          </p:cNvPr>
          <p:cNvSpPr/>
          <p:nvPr/>
        </p:nvSpPr>
        <p:spPr>
          <a:xfrm>
            <a:off x="4156215" y="3136613"/>
            <a:ext cx="1920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探索</a:t>
            </a:r>
            <a:r>
              <a:rPr lang="en-US" altLang="ja-JP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 J.U.C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5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649215" y="3044280"/>
            <a:ext cx="28935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2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649215" y="3044280"/>
            <a:ext cx="28935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1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649215" y="3044280"/>
            <a:ext cx="28935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7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EF41AF-BA78-44FB-89D7-69E05849991A}"/>
              </a:ext>
            </a:extLst>
          </p:cNvPr>
          <p:cNvSpPr/>
          <p:nvPr/>
        </p:nvSpPr>
        <p:spPr>
          <a:xfrm>
            <a:off x="3021771" y="3098707"/>
            <a:ext cx="61484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ja-JP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J.U.C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ja-JP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的秘密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9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6212B0-B116-49C7-9D9D-A1B4149D8648}"/>
              </a:ext>
            </a:extLst>
          </p:cNvPr>
          <p:cNvSpPr/>
          <p:nvPr/>
        </p:nvSpPr>
        <p:spPr>
          <a:xfrm>
            <a:off x="4393396" y="1543869"/>
            <a:ext cx="340520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3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吧</a:t>
            </a:r>
            <a:endParaRPr lang="zh-CN" altLang="en-US" sz="23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2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xit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5CD786C-7440-4041-AD98-5F66FDCB9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3F3F76-90C4-43B0-8D4A-1892C2B9B45B}"/>
              </a:ext>
            </a:extLst>
          </p:cNvPr>
          <p:cNvSpPr/>
          <p:nvPr/>
        </p:nvSpPr>
        <p:spPr>
          <a:xfrm>
            <a:off x="4252687" y="3044280"/>
            <a:ext cx="36866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75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5CD786C-7440-4041-AD98-5F66FDCB9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3F3F76-90C4-43B0-8D4A-1892C2B9B45B}"/>
              </a:ext>
            </a:extLst>
          </p:cNvPr>
          <p:cNvSpPr/>
          <p:nvPr/>
        </p:nvSpPr>
        <p:spPr>
          <a:xfrm>
            <a:off x="2055399" y="2645398"/>
            <a:ext cx="80812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让你不</a:t>
            </a:r>
            <a:r>
              <a:rPr lang="ja-JP" altLang="en-US" sz="8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8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ja-JP" altLang="en-US" sz="8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zh-CN" altLang="en-US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PPECLOGO-eff-0-1">
            <a:extLst>
              <a:ext uri="{FF2B5EF4-FFF2-40B4-BE49-F238E27FC236}">
                <a16:creationId xmlns:a16="http://schemas.microsoft.com/office/drawing/2014/main" id="{51F7F5F0-B2FD-4688-B498-7CBCD48C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36" y="2942794"/>
            <a:ext cx="1060487" cy="79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PPECLOGO-eff-0-2">
            <a:extLst>
              <a:ext uri="{FF2B5EF4-FFF2-40B4-BE49-F238E27FC236}">
                <a16:creationId xmlns:a16="http://schemas.microsoft.com/office/drawing/2014/main" id="{27D039D2-AC9B-47C3-9517-ADCCAE77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08" y="2902483"/>
            <a:ext cx="981857" cy="7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PECLOGO-eff-0-3">
            <a:extLst>
              <a:ext uri="{FF2B5EF4-FFF2-40B4-BE49-F238E27FC236}">
                <a16:creationId xmlns:a16="http://schemas.microsoft.com/office/drawing/2014/main" id="{07D1E230-4C4F-4B9D-B464-285E1881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80" y="1504295"/>
            <a:ext cx="3014124" cy="237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PPECLOGO-eff-0-1">
            <a:extLst>
              <a:ext uri="{FF2B5EF4-FFF2-40B4-BE49-F238E27FC236}">
                <a16:creationId xmlns:a16="http://schemas.microsoft.com/office/drawing/2014/main" id="{393557C7-3A37-47AE-96C1-2B522F09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47" y="3827050"/>
            <a:ext cx="524195" cy="3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PECLOGO-eff-0-1">
            <a:extLst>
              <a:ext uri="{FF2B5EF4-FFF2-40B4-BE49-F238E27FC236}">
                <a16:creationId xmlns:a16="http://schemas.microsoft.com/office/drawing/2014/main" id="{74B25628-736B-4EBA-B5AA-68C1D9B0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23" y="2960586"/>
            <a:ext cx="4012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PECLOGO-eff-0-2">
            <a:extLst>
              <a:ext uri="{FF2B5EF4-FFF2-40B4-BE49-F238E27FC236}">
                <a16:creationId xmlns:a16="http://schemas.microsoft.com/office/drawing/2014/main" id="{97DF339D-BA55-420D-940C-E32D6675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27" y="2630408"/>
            <a:ext cx="981859" cy="7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PPECLOGO-eff-5-4">
            <a:extLst>
              <a:ext uri="{FF2B5EF4-FFF2-40B4-BE49-F238E27FC236}">
                <a16:creationId xmlns:a16="http://schemas.microsoft.com/office/drawing/2014/main" id="{6B9AAED5-3598-4400-8799-EAE4F592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85" y="3262739"/>
            <a:ext cx="1477828" cy="11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PPECLOGO-eff-5-2">
            <a:extLst>
              <a:ext uri="{FF2B5EF4-FFF2-40B4-BE49-F238E27FC236}">
                <a16:creationId xmlns:a16="http://schemas.microsoft.com/office/drawing/2014/main" id="{1B5285A4-FDC9-454E-8396-FEC99B66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85" y="3824533"/>
            <a:ext cx="1834683" cy="14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PPECLOGO-eff-5-4">
            <a:extLst>
              <a:ext uri="{FF2B5EF4-FFF2-40B4-BE49-F238E27FC236}">
                <a16:creationId xmlns:a16="http://schemas.microsoft.com/office/drawing/2014/main" id="{2B9BEDB7-F13D-4F34-9073-61D97365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7" y="2781559"/>
            <a:ext cx="1116940" cy="85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PECLOGO-eff-0-1">
            <a:extLst>
              <a:ext uri="{FF2B5EF4-FFF2-40B4-BE49-F238E27FC236}">
                <a16:creationId xmlns:a16="http://schemas.microsoft.com/office/drawing/2014/main" id="{0E3AA01F-4D02-48D1-B723-1FBFBA437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05" y="3680934"/>
            <a:ext cx="522180" cy="39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>
            <a:extLst>
              <a:ext uri="{FF2B5EF4-FFF2-40B4-BE49-F238E27FC236}">
                <a16:creationId xmlns:a16="http://schemas.microsoft.com/office/drawing/2014/main" id="{D0B9DB94-9AFE-4A5F-AEFD-5CDE68DE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46" y="4222574"/>
            <a:ext cx="1697585" cy="142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>
            <a:extLst>
              <a:ext uri="{FF2B5EF4-FFF2-40B4-BE49-F238E27FC236}">
                <a16:creationId xmlns:a16="http://schemas.microsoft.com/office/drawing/2014/main" id="{60F5A09C-1647-4BC6-B351-E8D98546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474" y="2842022"/>
            <a:ext cx="437501" cy="3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>
            <a:extLst>
              <a:ext uri="{FF2B5EF4-FFF2-40B4-BE49-F238E27FC236}">
                <a16:creationId xmlns:a16="http://schemas.microsoft.com/office/drawing/2014/main" id="{12E5168F-51BD-437A-808A-DD36998C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774" y="3381144"/>
            <a:ext cx="703632" cy="5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>
            <a:extLst>
              <a:ext uri="{FF2B5EF4-FFF2-40B4-BE49-F238E27FC236}">
                <a16:creationId xmlns:a16="http://schemas.microsoft.com/office/drawing/2014/main" id="{E57FFF6C-E7DA-498C-9024-815A8F4A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533" y="2965625"/>
            <a:ext cx="360888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>
            <a:extLst>
              <a:ext uri="{FF2B5EF4-FFF2-40B4-BE49-F238E27FC236}">
                <a16:creationId xmlns:a16="http://schemas.microsoft.com/office/drawing/2014/main" id="{DCC32C02-B718-4EBF-965D-DB9BAB737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83" y="3502068"/>
            <a:ext cx="282259" cy="2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PPECLOGO-eff-0-1">
            <a:extLst>
              <a:ext uri="{FF2B5EF4-FFF2-40B4-BE49-F238E27FC236}">
                <a16:creationId xmlns:a16="http://schemas.microsoft.com/office/drawing/2014/main" id="{1C97A29C-39A3-48A3-8EC0-C069A584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87" y="2272669"/>
            <a:ext cx="197581" cy="14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04C6C3C-87FA-4FC6-A724-036ACE35DC7E}"/>
              </a:ext>
            </a:extLst>
          </p:cNvPr>
          <p:cNvSpPr/>
          <p:nvPr/>
        </p:nvSpPr>
        <p:spPr>
          <a:xfrm>
            <a:off x="2055399" y="2630408"/>
            <a:ext cx="80812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让你不</a:t>
            </a:r>
            <a:r>
              <a:rPr lang="ja-JP" altLang="en-US" sz="8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8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ja-JP" altLang="en-US" sz="8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zh-CN" altLang="en-US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CCFA8F-C363-460E-A9AD-6DA2E9D588DF}"/>
              </a:ext>
            </a:extLst>
          </p:cNvPr>
          <p:cNvSpPr/>
          <p:nvPr/>
        </p:nvSpPr>
        <p:spPr>
          <a:xfrm>
            <a:off x="3683000" y="-1079500"/>
            <a:ext cx="3175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-2.59259E-6 L -0.25 -2.59259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2.22222E-6 L -0.31628 2.22222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508 -3.7037E-6 L -0.4668 -3.7037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6667E-6 -4.44444E-6 L -0.19531 -4.44444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66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4.44444E-6 L -0.43594 4.44444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9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1.48148E-6 L -0.33581 1.48148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97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25E-6 2.22222E-6 L -0.57187 2.22222E-6 " pathEditMode="relative" rAng="0" ptsTypes="AA">
                                      <p:cBhvr>
                                        <p:cTn id="61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1.48148E-6 L 0.43907 1.48148E-6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1.11111E-6 L 0.62812 1.11111E-6 " pathEditMode="relative" rAng="0" ptsTypes="AA">
                                      <p:cBhvr>
                                        <p:cTn id="6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-2.59259E-6 L 0.42461 -2.59259E-6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6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508 3.7037E-7 L -0.4668 3.7037E-7 " pathEditMode="relative" rAng="0" ptsTypes="AA">
                                      <p:cBhvr>
                                        <p:cTn id="14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1" grpId="1"/>
      <p:bldP spid="21" grpId="2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C0F001-88FB-4E4E-A1D9-56054E9D561C}"/>
              </a:ext>
            </a:extLst>
          </p:cNvPr>
          <p:cNvSpPr/>
          <p:nvPr/>
        </p:nvSpPr>
        <p:spPr>
          <a:xfrm>
            <a:off x="6871908" y="3136613"/>
            <a:ext cx="1455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的秘密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0594D0-1079-4C79-A3E1-9378554C7D57}"/>
              </a:ext>
            </a:extLst>
          </p:cNvPr>
          <p:cNvGrpSpPr/>
          <p:nvPr/>
        </p:nvGrpSpPr>
        <p:grpSpPr>
          <a:xfrm>
            <a:off x="3832029" y="3136613"/>
            <a:ext cx="3177994" cy="584775"/>
            <a:chOff x="4862543" y="3136613"/>
            <a:chExt cx="3177994" cy="5847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B22DC8-885D-43B4-8D25-DF35BC35EFAF}"/>
                </a:ext>
              </a:extLst>
            </p:cNvPr>
            <p:cNvSpPr/>
            <p:nvPr/>
          </p:nvSpPr>
          <p:spPr>
            <a:xfrm>
              <a:off x="6633612" y="3136613"/>
              <a:ext cx="14069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3200" b="1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之</a:t>
              </a:r>
              <a:r>
                <a:rPr lang="en-US" altLang="ja-JP" sz="3200" b="1" dirty="0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 AQS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B544028-4FAA-4B16-80D6-CF13135BE546}"/>
                </a:ext>
              </a:extLst>
            </p:cNvPr>
            <p:cNvSpPr/>
            <p:nvPr/>
          </p:nvSpPr>
          <p:spPr>
            <a:xfrm>
              <a:off x="4862543" y="3136613"/>
              <a:ext cx="1920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3200" b="1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探索</a:t>
              </a:r>
              <a:r>
                <a:rPr lang="en-US" altLang="ja-JP" sz="3200" b="1" dirty="0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 J.U.C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7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 advClick="0" advTm="250">
        <p159:morph option="byObject"/>
      </p:transition>
    </mc:Choice>
    <mc:Fallback xmlns="">
      <p:transition advClick="0" advTm="2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5191A-804B-49D2-9442-1291A200A592}"/>
              </a:ext>
            </a:extLst>
          </p:cNvPr>
          <p:cNvSpPr/>
          <p:nvPr/>
        </p:nvSpPr>
        <p:spPr>
          <a:xfrm>
            <a:off x="6851923" y="3136613"/>
            <a:ext cx="1455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的秘密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244051-F1D4-4D95-BF6E-CB656A0D239B}"/>
              </a:ext>
            </a:extLst>
          </p:cNvPr>
          <p:cNvGrpSpPr/>
          <p:nvPr/>
        </p:nvGrpSpPr>
        <p:grpSpPr>
          <a:xfrm>
            <a:off x="3833621" y="3136613"/>
            <a:ext cx="3171208" cy="584775"/>
            <a:chOff x="4864135" y="3136613"/>
            <a:chExt cx="3171208" cy="5847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D508E0-9AEC-49E0-9D03-160F7B728909}"/>
                </a:ext>
              </a:extLst>
            </p:cNvPr>
            <p:cNvSpPr/>
            <p:nvPr/>
          </p:nvSpPr>
          <p:spPr>
            <a:xfrm>
              <a:off x="6628418" y="3136613"/>
              <a:ext cx="14069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之</a:t>
              </a:r>
              <a:r>
                <a:rPr kumimoji="0" lang="en-US" altLang="ja-JP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 AQS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76FAB7-21B3-470B-96EF-0B0DFF687890}"/>
                </a:ext>
              </a:extLst>
            </p:cNvPr>
            <p:cNvSpPr/>
            <p:nvPr/>
          </p:nvSpPr>
          <p:spPr>
            <a:xfrm>
              <a:off x="4864135" y="3136613"/>
              <a:ext cx="1920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3200" b="1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探索</a:t>
              </a:r>
              <a:r>
                <a:rPr lang="en-US" altLang="ja-JP" sz="3200" b="1" dirty="0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 J.U.C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-1727200" y="3019734"/>
            <a:ext cx="5637896" cy="8185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7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0 L 0.3336 0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5343" y="2883069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准备好没有？</a:t>
            </a:r>
          </a:p>
        </p:txBody>
      </p:sp>
    </p:spTree>
    <p:extLst>
      <p:ext uri="{BB962C8B-B14F-4D97-AF65-F5344CB8AC3E}">
        <p14:creationId xmlns:p14="http://schemas.microsoft.com/office/powerpoint/2010/main" val="23097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223</Words>
  <Application>Microsoft Macintosh PowerPoint</Application>
  <PresentationFormat>Widescreen</PresentationFormat>
  <Paragraphs>86</Paragraphs>
  <Slides>66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等线</vt:lpstr>
      <vt:lpstr>等线 Light</vt:lpstr>
      <vt:lpstr>微软雅黑</vt:lpstr>
      <vt:lpstr>人们总说微软雅黑</vt:lpstr>
      <vt:lpstr>微软雅黑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PingGe</dc:creator>
  <cp:lastModifiedBy>wang wuchaooooo</cp:lastModifiedBy>
  <cp:revision>78</cp:revision>
  <dcterms:created xsi:type="dcterms:W3CDTF">2017-12-11T13:29:20Z</dcterms:created>
  <dcterms:modified xsi:type="dcterms:W3CDTF">2018-10-22T09:33:45Z</dcterms:modified>
</cp:coreProperties>
</file>