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872283-DF12-4D2F-9F0C-55534A250B2B}" v="30" dt="2021-03-30T13:06:57.2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27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ize Wang" userId="32f2a2e322845a2b" providerId="LiveId" clId="{2D872283-DF12-4D2F-9F0C-55534A250B2B}"/>
    <pc:docChg chg="undo custSel addSld modSld">
      <pc:chgData name="Yize Wang" userId="32f2a2e322845a2b" providerId="LiveId" clId="{2D872283-DF12-4D2F-9F0C-55534A250B2B}" dt="2021-03-30T13:06:57.715" v="118" actId="21"/>
      <pc:docMkLst>
        <pc:docMk/>
      </pc:docMkLst>
      <pc:sldChg chg="addSp delSp modSp new mod">
        <pc:chgData name="Yize Wang" userId="32f2a2e322845a2b" providerId="LiveId" clId="{2D872283-DF12-4D2F-9F0C-55534A250B2B}" dt="2021-03-30T13:06:57.715" v="118" actId="21"/>
        <pc:sldMkLst>
          <pc:docMk/>
          <pc:sldMk cId="1556576448" sldId="256"/>
        </pc:sldMkLst>
        <pc:spChg chg="del">
          <ac:chgData name="Yize Wang" userId="32f2a2e322845a2b" providerId="LiveId" clId="{2D872283-DF12-4D2F-9F0C-55534A250B2B}" dt="2021-03-30T12:21:24.838" v="1" actId="478"/>
          <ac:spMkLst>
            <pc:docMk/>
            <pc:sldMk cId="1556576448" sldId="256"/>
            <ac:spMk id="2" creationId="{583FC6DF-82ED-444F-9615-5D40A0FA8F49}"/>
          </ac:spMkLst>
        </pc:spChg>
        <pc:spChg chg="del">
          <ac:chgData name="Yize Wang" userId="32f2a2e322845a2b" providerId="LiveId" clId="{2D872283-DF12-4D2F-9F0C-55534A250B2B}" dt="2021-03-30T12:21:24.838" v="1" actId="478"/>
          <ac:spMkLst>
            <pc:docMk/>
            <pc:sldMk cId="1556576448" sldId="256"/>
            <ac:spMk id="3" creationId="{365DD30F-F400-43B4-89C0-E83F0B92F647}"/>
          </ac:spMkLst>
        </pc:spChg>
        <pc:spChg chg="add mod">
          <ac:chgData name="Yize Wang" userId="32f2a2e322845a2b" providerId="LiveId" clId="{2D872283-DF12-4D2F-9F0C-55534A250B2B}" dt="2021-03-30T12:23:21.173" v="20" actId="114"/>
          <ac:spMkLst>
            <pc:docMk/>
            <pc:sldMk cId="1556576448" sldId="256"/>
            <ac:spMk id="4" creationId="{AD079CE0-B866-4600-B406-CF86C420358C}"/>
          </ac:spMkLst>
        </pc:spChg>
        <pc:spChg chg="add mod">
          <ac:chgData name="Yize Wang" userId="32f2a2e322845a2b" providerId="LiveId" clId="{2D872283-DF12-4D2F-9F0C-55534A250B2B}" dt="2021-03-30T12:23:34.641" v="25" actId="255"/>
          <ac:spMkLst>
            <pc:docMk/>
            <pc:sldMk cId="1556576448" sldId="256"/>
            <ac:spMk id="5" creationId="{BBC99BD8-9DAE-43D2-AFDB-9DBBFB813BF9}"/>
          </ac:spMkLst>
        </pc:spChg>
        <pc:spChg chg="add mod">
          <ac:chgData name="Yize Wang" userId="32f2a2e322845a2b" providerId="LiveId" clId="{2D872283-DF12-4D2F-9F0C-55534A250B2B}" dt="2021-03-30T12:25:02.841" v="82" actId="14100"/>
          <ac:spMkLst>
            <pc:docMk/>
            <pc:sldMk cId="1556576448" sldId="256"/>
            <ac:spMk id="10" creationId="{3C00A4A8-1391-4D95-BA94-E282132932A7}"/>
          </ac:spMkLst>
        </pc:spChg>
        <pc:spChg chg="add mod">
          <ac:chgData name="Yize Wang" userId="32f2a2e322845a2b" providerId="LiveId" clId="{2D872283-DF12-4D2F-9F0C-55534A250B2B}" dt="2021-03-30T12:25:38.639" v="93" actId="1076"/>
          <ac:spMkLst>
            <pc:docMk/>
            <pc:sldMk cId="1556576448" sldId="256"/>
            <ac:spMk id="11" creationId="{F1199F8D-99B5-4CB9-857E-348CF1B50EE7}"/>
          </ac:spMkLst>
        </pc:spChg>
        <pc:spChg chg="add mod">
          <ac:chgData name="Yize Wang" userId="32f2a2e322845a2b" providerId="LiveId" clId="{2D872283-DF12-4D2F-9F0C-55534A250B2B}" dt="2021-03-30T12:25:22.394" v="89" actId="1076"/>
          <ac:spMkLst>
            <pc:docMk/>
            <pc:sldMk cId="1556576448" sldId="256"/>
            <ac:spMk id="12" creationId="{A7791F1B-B7E1-4232-AAE9-02204F3A79BC}"/>
          </ac:spMkLst>
        </pc:spChg>
        <pc:spChg chg="add mod">
          <ac:chgData name="Yize Wang" userId="32f2a2e322845a2b" providerId="LiveId" clId="{2D872283-DF12-4D2F-9F0C-55534A250B2B}" dt="2021-03-30T12:25:48.656" v="96" actId="14100"/>
          <ac:spMkLst>
            <pc:docMk/>
            <pc:sldMk cId="1556576448" sldId="256"/>
            <ac:spMk id="13" creationId="{7846B3C2-550D-4378-98F5-76493B50710F}"/>
          </ac:spMkLst>
        </pc:spChg>
        <pc:spChg chg="add mod">
          <ac:chgData name="Yize Wang" userId="32f2a2e322845a2b" providerId="LiveId" clId="{2D872283-DF12-4D2F-9F0C-55534A250B2B}" dt="2021-03-30T13:06:26.870" v="101" actId="20577"/>
          <ac:spMkLst>
            <pc:docMk/>
            <pc:sldMk cId="1556576448" sldId="256"/>
            <ac:spMk id="14" creationId="{71DBD08E-ACC3-47C3-9998-50FB9459A6BA}"/>
          </ac:spMkLst>
        </pc:spChg>
        <pc:spChg chg="add mod">
          <ac:chgData name="Yize Wang" userId="32f2a2e322845a2b" providerId="LiveId" clId="{2D872283-DF12-4D2F-9F0C-55534A250B2B}" dt="2021-03-30T12:25:54.297" v="97" actId="571"/>
          <ac:spMkLst>
            <pc:docMk/>
            <pc:sldMk cId="1556576448" sldId="256"/>
            <ac:spMk id="15" creationId="{2EBA5FA0-E832-4EA0-9A48-5A92B24CC8B5}"/>
          </ac:spMkLst>
        </pc:spChg>
        <pc:spChg chg="add mod">
          <ac:chgData name="Yize Wang" userId="32f2a2e322845a2b" providerId="LiveId" clId="{2D872283-DF12-4D2F-9F0C-55534A250B2B}" dt="2021-03-30T13:06:45.453" v="112" actId="1076"/>
          <ac:spMkLst>
            <pc:docMk/>
            <pc:sldMk cId="1556576448" sldId="256"/>
            <ac:spMk id="16" creationId="{A4AC7A3E-5AD1-48C5-8D60-5A637E72F062}"/>
          </ac:spMkLst>
        </pc:spChg>
        <pc:spChg chg="add mod">
          <ac:chgData name="Yize Wang" userId="32f2a2e322845a2b" providerId="LiveId" clId="{2D872283-DF12-4D2F-9F0C-55534A250B2B}" dt="2021-03-30T13:06:51.884" v="116" actId="20577"/>
          <ac:spMkLst>
            <pc:docMk/>
            <pc:sldMk cId="1556576448" sldId="256"/>
            <ac:spMk id="17" creationId="{8E640CF1-1B27-4515-9118-FE1BC5146FC7}"/>
          </ac:spMkLst>
        </pc:spChg>
        <pc:picChg chg="add del">
          <ac:chgData name="Yize Wang" userId="32f2a2e322845a2b" providerId="LiveId" clId="{2D872283-DF12-4D2F-9F0C-55534A250B2B}" dt="2021-03-30T13:06:57.715" v="118" actId="21"/>
          <ac:picMkLst>
            <pc:docMk/>
            <pc:sldMk cId="1556576448" sldId="256"/>
            <ac:picMk id="2" creationId="{ED203F5E-C271-4775-B1FC-3CFF639A51F9}"/>
          </ac:picMkLst>
        </pc:picChg>
        <pc:picChg chg="add del">
          <ac:chgData name="Yize Wang" userId="32f2a2e322845a2b" providerId="LiveId" clId="{2D872283-DF12-4D2F-9F0C-55534A250B2B}" dt="2021-03-30T12:26:08.641" v="99" actId="21"/>
          <ac:picMkLst>
            <pc:docMk/>
            <pc:sldMk cId="1556576448" sldId="256"/>
            <ac:picMk id="16" creationId="{ED83D760-DE4E-4693-B606-B276AC0B14C4}"/>
          </ac:picMkLst>
        </pc:picChg>
        <pc:cxnChg chg="add mod">
          <ac:chgData name="Yize Wang" userId="32f2a2e322845a2b" providerId="LiveId" clId="{2D872283-DF12-4D2F-9F0C-55534A250B2B}" dt="2021-03-30T12:23:43.800" v="26" actId="13822"/>
          <ac:cxnSpMkLst>
            <pc:docMk/>
            <pc:sldMk cId="1556576448" sldId="256"/>
            <ac:cxnSpMk id="7" creationId="{E573193A-06D7-4CF6-85C7-C9161E89A189}"/>
          </ac:cxnSpMkLst>
        </pc:cxnChg>
        <pc:cxnChg chg="add mod">
          <ac:chgData name="Yize Wang" userId="32f2a2e322845a2b" providerId="LiveId" clId="{2D872283-DF12-4D2F-9F0C-55534A250B2B}" dt="2021-03-30T12:23:48.539" v="27" actId="13822"/>
          <ac:cxnSpMkLst>
            <pc:docMk/>
            <pc:sldMk cId="1556576448" sldId="256"/>
            <ac:cxnSpMk id="9" creationId="{2F29DAD1-4D45-479D-9F9E-7A9CDF2E10A1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33D10B-F3FE-4E0C-9B7A-9069C71B15EC}" type="datetimeFigureOut">
              <a:rPr lang="en-US" smtClean="0"/>
              <a:t>2021-04-29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1E8762-59C3-4912-91B1-B3577CF1E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003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DataCase1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1E8762-59C3-4912-91B1-B3577CF1EDF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6541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DataCase2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1E8762-59C3-4912-91B1-B3577CF1EDF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5801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DataCase3 With Loop Elimination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1E8762-59C3-4912-91B1-B3577CF1EDF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8375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DataCase3 Without Loop Elimination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1E8762-59C3-4912-91B1-B3577CF1EDF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301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DataCase3 Without Loop Elimination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1E8762-59C3-4912-91B1-B3577CF1EDF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5029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DataCase3 Without Loop Elimination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1E8762-59C3-4912-91B1-B3577CF1EDF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2087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DataCase3 Without Loop Elimination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1E8762-59C3-4912-91B1-B3577CF1EDF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3485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DataCase3 Without Loop Elimination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1E8762-59C3-4912-91B1-B3577CF1EDF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335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432E5-2198-4346-8B6F-BD53D2D2C7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4C9322-DE68-4F94-9A12-D93A30A734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B801D-E42A-4D4D-8D77-BF73287CD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D8CF1-7F43-463B-BBD7-E4019C14AE36}" type="datetimeFigureOut">
              <a:rPr lang="en-US" smtClean="0"/>
              <a:t>2021-04-29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FAE370-346B-4BAD-8371-163AA82F0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CDEB8-F827-4E2F-AEF5-AEC3CF7D6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14D9-4B58-41C2-871B-93A2E269B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434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5A799-6A80-408A-8574-1B71B4425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8F34CC-DE76-4C84-9CFC-1B782D8A8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E7565-C3F5-499E-A7F8-B3E2A4F3F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D8CF1-7F43-463B-BBD7-E4019C14AE36}" type="datetimeFigureOut">
              <a:rPr lang="en-US" smtClean="0"/>
              <a:t>2021-04-29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2AD8D4-7B25-4F4F-B5AC-6B9A87725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2C19C4-12E7-4C7F-A249-10C67DCD8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14D9-4B58-41C2-871B-93A2E269B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287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B0823B-AF44-42DE-8AA4-C9B76ACD07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343032-C582-45D6-9A64-1D067B69B5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309CBF-7794-4258-BB32-E263C85DA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D8CF1-7F43-463B-BBD7-E4019C14AE36}" type="datetimeFigureOut">
              <a:rPr lang="en-US" smtClean="0"/>
              <a:t>2021-04-29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B0EA3-700B-43A0-8EBC-34F22FD3A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26DA4-AA8F-4034-982C-9207D90C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14D9-4B58-41C2-871B-93A2E269B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023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04EDC-0004-425B-9648-255FB53F8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D0FFC-5420-4F66-81F0-C9697F479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25C38-AA47-4255-983C-0963529F4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D8CF1-7F43-463B-BBD7-E4019C14AE36}" type="datetimeFigureOut">
              <a:rPr lang="en-US" smtClean="0"/>
              <a:t>2021-04-29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6531B-7407-4BC9-8377-0DF587F35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9C679-55A3-4CDA-9CFC-27CFDCE0F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14D9-4B58-41C2-871B-93A2E269B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993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12B3F-3ABB-43D6-BB9E-44C12285E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DEDAC-A77C-48C8-81AD-94D74786C8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1D1C4-7AAA-4225-A9C7-845694E36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D8CF1-7F43-463B-BBD7-E4019C14AE36}" type="datetimeFigureOut">
              <a:rPr lang="en-US" smtClean="0"/>
              <a:t>2021-04-29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C303C-A0E5-4CDA-8C53-6F89DA2CD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C22D70-B82D-46B3-8BF9-80EED24F2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14D9-4B58-41C2-871B-93A2E269B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022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051F1-EDE4-4765-97F3-C69D8A7CF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F6289-4894-4F65-B10C-47D71DB96E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067C98-56C4-4FAE-A795-101C656D60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A0542C-F1C3-4390-B5C2-883965E78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D8CF1-7F43-463B-BBD7-E4019C14AE36}" type="datetimeFigureOut">
              <a:rPr lang="en-US" smtClean="0"/>
              <a:t>2021-04-29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80DBFE-C1CD-4D5F-B8E8-ADFAAE7D7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0957F7-9F99-4B19-B340-E78B0212B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14D9-4B58-41C2-871B-93A2E269B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263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C70FA-A26D-42D9-93B8-12F45041E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9D9EA8-CAB7-4731-AC09-E8BDB05CC7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6C5C9F-AF9F-4320-98BE-8F527246C8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7916C8-38B1-438A-821B-DA7C536F3F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B46DC2-89DE-46AE-BDC4-3B250B9E61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D8A900-0FC3-437E-8E3A-AAD417817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D8CF1-7F43-463B-BBD7-E4019C14AE36}" type="datetimeFigureOut">
              <a:rPr lang="en-US" smtClean="0"/>
              <a:t>2021-04-29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9BDDEC-5E0E-466E-9949-DD8B650EF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24042E-E7A0-4114-9268-F0D984C99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14D9-4B58-41C2-871B-93A2E269B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939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53102-21CE-4443-BFD7-140E3CC0B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B2469A-9798-4C0C-81C6-90DC210AB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D8CF1-7F43-463B-BBD7-E4019C14AE36}" type="datetimeFigureOut">
              <a:rPr lang="en-US" smtClean="0"/>
              <a:t>2021-04-29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A69291-F353-426C-BE62-954E0C5B7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FE80C4-C1B5-478B-9E3F-62D65FA13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14D9-4B58-41C2-871B-93A2E269B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321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D39DE0-29B7-4ACE-918E-BF6075591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D8CF1-7F43-463B-BBD7-E4019C14AE36}" type="datetimeFigureOut">
              <a:rPr lang="en-US" smtClean="0"/>
              <a:t>2021-04-29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34E783-5147-4E77-B0FD-DE1CB17EA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97FB6C-D507-417E-BAD7-D093E7DF0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14D9-4B58-41C2-871B-93A2E269B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247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8AE7E-0B67-465D-B0A8-38C5AF274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D4A9F-BD68-445E-8ADA-B2ACAC80D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ECB6E0-D1BB-4EF9-B185-02035D2282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78EED1-0EF3-4C2D-8DE7-A96D5C880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D8CF1-7F43-463B-BBD7-E4019C14AE36}" type="datetimeFigureOut">
              <a:rPr lang="en-US" smtClean="0"/>
              <a:t>2021-04-29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F9DDDE-9B73-4A6D-BCFD-D11301840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7738A-2887-49D9-8061-78C6D8768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14D9-4B58-41C2-871B-93A2E269B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405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3CE10-223D-4066-9100-7A779A3FE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E068F0-A419-4847-A02E-AC6310D8CD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EEFB7D-AC90-49DB-998A-2AE81012D7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B7E7EC-42AD-406E-81CE-137582A05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D8CF1-7F43-463B-BBD7-E4019C14AE36}" type="datetimeFigureOut">
              <a:rPr lang="en-US" smtClean="0"/>
              <a:t>2021-04-29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251D42-B1DD-4B05-9D74-03516BD0C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68C7EA-37B6-413A-AD02-1C7DCF54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14D9-4B58-41C2-871B-93A2E269B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792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E4D81A-9624-4938-BC39-4DFD9697D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FA6286-74E3-454E-BBFE-8913D495D0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1FCA91-3663-46A3-8FA7-406D20DE4E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D8CF1-7F43-463B-BBD7-E4019C14AE36}" type="datetimeFigureOut">
              <a:rPr lang="en-US" smtClean="0"/>
              <a:t>2021-04-29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B0C485-0F9B-4F46-BC8D-E63A649FCA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EEFC2-47EA-48DD-B12C-0C34948878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E14D9-4B58-41C2-871B-93A2E269B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195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19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image" Target="../media/image33.png"/><Relationship Id="rId5" Type="http://schemas.openxmlformats.org/officeDocument/2006/relationships/image" Target="../media/image21.png"/><Relationship Id="rId10" Type="http://schemas.openxmlformats.org/officeDocument/2006/relationships/image" Target="../media/image32.png"/><Relationship Id="rId4" Type="http://schemas.openxmlformats.org/officeDocument/2006/relationships/image" Target="../media/image20.png"/><Relationship Id="rId9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19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39.png"/><Relationship Id="rId4" Type="http://schemas.openxmlformats.org/officeDocument/2006/relationships/image" Target="../media/image20.png"/><Relationship Id="rId9" Type="http://schemas.openxmlformats.org/officeDocument/2006/relationships/image" Target="../media/image3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19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43.png"/><Relationship Id="rId4" Type="http://schemas.openxmlformats.org/officeDocument/2006/relationships/image" Target="../media/image20.png"/><Relationship Id="rId9" Type="http://schemas.openxmlformats.org/officeDocument/2006/relationships/image" Target="../media/image4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19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45.png"/><Relationship Id="rId4" Type="http://schemas.openxmlformats.org/officeDocument/2006/relationships/image" Target="../media/image20.png"/><Relationship Id="rId9" Type="http://schemas.openxmlformats.org/officeDocument/2006/relationships/image" Target="../media/image4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19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image" Target="../media/image50.png"/><Relationship Id="rId5" Type="http://schemas.openxmlformats.org/officeDocument/2006/relationships/image" Target="../media/image21.png"/><Relationship Id="rId10" Type="http://schemas.openxmlformats.org/officeDocument/2006/relationships/image" Target="../media/image49.png"/><Relationship Id="rId4" Type="http://schemas.openxmlformats.org/officeDocument/2006/relationships/image" Target="../media/image20.png"/><Relationship Id="rId9" Type="http://schemas.openxmlformats.org/officeDocument/2006/relationships/image" Target="../media/image4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7791F1B-B7E1-4232-AAE9-02204F3A79BC}"/>
                  </a:ext>
                </a:extLst>
              </p:cNvPr>
              <p:cNvSpPr txBox="1"/>
              <p:nvPr/>
            </p:nvSpPr>
            <p:spPr>
              <a:xfrm>
                <a:off x="1172197" y="1969422"/>
                <a:ext cx="4830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7791F1B-B7E1-4232-AAE9-02204F3A79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197" y="1969422"/>
                <a:ext cx="48301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846B3C2-550D-4378-98F5-76493B50710F}"/>
                  </a:ext>
                </a:extLst>
              </p:cNvPr>
              <p:cNvSpPr txBox="1"/>
              <p:nvPr/>
            </p:nvSpPr>
            <p:spPr>
              <a:xfrm>
                <a:off x="8854444" y="1969422"/>
                <a:ext cx="4883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846B3C2-550D-4378-98F5-76493B5071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4444" y="1969422"/>
                <a:ext cx="48833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3C00A4A8-1391-4D95-BA94-E282132932A7}"/>
                  </a:ext>
                </a:extLst>
              </p:cNvPr>
              <p:cNvSpPr/>
              <p:nvPr/>
            </p:nvSpPr>
            <p:spPr>
              <a:xfrm>
                <a:off x="429846" y="2338754"/>
                <a:ext cx="1967719" cy="812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𝑆𝑡𝑜𝑐𝑘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= 8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𝑆𝑡𝑜𝑐𝑘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= 2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3C00A4A8-1391-4D95-BA94-E282132932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846" y="2338754"/>
                <a:ext cx="1967719" cy="8128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4456AB25-2159-413F-881D-C483A11A563E}"/>
              </a:ext>
            </a:extLst>
          </p:cNvPr>
          <p:cNvGrpSpPr/>
          <p:nvPr/>
        </p:nvGrpSpPr>
        <p:grpSpPr>
          <a:xfrm>
            <a:off x="2770868" y="2397258"/>
            <a:ext cx="4970584" cy="2121988"/>
            <a:chOff x="2797908" y="2512534"/>
            <a:chExt cx="4970584" cy="2121988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D079CE0-B866-4600-B406-CF86C420358C}"/>
                </a:ext>
              </a:extLst>
            </p:cNvPr>
            <p:cNvSpPr/>
            <p:nvPr/>
          </p:nvSpPr>
          <p:spPr>
            <a:xfrm>
              <a:off x="2797908" y="3048001"/>
              <a:ext cx="1062892" cy="1062892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o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BBC99BD8-9DAE-43D2-AFDB-9DBBFB813BF9}"/>
                </a:ext>
              </a:extLst>
            </p:cNvPr>
            <p:cNvSpPr/>
            <p:nvPr/>
          </p:nvSpPr>
          <p:spPr>
            <a:xfrm>
              <a:off x="6705600" y="3048001"/>
              <a:ext cx="1062892" cy="1062892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d</a:t>
              </a:r>
            </a:p>
          </p:txBody>
        </p:sp>
        <p:cxnSp>
          <p:nvCxnSpPr>
            <p:cNvPr id="7" name="Connector: Curved 6">
              <a:extLst>
                <a:ext uri="{FF2B5EF4-FFF2-40B4-BE49-F238E27FC236}">
                  <a16:creationId xmlns:a16="http://schemas.microsoft.com/office/drawing/2014/main" id="{E573193A-06D7-4CF6-85C7-C9161E89A189}"/>
                </a:ext>
              </a:extLst>
            </p:cNvPr>
            <p:cNvCxnSpPr>
              <a:stCxn id="4" idx="7"/>
              <a:endCxn id="5" idx="1"/>
            </p:cNvCxnSpPr>
            <p:nvPr/>
          </p:nvCxnSpPr>
          <p:spPr>
            <a:xfrm rot="5400000" flipH="1" flipV="1">
              <a:off x="5283200" y="1625601"/>
              <a:ext cx="12700" cy="3156114"/>
            </a:xfrm>
            <a:prstGeom prst="curvedConnector3">
              <a:avLst>
                <a:gd name="adj1" fmla="val 3025646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Connector: Curved 8">
              <a:extLst>
                <a:ext uri="{FF2B5EF4-FFF2-40B4-BE49-F238E27FC236}">
                  <a16:creationId xmlns:a16="http://schemas.microsoft.com/office/drawing/2014/main" id="{2F29DAD1-4D45-479D-9F9E-7A9CDF2E10A1}"/>
                </a:ext>
              </a:extLst>
            </p:cNvPr>
            <p:cNvCxnSpPr>
              <a:stCxn id="4" idx="5"/>
              <a:endCxn id="5" idx="3"/>
            </p:cNvCxnSpPr>
            <p:nvPr/>
          </p:nvCxnSpPr>
          <p:spPr>
            <a:xfrm rot="16200000" flipH="1">
              <a:off x="5283200" y="2377179"/>
              <a:ext cx="12700" cy="3156114"/>
            </a:xfrm>
            <a:prstGeom prst="curvedConnector3">
              <a:avLst>
                <a:gd name="adj1" fmla="val 3025646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71DBD08E-ACC3-47C3-9998-50FB9459A6BA}"/>
                    </a:ext>
                  </a:extLst>
                </p:cNvPr>
                <p:cNvSpPr txBox="1"/>
                <p:nvPr/>
              </p:nvSpPr>
              <p:spPr>
                <a:xfrm>
                  <a:off x="5096399" y="2512534"/>
                  <a:ext cx="48301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71DBD08E-ACC3-47C3-9998-50FB9459A6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6399" y="2512534"/>
                  <a:ext cx="483016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2EBA5FA0-E832-4EA0-9A48-5A92B24CC8B5}"/>
                    </a:ext>
                  </a:extLst>
                </p:cNvPr>
                <p:cNvSpPr txBox="1"/>
                <p:nvPr/>
              </p:nvSpPr>
              <p:spPr>
                <a:xfrm>
                  <a:off x="5096399" y="4265190"/>
                  <a:ext cx="48833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2EBA5FA0-E832-4EA0-9A48-5A92B24CC8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6399" y="4265190"/>
                  <a:ext cx="488339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A4AC7A3E-5AD1-48C5-8D60-5A637E72F062}"/>
                    </a:ext>
                  </a:extLst>
                </p:cNvPr>
                <p:cNvSpPr txBox="1"/>
                <p:nvPr/>
              </p:nvSpPr>
              <p:spPr>
                <a:xfrm>
                  <a:off x="4808232" y="2856986"/>
                  <a:ext cx="9626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𝑢𝑛𝑖𝑡𝑠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A4AC7A3E-5AD1-48C5-8D60-5A637E72F0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8232" y="2856986"/>
                  <a:ext cx="962636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8E640CF1-1B27-4515-9118-FE1BC5146FC7}"/>
                    </a:ext>
                  </a:extLst>
                </p:cNvPr>
                <p:cNvSpPr txBox="1"/>
                <p:nvPr/>
              </p:nvSpPr>
              <p:spPr>
                <a:xfrm>
                  <a:off x="4808232" y="3895858"/>
                  <a:ext cx="9660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𝑢𝑛𝑖𝑡𝑠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8E640CF1-1B27-4515-9118-FE1BC5146F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8232" y="3895858"/>
                  <a:ext cx="966034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013FCE35-51C0-4FA8-9801-FEEFBEDDA618}"/>
                  </a:ext>
                </a:extLst>
              </p:cNvPr>
              <p:cNvSpPr/>
              <p:nvPr/>
            </p:nvSpPr>
            <p:spPr>
              <a:xfrm>
                <a:off x="8114755" y="2338754"/>
                <a:ext cx="1967719" cy="812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𝑆𝑡𝑜𝑐𝑘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=10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𝑆𝑡𝑜𝑐𝑘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= 2.5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013FCE35-51C0-4FA8-9801-FEEFBEDDA6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4755" y="2338754"/>
                <a:ext cx="1967719" cy="8128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6576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7791F1B-B7E1-4232-AAE9-02204F3A79BC}"/>
                  </a:ext>
                </a:extLst>
              </p:cNvPr>
              <p:cNvSpPr txBox="1"/>
              <p:nvPr/>
            </p:nvSpPr>
            <p:spPr>
              <a:xfrm>
                <a:off x="1172197" y="1601122"/>
                <a:ext cx="4830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7791F1B-B7E1-4232-AAE9-02204F3A79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197" y="1601122"/>
                <a:ext cx="48301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846B3C2-550D-4378-98F5-76493B50710F}"/>
                  </a:ext>
                </a:extLst>
              </p:cNvPr>
              <p:cNvSpPr txBox="1"/>
              <p:nvPr/>
            </p:nvSpPr>
            <p:spPr>
              <a:xfrm>
                <a:off x="1169535" y="3525172"/>
                <a:ext cx="4883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846B3C2-550D-4378-98F5-76493B5071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9535" y="3525172"/>
                <a:ext cx="48833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3C00A4A8-1391-4D95-BA94-E282132932A7}"/>
                  </a:ext>
                </a:extLst>
              </p:cNvPr>
              <p:cNvSpPr/>
              <p:nvPr/>
            </p:nvSpPr>
            <p:spPr>
              <a:xfrm>
                <a:off x="429846" y="1970454"/>
                <a:ext cx="1967719" cy="109024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𝑆𝑡𝑜𝑐𝑘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= 8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𝑆𝑡𝑜𝑐𝑘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= 2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𝑆𝑡𝑜𝑐𝑘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3C00A4A8-1391-4D95-BA94-E282132932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846" y="1970454"/>
                <a:ext cx="1967719" cy="10902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AD079CE0-B866-4600-B406-CF86C420358C}"/>
              </a:ext>
            </a:extLst>
          </p:cNvPr>
          <p:cNvSpPr/>
          <p:nvPr/>
        </p:nvSpPr>
        <p:spPr>
          <a:xfrm>
            <a:off x="2770868" y="2932725"/>
            <a:ext cx="1062892" cy="106289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BC99BD8-9DAE-43D2-AFDB-9DBBFB813BF9}"/>
              </a:ext>
            </a:extLst>
          </p:cNvPr>
          <p:cNvSpPr/>
          <p:nvPr/>
        </p:nvSpPr>
        <p:spPr>
          <a:xfrm>
            <a:off x="9878960" y="2932725"/>
            <a:ext cx="1062892" cy="1062892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</a:t>
            </a: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E573193A-06D7-4CF6-85C7-C9161E89A189}"/>
              </a:ext>
            </a:extLst>
          </p:cNvPr>
          <p:cNvCxnSpPr>
            <a:cxnSpLocks/>
            <a:stCxn id="4" idx="0"/>
            <a:endCxn id="5" idx="0"/>
          </p:cNvCxnSpPr>
          <p:nvPr/>
        </p:nvCxnSpPr>
        <p:spPr>
          <a:xfrm rot="5400000" flipH="1" flipV="1">
            <a:off x="6856360" y="-621321"/>
            <a:ext cx="12700" cy="7108092"/>
          </a:xfrm>
          <a:prstGeom prst="curvedConnector3">
            <a:avLst>
              <a:gd name="adj1" fmla="val 94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2F29DAD1-4D45-479D-9F9E-7A9CDF2E10A1}"/>
              </a:ext>
            </a:extLst>
          </p:cNvPr>
          <p:cNvCxnSpPr>
            <a:cxnSpLocks/>
            <a:stCxn id="4" idx="4"/>
            <a:endCxn id="5" idx="4"/>
          </p:cNvCxnSpPr>
          <p:nvPr/>
        </p:nvCxnSpPr>
        <p:spPr>
          <a:xfrm rot="16200000" flipH="1">
            <a:off x="6856360" y="441571"/>
            <a:ext cx="12700" cy="7108092"/>
          </a:xfrm>
          <a:prstGeom prst="curvedConnector3">
            <a:avLst>
              <a:gd name="adj1" fmla="val 106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1DBD08E-ACC3-47C3-9998-50FB9459A6BA}"/>
                  </a:ext>
                </a:extLst>
              </p:cNvPr>
              <p:cNvSpPr txBox="1"/>
              <p:nvPr/>
            </p:nvSpPr>
            <p:spPr>
              <a:xfrm>
                <a:off x="6499948" y="1343158"/>
                <a:ext cx="7128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1DBD08E-ACC3-47C3-9998-50FB9459A6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9948" y="1343158"/>
                <a:ext cx="71282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EBA5FA0-E832-4EA0-9A48-5A92B24CC8B5}"/>
                  </a:ext>
                </a:extLst>
              </p:cNvPr>
              <p:cNvSpPr txBox="1"/>
              <p:nvPr/>
            </p:nvSpPr>
            <p:spPr>
              <a:xfrm>
                <a:off x="6618540" y="5330176"/>
                <a:ext cx="4883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EBA5FA0-E832-4EA0-9A48-5A92B24CC8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8540" y="5330176"/>
                <a:ext cx="488339" cy="369332"/>
              </a:xfrm>
              <a:prstGeom prst="rect">
                <a:avLst/>
              </a:prstGeom>
              <a:blipFill>
                <a:blip r:embed="rId7"/>
                <a:stretch>
                  <a:fillRect r="-33750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4AC7A3E-5AD1-48C5-8D60-5A637E72F062}"/>
                  </a:ext>
                </a:extLst>
              </p:cNvPr>
              <p:cNvSpPr txBox="1"/>
              <p:nvPr/>
            </p:nvSpPr>
            <p:spPr>
              <a:xfrm>
                <a:off x="4719785" y="2343262"/>
                <a:ext cx="6985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4AC7A3E-5AD1-48C5-8D60-5A637E72F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9785" y="2343262"/>
                <a:ext cx="69858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E640CF1-1B27-4515-9118-FE1BC5146FC7}"/>
                  </a:ext>
                </a:extLst>
              </p:cNvPr>
              <p:cNvSpPr txBox="1"/>
              <p:nvPr/>
            </p:nvSpPr>
            <p:spPr>
              <a:xfrm>
                <a:off x="4686892" y="4215855"/>
                <a:ext cx="7643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E640CF1-1B27-4515-9118-FE1BC5146F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892" y="4215855"/>
                <a:ext cx="76437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013FCE35-51C0-4FA8-9801-FEEFBEDDA618}"/>
                  </a:ext>
                </a:extLst>
              </p:cNvPr>
              <p:cNvSpPr/>
              <p:nvPr/>
            </p:nvSpPr>
            <p:spPr>
              <a:xfrm>
                <a:off x="429846" y="3894504"/>
                <a:ext cx="1967719" cy="109024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𝑆𝑡𝑜𝑐𝑘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=10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𝑆𝑡𝑜𝑐𝑘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= 2.5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𝑆𝑡𝑜𝑐𝑘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013FCE35-51C0-4FA8-9801-FEEFBEDDA6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846" y="3894504"/>
                <a:ext cx="1967719" cy="109024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al 18">
            <a:extLst>
              <a:ext uri="{FF2B5EF4-FFF2-40B4-BE49-F238E27FC236}">
                <a16:creationId xmlns:a16="http://schemas.microsoft.com/office/drawing/2014/main" id="{151FB099-3EFF-467C-92E8-6D9B265613F2}"/>
              </a:ext>
            </a:extLst>
          </p:cNvPr>
          <p:cNvSpPr/>
          <p:nvPr/>
        </p:nvSpPr>
        <p:spPr>
          <a:xfrm>
            <a:off x="6324914" y="2932725"/>
            <a:ext cx="1062892" cy="1062892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</a:t>
            </a:r>
          </a:p>
        </p:txBody>
      </p: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49A8F0F3-CD09-46FA-8D75-C8C98CD4C759}"/>
              </a:ext>
            </a:extLst>
          </p:cNvPr>
          <p:cNvCxnSpPr>
            <a:cxnSpLocks/>
            <a:stCxn id="4" idx="7"/>
            <a:endCxn id="19" idx="1"/>
          </p:cNvCxnSpPr>
          <p:nvPr/>
        </p:nvCxnSpPr>
        <p:spPr>
          <a:xfrm rot="5400000" flipH="1" flipV="1">
            <a:off x="5079337" y="1687148"/>
            <a:ext cx="12700" cy="2802468"/>
          </a:xfrm>
          <a:prstGeom prst="curvedConnector3">
            <a:avLst>
              <a:gd name="adj1" fmla="val 302564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38B18DC8-1D11-4599-8234-40AB9DD62340}"/>
              </a:ext>
            </a:extLst>
          </p:cNvPr>
          <p:cNvCxnSpPr>
            <a:cxnSpLocks/>
            <a:stCxn id="19" idx="7"/>
            <a:endCxn id="5" idx="1"/>
          </p:cNvCxnSpPr>
          <p:nvPr/>
        </p:nvCxnSpPr>
        <p:spPr>
          <a:xfrm rot="5400000" flipH="1" flipV="1">
            <a:off x="8633383" y="1687148"/>
            <a:ext cx="12700" cy="2802468"/>
          </a:xfrm>
          <a:prstGeom prst="curvedConnector3">
            <a:avLst>
              <a:gd name="adj1" fmla="val 302564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29A2EF14-5274-4943-BB20-6BAFABFB33AB}"/>
              </a:ext>
            </a:extLst>
          </p:cNvPr>
          <p:cNvCxnSpPr>
            <a:cxnSpLocks/>
            <a:stCxn id="4" idx="5"/>
            <a:endCxn id="19" idx="3"/>
          </p:cNvCxnSpPr>
          <p:nvPr/>
        </p:nvCxnSpPr>
        <p:spPr>
          <a:xfrm rot="16200000" flipH="1">
            <a:off x="5079337" y="2438726"/>
            <a:ext cx="12700" cy="2802468"/>
          </a:xfrm>
          <a:prstGeom prst="curvedConnector3">
            <a:avLst>
              <a:gd name="adj1" fmla="val 302564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4FF859D4-F15C-47FE-929A-F250DB03D3A6}"/>
              </a:ext>
            </a:extLst>
          </p:cNvPr>
          <p:cNvCxnSpPr>
            <a:cxnSpLocks/>
            <a:stCxn id="19" idx="5"/>
            <a:endCxn id="5" idx="3"/>
          </p:cNvCxnSpPr>
          <p:nvPr/>
        </p:nvCxnSpPr>
        <p:spPr>
          <a:xfrm rot="16200000" flipH="1">
            <a:off x="8633383" y="2438726"/>
            <a:ext cx="12700" cy="2802468"/>
          </a:xfrm>
          <a:prstGeom prst="curvedConnector3">
            <a:avLst>
              <a:gd name="adj1" fmla="val 302564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8E16A49-0BEC-4A88-96E1-AFD8DB892CA5}"/>
                  </a:ext>
                </a:extLst>
              </p:cNvPr>
              <p:cNvSpPr txBox="1"/>
              <p:nvPr/>
            </p:nvSpPr>
            <p:spPr>
              <a:xfrm>
                <a:off x="8290438" y="2343262"/>
                <a:ext cx="4883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8E16A49-0BEC-4A88-96E1-AFD8DB892C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0438" y="2343262"/>
                <a:ext cx="48833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B94EB71-B0EC-4D08-B3F9-E5C614FB879D}"/>
                  </a:ext>
                </a:extLst>
              </p:cNvPr>
              <p:cNvSpPr txBox="1"/>
              <p:nvPr/>
            </p:nvSpPr>
            <p:spPr>
              <a:xfrm>
                <a:off x="8257544" y="4215855"/>
                <a:ext cx="4830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B94EB71-B0EC-4D08-B3F9-E5C614FB87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7544" y="4215855"/>
                <a:ext cx="483016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8865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7791F1B-B7E1-4232-AAE9-02204F3A79BC}"/>
                  </a:ext>
                </a:extLst>
              </p:cNvPr>
              <p:cNvSpPr txBox="1"/>
              <p:nvPr/>
            </p:nvSpPr>
            <p:spPr>
              <a:xfrm>
                <a:off x="1546743" y="1601122"/>
                <a:ext cx="4830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7791F1B-B7E1-4232-AAE9-02204F3A79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6743" y="1601122"/>
                <a:ext cx="48301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3C00A4A8-1391-4D95-BA94-E282132932A7}"/>
                  </a:ext>
                </a:extLst>
              </p:cNvPr>
              <p:cNvSpPr/>
              <p:nvPr/>
            </p:nvSpPr>
            <p:spPr>
              <a:xfrm>
                <a:off x="429845" y="1970454"/>
                <a:ext cx="2716813" cy="109024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𝑆𝑡𝑜𝑐𝑘</m:t>
                      </m:r>
                      <m:d>
                        <m:d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</m:d>
                      <m:r>
                        <m:rPr>
                          <m:aln/>
                        </m:rP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9.1917</m:t>
                      </m:r>
                    </m:oMath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𝑆𝑡𝑜𝑐𝑘</m:t>
                      </m:r>
                      <m:d>
                        <m:d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m:rPr>
                          <m:aln/>
                        </m:rP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8.144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𝑆𝑡𝑜𝑐𝑘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m:rPr>
                          <m:aln/>
                        </m:rP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9.2230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𝑠𝑡𝑜𝑐𝑘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m:rPr>
                          <m:aln/>
                        </m:rP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9.05</m:t>
                      </m:r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3C00A4A8-1391-4D95-BA94-E282132932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845" y="1970454"/>
                <a:ext cx="2716813" cy="1090246"/>
              </a:xfrm>
              <a:prstGeom prst="rect">
                <a:avLst/>
              </a:prstGeom>
              <a:blipFill>
                <a:blip r:embed="rId4"/>
                <a:stretch>
                  <a:fillRect b="-221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AD079CE0-B866-4600-B406-CF86C420358C}"/>
              </a:ext>
            </a:extLst>
          </p:cNvPr>
          <p:cNvSpPr/>
          <p:nvPr/>
        </p:nvSpPr>
        <p:spPr>
          <a:xfrm>
            <a:off x="3923395" y="3237526"/>
            <a:ext cx="1062892" cy="106289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BC99BD8-9DAE-43D2-AFDB-9DBBFB813BF9}"/>
              </a:ext>
            </a:extLst>
          </p:cNvPr>
          <p:cNvSpPr/>
          <p:nvPr/>
        </p:nvSpPr>
        <p:spPr>
          <a:xfrm>
            <a:off x="9510767" y="3237526"/>
            <a:ext cx="1062892" cy="1062892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6E76074-B2BA-4ADD-A489-920478A7AC8F}"/>
              </a:ext>
            </a:extLst>
          </p:cNvPr>
          <p:cNvSpPr/>
          <p:nvPr/>
        </p:nvSpPr>
        <p:spPr>
          <a:xfrm>
            <a:off x="6717081" y="1559143"/>
            <a:ext cx="1062892" cy="106289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9D0F33B-4429-4CEA-950D-0EFFFA163EBB}"/>
              </a:ext>
            </a:extLst>
          </p:cNvPr>
          <p:cNvSpPr/>
          <p:nvPr/>
        </p:nvSpPr>
        <p:spPr>
          <a:xfrm>
            <a:off x="6717081" y="4845567"/>
            <a:ext cx="1062892" cy="106289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m2</a:t>
            </a: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2C875E72-4ACE-444A-B9F9-1E288BDD6037}"/>
              </a:ext>
            </a:extLst>
          </p:cNvPr>
          <p:cNvCxnSpPr>
            <a:stCxn id="4" idx="0"/>
            <a:endCxn id="25" idx="2"/>
          </p:cNvCxnSpPr>
          <p:nvPr/>
        </p:nvCxnSpPr>
        <p:spPr>
          <a:xfrm rot="5400000" flipH="1" flipV="1">
            <a:off x="5012493" y="1532938"/>
            <a:ext cx="1146937" cy="226224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54E7F305-AF26-47E5-92DC-9DAB23295A12}"/>
              </a:ext>
            </a:extLst>
          </p:cNvPr>
          <p:cNvCxnSpPr>
            <a:cxnSpLocks/>
            <a:stCxn id="4" idx="4"/>
            <a:endCxn id="26" idx="2"/>
          </p:cNvCxnSpPr>
          <p:nvPr/>
        </p:nvCxnSpPr>
        <p:spPr>
          <a:xfrm rot="16200000" flipH="1">
            <a:off x="5047664" y="3707595"/>
            <a:ext cx="1076595" cy="226224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F516669-A7B3-4425-A9E8-124BE3AF2D71}"/>
              </a:ext>
            </a:extLst>
          </p:cNvPr>
          <p:cNvCxnSpPr>
            <a:stCxn id="25" idx="5"/>
            <a:endCxn id="26" idx="7"/>
          </p:cNvCxnSpPr>
          <p:nvPr/>
        </p:nvCxnSpPr>
        <p:spPr>
          <a:xfrm>
            <a:off x="7624316" y="2466378"/>
            <a:ext cx="0" cy="2534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AAF73A9-7716-4686-900D-B7357BE6AB64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4986287" y="3768972"/>
            <a:ext cx="45244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nector: Curved 57">
            <a:extLst>
              <a:ext uri="{FF2B5EF4-FFF2-40B4-BE49-F238E27FC236}">
                <a16:creationId xmlns:a16="http://schemas.microsoft.com/office/drawing/2014/main" id="{F78254A4-2C0D-4BDD-8577-2AC364E42CED}"/>
              </a:ext>
            </a:extLst>
          </p:cNvPr>
          <p:cNvCxnSpPr>
            <a:cxnSpLocks/>
            <a:stCxn id="25" idx="6"/>
            <a:endCxn id="5" idx="0"/>
          </p:cNvCxnSpPr>
          <p:nvPr/>
        </p:nvCxnSpPr>
        <p:spPr>
          <a:xfrm>
            <a:off x="7779973" y="2090589"/>
            <a:ext cx="2262240" cy="114693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nector: Curved 58">
            <a:extLst>
              <a:ext uri="{FF2B5EF4-FFF2-40B4-BE49-F238E27FC236}">
                <a16:creationId xmlns:a16="http://schemas.microsoft.com/office/drawing/2014/main" id="{074F4F48-8B84-4B6D-8DBC-82E87A215C8A}"/>
              </a:ext>
            </a:extLst>
          </p:cNvPr>
          <p:cNvCxnSpPr>
            <a:cxnSpLocks/>
            <a:stCxn id="26" idx="6"/>
            <a:endCxn id="5" idx="4"/>
          </p:cNvCxnSpPr>
          <p:nvPr/>
        </p:nvCxnSpPr>
        <p:spPr>
          <a:xfrm flipV="1">
            <a:off x="7779973" y="4300418"/>
            <a:ext cx="2262240" cy="107659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9E8D610-C3F4-424F-916E-C412F2CAAEBB}"/>
                  </a:ext>
                </a:extLst>
              </p:cNvPr>
              <p:cNvSpPr txBox="1"/>
              <p:nvPr/>
            </p:nvSpPr>
            <p:spPr>
              <a:xfrm>
                <a:off x="1541420" y="4071272"/>
                <a:ext cx="4883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9E8D610-C3F4-424F-916E-C412F2CAAE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1420" y="4071272"/>
                <a:ext cx="48833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4F690B5E-D300-4D4C-B988-E56B94568A7E}"/>
                  </a:ext>
                </a:extLst>
              </p:cNvPr>
              <p:cNvSpPr/>
              <p:nvPr/>
            </p:nvSpPr>
            <p:spPr>
              <a:xfrm>
                <a:off x="429846" y="4440604"/>
                <a:ext cx="2716812" cy="109024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𝑆𝑡𝑜𝑐𝑘</m:t>
                      </m:r>
                      <m:d>
                        <m:d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</m:d>
                      <m:r>
                        <m:rPr>
                          <m:aln/>
                        </m:rP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4.0140</m:t>
                      </m:r>
                    </m:oMath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𝑆𝑡𝑜𝑐𝑘</m:t>
                      </m:r>
                      <m:d>
                        <m:d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m:rPr>
                          <m:aln/>
                        </m:rP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6.901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𝑆𝑡𝑜𝑐𝑘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m:rPr>
                          <m:aln/>
                        </m:rP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7.684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9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𝑠𝑡𝑜𝑐𝑘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m:rPr>
                          <m:aln/>
                        </m:rP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5.393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4F690B5E-D300-4D4C-B988-E56B94568A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846" y="4440604"/>
                <a:ext cx="2716812" cy="1090246"/>
              </a:xfrm>
              <a:prstGeom prst="rect">
                <a:avLst/>
              </a:prstGeom>
              <a:blipFill>
                <a:blip r:embed="rId6"/>
                <a:stretch>
                  <a:fillRect b="-221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3B10E81-E2D6-42B6-852D-ED0752A06116}"/>
                  </a:ext>
                </a:extLst>
              </p:cNvPr>
              <p:cNvSpPr txBox="1"/>
              <p:nvPr/>
            </p:nvSpPr>
            <p:spPr>
              <a:xfrm rot="20144516">
                <a:off x="4822334" y="2079587"/>
                <a:ext cx="940899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0.4551 @ </m:t>
                      </m:r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3B10E81-E2D6-42B6-852D-ED0752A061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144516">
                <a:off x="4822334" y="2079587"/>
                <a:ext cx="940899" cy="25391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B749D7E-AE58-40AA-8468-C34B80E777CF}"/>
                  </a:ext>
                </a:extLst>
              </p:cNvPr>
              <p:cNvSpPr txBox="1"/>
              <p:nvPr/>
            </p:nvSpPr>
            <p:spPr>
              <a:xfrm rot="1360292">
                <a:off x="4799173" y="5201611"/>
                <a:ext cx="1171090" cy="2539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0.0315 @ </m:t>
                      </m:r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br>
                  <a:rPr lang="en-US" sz="1050" b="0" dirty="0"/>
                </a:br>
                <a:endParaRPr lang="en-US" sz="105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B749D7E-AE58-40AA-8468-C34B80E777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360292">
                <a:off x="4799173" y="5201611"/>
                <a:ext cx="1171090" cy="25398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D8E8084-624B-4E54-9B9C-3A37F587374F}"/>
                  </a:ext>
                </a:extLst>
              </p:cNvPr>
              <p:cNvSpPr txBox="1"/>
              <p:nvPr/>
            </p:nvSpPr>
            <p:spPr>
              <a:xfrm>
                <a:off x="5347571" y="3516243"/>
                <a:ext cx="940899" cy="2539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.5134 @ </m:t>
                      </m:r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br>
                  <a:rPr lang="en-US" sz="1050" b="0" dirty="0"/>
                </a:br>
                <a:endParaRPr lang="en-US" sz="105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D8E8084-624B-4E54-9B9C-3A37F58737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7571" y="3516243"/>
                <a:ext cx="940899" cy="25398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AC86E5C-303C-408D-A7A9-251A7EE30B9F}"/>
                  </a:ext>
                </a:extLst>
              </p:cNvPr>
              <p:cNvSpPr txBox="1"/>
              <p:nvPr/>
            </p:nvSpPr>
            <p:spPr>
              <a:xfrm rot="1292289">
                <a:off x="8736969" y="2079554"/>
                <a:ext cx="940899" cy="2539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.0950 @ </m:t>
                      </m:r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br>
                  <a:rPr lang="en-US" sz="1050" b="0" dirty="0"/>
                </a:br>
                <a:endParaRPr lang="en-US" sz="105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AC86E5C-303C-408D-A7A9-251A7EE30B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292289">
                <a:off x="8736969" y="2079554"/>
                <a:ext cx="940899" cy="25398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E7B7F9E-27FA-4E9B-A9D4-1DAEB475CDD6}"/>
                  </a:ext>
                </a:extLst>
              </p:cNvPr>
              <p:cNvSpPr txBox="1"/>
              <p:nvPr/>
            </p:nvSpPr>
            <p:spPr>
              <a:xfrm rot="5400000">
                <a:off x="7289218" y="2863056"/>
                <a:ext cx="985334" cy="2539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.6497 @ </m:t>
                      </m:r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br>
                  <a:rPr lang="en-US" sz="1050" b="0" dirty="0"/>
                </a:br>
                <a:endParaRPr lang="en-US" sz="105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E7B7F9E-27FA-4E9B-A9D4-1DAEB475CD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7289218" y="2863056"/>
                <a:ext cx="985334" cy="25398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D46641E-63F8-4936-95EE-8680F09023DC}"/>
                  </a:ext>
                </a:extLst>
              </p:cNvPr>
              <p:cNvSpPr txBox="1"/>
              <p:nvPr/>
            </p:nvSpPr>
            <p:spPr>
              <a:xfrm rot="20149400">
                <a:off x="8769935" y="5182759"/>
                <a:ext cx="940899" cy="2539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.6377 @ </m:t>
                      </m:r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br>
                  <a:rPr lang="en-US" sz="1050" b="0" dirty="0"/>
                </a:br>
                <a:endParaRPr lang="en-US" sz="105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D46641E-63F8-4936-95EE-8680F09023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149400">
                <a:off x="8769935" y="5182759"/>
                <a:ext cx="940899" cy="25398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2131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7791F1B-B7E1-4232-AAE9-02204F3A79BC}"/>
                  </a:ext>
                </a:extLst>
              </p:cNvPr>
              <p:cNvSpPr txBox="1"/>
              <p:nvPr/>
            </p:nvSpPr>
            <p:spPr>
              <a:xfrm>
                <a:off x="1546743" y="1601122"/>
                <a:ext cx="4830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7791F1B-B7E1-4232-AAE9-02204F3A79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6743" y="1601122"/>
                <a:ext cx="48301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3C00A4A8-1391-4D95-BA94-E282132932A7}"/>
                  </a:ext>
                </a:extLst>
              </p:cNvPr>
              <p:cNvSpPr/>
              <p:nvPr/>
            </p:nvSpPr>
            <p:spPr>
              <a:xfrm>
                <a:off x="429845" y="1970454"/>
                <a:ext cx="2716813" cy="109024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𝑆𝑡𝑜𝑐𝑘</m:t>
                      </m:r>
                      <m:d>
                        <m:d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</m:d>
                      <m:r>
                        <m:rPr>
                          <m:aln/>
                        </m:rP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9.1917</m:t>
                      </m:r>
                    </m:oMath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𝑆𝑡𝑜𝑐𝑘</m:t>
                      </m:r>
                      <m:d>
                        <m:d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m:rPr>
                          <m:aln/>
                        </m:rP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8.144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𝑆𝑡𝑜𝑐𝑘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m:rPr>
                          <m:aln/>
                        </m:rP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9.2230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𝑠𝑡𝑜𝑐𝑘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m:rPr>
                          <m:aln/>
                        </m:rP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9.05</m:t>
                      </m:r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3C00A4A8-1391-4D95-BA94-E282132932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845" y="1970454"/>
                <a:ext cx="2716813" cy="1090246"/>
              </a:xfrm>
              <a:prstGeom prst="rect">
                <a:avLst/>
              </a:prstGeom>
              <a:blipFill>
                <a:blip r:embed="rId4"/>
                <a:stretch>
                  <a:fillRect b="-221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AD079CE0-B866-4600-B406-CF86C420358C}"/>
              </a:ext>
            </a:extLst>
          </p:cNvPr>
          <p:cNvSpPr/>
          <p:nvPr/>
        </p:nvSpPr>
        <p:spPr>
          <a:xfrm>
            <a:off x="3923395" y="3237526"/>
            <a:ext cx="1062892" cy="106289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BC99BD8-9DAE-43D2-AFDB-9DBBFB813BF9}"/>
              </a:ext>
            </a:extLst>
          </p:cNvPr>
          <p:cNvSpPr/>
          <p:nvPr/>
        </p:nvSpPr>
        <p:spPr>
          <a:xfrm>
            <a:off x="9510767" y="3237526"/>
            <a:ext cx="1062892" cy="1062892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6E76074-B2BA-4ADD-A489-920478A7AC8F}"/>
              </a:ext>
            </a:extLst>
          </p:cNvPr>
          <p:cNvSpPr/>
          <p:nvPr/>
        </p:nvSpPr>
        <p:spPr>
          <a:xfrm>
            <a:off x="6717081" y="1559143"/>
            <a:ext cx="1062892" cy="106289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9D0F33B-4429-4CEA-950D-0EFFFA163EBB}"/>
              </a:ext>
            </a:extLst>
          </p:cNvPr>
          <p:cNvSpPr/>
          <p:nvPr/>
        </p:nvSpPr>
        <p:spPr>
          <a:xfrm>
            <a:off x="6717081" y="4845567"/>
            <a:ext cx="1062892" cy="106289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m2</a:t>
            </a: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2C875E72-4ACE-444A-B9F9-1E288BDD6037}"/>
              </a:ext>
            </a:extLst>
          </p:cNvPr>
          <p:cNvCxnSpPr>
            <a:stCxn id="4" idx="0"/>
            <a:endCxn id="25" idx="2"/>
          </p:cNvCxnSpPr>
          <p:nvPr/>
        </p:nvCxnSpPr>
        <p:spPr>
          <a:xfrm rot="5400000" flipH="1" flipV="1">
            <a:off x="5012493" y="1532938"/>
            <a:ext cx="1146937" cy="226224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54E7F305-AF26-47E5-92DC-9DAB23295A12}"/>
              </a:ext>
            </a:extLst>
          </p:cNvPr>
          <p:cNvCxnSpPr>
            <a:cxnSpLocks/>
            <a:stCxn id="4" idx="4"/>
            <a:endCxn id="26" idx="2"/>
          </p:cNvCxnSpPr>
          <p:nvPr/>
        </p:nvCxnSpPr>
        <p:spPr>
          <a:xfrm rot="16200000" flipH="1">
            <a:off x="5047664" y="3707595"/>
            <a:ext cx="1076595" cy="226224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F516669-A7B3-4425-A9E8-124BE3AF2D71}"/>
              </a:ext>
            </a:extLst>
          </p:cNvPr>
          <p:cNvCxnSpPr>
            <a:stCxn id="25" idx="5"/>
            <a:endCxn id="26" idx="7"/>
          </p:cNvCxnSpPr>
          <p:nvPr/>
        </p:nvCxnSpPr>
        <p:spPr>
          <a:xfrm>
            <a:off x="7624316" y="2466378"/>
            <a:ext cx="0" cy="2534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BAADD0B-F09F-4A39-B5EE-D483804FD6D1}"/>
              </a:ext>
            </a:extLst>
          </p:cNvPr>
          <p:cNvCxnSpPr>
            <a:cxnSpLocks/>
            <a:stCxn id="26" idx="1"/>
            <a:endCxn id="25" idx="3"/>
          </p:cNvCxnSpPr>
          <p:nvPr/>
        </p:nvCxnSpPr>
        <p:spPr>
          <a:xfrm flipV="1">
            <a:off x="6872738" y="2466378"/>
            <a:ext cx="0" cy="2534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AAF73A9-7716-4686-900D-B7357BE6AB64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4986287" y="3768972"/>
            <a:ext cx="45244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nector: Curved 57">
            <a:extLst>
              <a:ext uri="{FF2B5EF4-FFF2-40B4-BE49-F238E27FC236}">
                <a16:creationId xmlns:a16="http://schemas.microsoft.com/office/drawing/2014/main" id="{F78254A4-2C0D-4BDD-8577-2AC364E42CED}"/>
              </a:ext>
            </a:extLst>
          </p:cNvPr>
          <p:cNvCxnSpPr>
            <a:cxnSpLocks/>
            <a:stCxn id="25" idx="6"/>
            <a:endCxn id="5" idx="0"/>
          </p:cNvCxnSpPr>
          <p:nvPr/>
        </p:nvCxnSpPr>
        <p:spPr>
          <a:xfrm>
            <a:off x="7779973" y="2090589"/>
            <a:ext cx="2262240" cy="114693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nector: Curved 58">
            <a:extLst>
              <a:ext uri="{FF2B5EF4-FFF2-40B4-BE49-F238E27FC236}">
                <a16:creationId xmlns:a16="http://schemas.microsoft.com/office/drawing/2014/main" id="{074F4F48-8B84-4B6D-8DBC-82E87A215C8A}"/>
              </a:ext>
            </a:extLst>
          </p:cNvPr>
          <p:cNvCxnSpPr>
            <a:cxnSpLocks/>
            <a:stCxn id="26" idx="6"/>
            <a:endCxn id="5" idx="4"/>
          </p:cNvCxnSpPr>
          <p:nvPr/>
        </p:nvCxnSpPr>
        <p:spPr>
          <a:xfrm flipV="1">
            <a:off x="7779973" y="4300418"/>
            <a:ext cx="2262240" cy="107659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9E8D610-C3F4-424F-916E-C412F2CAAEBB}"/>
                  </a:ext>
                </a:extLst>
              </p:cNvPr>
              <p:cNvSpPr txBox="1"/>
              <p:nvPr/>
            </p:nvSpPr>
            <p:spPr>
              <a:xfrm>
                <a:off x="1541420" y="4071272"/>
                <a:ext cx="4883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9E8D610-C3F4-424F-916E-C412F2CAAE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1420" y="4071272"/>
                <a:ext cx="48833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4F690B5E-D300-4D4C-B988-E56B94568A7E}"/>
                  </a:ext>
                </a:extLst>
              </p:cNvPr>
              <p:cNvSpPr/>
              <p:nvPr/>
            </p:nvSpPr>
            <p:spPr>
              <a:xfrm>
                <a:off x="429846" y="4440604"/>
                <a:ext cx="2716812" cy="109024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𝑆𝑡𝑜𝑐𝑘</m:t>
                      </m:r>
                      <m:d>
                        <m:d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</m:d>
                      <m:r>
                        <m:rPr>
                          <m:aln/>
                        </m:rP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4.0140</m:t>
                      </m:r>
                    </m:oMath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𝑆𝑡𝑜𝑐𝑘</m:t>
                      </m:r>
                      <m:d>
                        <m:d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m:rPr>
                          <m:aln/>
                        </m:rP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6.901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𝑆𝑡𝑜𝑐𝑘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m:rPr>
                          <m:aln/>
                        </m:rP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7.684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9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𝑠𝑡𝑜𝑐𝑘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m:rPr>
                          <m:aln/>
                        </m:rP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5.393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4F690B5E-D300-4D4C-B988-E56B94568A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846" y="4440604"/>
                <a:ext cx="2716812" cy="1090246"/>
              </a:xfrm>
              <a:prstGeom prst="rect">
                <a:avLst/>
              </a:prstGeom>
              <a:blipFill>
                <a:blip r:embed="rId6"/>
                <a:stretch>
                  <a:fillRect b="-221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00BD366-F3C8-4FD0-8C0E-D934C71C6BD0}"/>
                  </a:ext>
                </a:extLst>
              </p:cNvPr>
              <p:cNvSpPr txBox="1"/>
              <p:nvPr/>
            </p:nvSpPr>
            <p:spPr>
              <a:xfrm rot="20144516">
                <a:off x="4822334" y="2079587"/>
                <a:ext cx="940899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0.4025 @ </m:t>
                      </m:r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00BD366-F3C8-4FD0-8C0E-D934C71C6B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144516">
                <a:off x="4822334" y="2079587"/>
                <a:ext cx="940899" cy="25391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11FD4AB-6D0A-4478-AA36-3F090BD204D4}"/>
                  </a:ext>
                </a:extLst>
              </p:cNvPr>
              <p:cNvSpPr txBox="1"/>
              <p:nvPr/>
            </p:nvSpPr>
            <p:spPr>
              <a:xfrm rot="1360292">
                <a:off x="4914269" y="5201611"/>
                <a:ext cx="940899" cy="2539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0.0933 @ </m:t>
                      </m:r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br>
                  <a:rPr lang="en-US" sz="1050" b="0" dirty="0"/>
                </a:br>
                <a:endParaRPr lang="en-US" sz="105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11FD4AB-6D0A-4478-AA36-3F090BD204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360292">
                <a:off x="4914269" y="5201611"/>
                <a:ext cx="940899" cy="25398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97814A0-2A2B-41F9-B6F6-4504F92B1D11}"/>
                  </a:ext>
                </a:extLst>
              </p:cNvPr>
              <p:cNvSpPr txBox="1"/>
              <p:nvPr/>
            </p:nvSpPr>
            <p:spPr>
              <a:xfrm>
                <a:off x="5347571" y="3516243"/>
                <a:ext cx="940899" cy="2539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.5042 @ </m:t>
                      </m:r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br>
                  <a:rPr lang="en-US" sz="1050" b="0" dirty="0"/>
                </a:br>
                <a:endParaRPr lang="en-US" sz="105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97814A0-2A2B-41F9-B6F6-4504F92B1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7571" y="3516243"/>
                <a:ext cx="940899" cy="25398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72FF903-DFBB-4688-9D76-544F4C7F2DF1}"/>
                  </a:ext>
                </a:extLst>
              </p:cNvPr>
              <p:cNvSpPr txBox="1"/>
              <p:nvPr/>
            </p:nvSpPr>
            <p:spPr>
              <a:xfrm rot="1292289">
                <a:off x="8763075" y="1994671"/>
                <a:ext cx="1042721" cy="4155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.1360 @ </m:t>
                      </m:r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0.1774 @ </m:t>
                      </m:r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br>
                  <a:rPr lang="en-US" sz="1050" b="0" dirty="0"/>
                </a:br>
                <a:endParaRPr lang="en-US" sz="105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72FF903-DFBB-4688-9D76-544F4C7F2D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292289">
                <a:off x="8763075" y="1994671"/>
                <a:ext cx="1042721" cy="41556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E176ABD-F134-4F53-B192-1A78A1133107}"/>
                  </a:ext>
                </a:extLst>
              </p:cNvPr>
              <p:cNvSpPr txBox="1"/>
              <p:nvPr/>
            </p:nvSpPr>
            <p:spPr>
              <a:xfrm rot="5400000">
                <a:off x="7261711" y="2863056"/>
                <a:ext cx="1040349" cy="2539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0.9263 @ </m:t>
                      </m:r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br>
                  <a:rPr lang="en-US" sz="1050" b="0" dirty="0"/>
                </a:br>
                <a:endParaRPr lang="en-US" sz="105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E176ABD-F134-4F53-B192-1A78A11331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7261711" y="2863056"/>
                <a:ext cx="1040349" cy="25398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9DE576F-9960-44F8-955C-EECF2C566AB5}"/>
                  </a:ext>
                </a:extLst>
              </p:cNvPr>
              <p:cNvSpPr txBox="1"/>
              <p:nvPr/>
            </p:nvSpPr>
            <p:spPr>
              <a:xfrm rot="20149400">
                <a:off x="8750604" y="5182759"/>
                <a:ext cx="979564" cy="2539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.5414 @ </m:t>
                      </m:r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br>
                  <a:rPr lang="en-US" sz="1050" b="0" dirty="0"/>
                </a:br>
                <a:endParaRPr lang="en-US" sz="105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9DE576F-9960-44F8-955C-EECF2C566A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149400">
                <a:off x="8750604" y="5182759"/>
                <a:ext cx="979564" cy="25398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3919D9D-3A33-4BFE-9245-4066EFBA1F7B}"/>
                  </a:ext>
                </a:extLst>
              </p:cNvPr>
              <p:cNvSpPr txBox="1"/>
              <p:nvPr/>
            </p:nvSpPr>
            <p:spPr>
              <a:xfrm rot="16200000">
                <a:off x="6219477" y="4287503"/>
                <a:ext cx="985334" cy="2539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0.4071 @ </m:t>
                      </m:r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br>
                  <a:rPr lang="en-US" sz="1050" b="0" dirty="0"/>
                </a:br>
                <a:endParaRPr lang="en-US" sz="105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3919D9D-3A33-4BFE-9245-4066EFBA1F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219477" y="4287503"/>
                <a:ext cx="985334" cy="25398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3709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97238-EE93-44F0-B45C-7C4E27B01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79DD4-D5A9-429C-9FCB-5E222ED2B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42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7791F1B-B7E1-4232-AAE9-02204F3A79BC}"/>
                  </a:ext>
                </a:extLst>
              </p:cNvPr>
              <p:cNvSpPr txBox="1"/>
              <p:nvPr/>
            </p:nvSpPr>
            <p:spPr>
              <a:xfrm>
                <a:off x="1546743" y="1601122"/>
                <a:ext cx="4830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7791F1B-B7E1-4232-AAE9-02204F3A79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6743" y="1601122"/>
                <a:ext cx="48301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3C00A4A8-1391-4D95-BA94-E282132932A7}"/>
                  </a:ext>
                </a:extLst>
              </p:cNvPr>
              <p:cNvSpPr/>
              <p:nvPr/>
            </p:nvSpPr>
            <p:spPr>
              <a:xfrm>
                <a:off x="429845" y="1970454"/>
                <a:ext cx="2716813" cy="109024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𝑆𝑡𝑜𝑐𝑘</m:t>
                      </m:r>
                      <m:d>
                        <m:d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</m:d>
                      <m:r>
                        <m:rPr>
                          <m:aln/>
                        </m:rP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9.1917</m:t>
                      </m:r>
                    </m:oMath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𝑆𝑡𝑜𝑐𝑘</m:t>
                      </m:r>
                      <m:d>
                        <m:d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m:rPr>
                          <m:aln/>
                        </m:rP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8.144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𝑆𝑡𝑜𝑐𝑘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m:rPr>
                          <m:aln/>
                        </m:rP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9.2230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𝑠𝑡𝑜𝑐𝑘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m:rPr>
                          <m:aln/>
                        </m:rP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9.05</m:t>
                      </m:r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3C00A4A8-1391-4D95-BA94-E282132932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845" y="1970454"/>
                <a:ext cx="2716813" cy="1090246"/>
              </a:xfrm>
              <a:prstGeom prst="rect">
                <a:avLst/>
              </a:prstGeom>
              <a:blipFill>
                <a:blip r:embed="rId4"/>
                <a:stretch>
                  <a:fillRect b="-221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AD079CE0-B866-4600-B406-CF86C420358C}"/>
              </a:ext>
            </a:extLst>
          </p:cNvPr>
          <p:cNvSpPr/>
          <p:nvPr/>
        </p:nvSpPr>
        <p:spPr>
          <a:xfrm>
            <a:off x="3923395" y="3237526"/>
            <a:ext cx="1062892" cy="106289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BC99BD8-9DAE-43D2-AFDB-9DBBFB813BF9}"/>
              </a:ext>
            </a:extLst>
          </p:cNvPr>
          <p:cNvSpPr/>
          <p:nvPr/>
        </p:nvSpPr>
        <p:spPr>
          <a:xfrm>
            <a:off x="9510767" y="3237526"/>
            <a:ext cx="1062892" cy="1062892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6E76074-B2BA-4ADD-A489-920478A7AC8F}"/>
              </a:ext>
            </a:extLst>
          </p:cNvPr>
          <p:cNvSpPr/>
          <p:nvPr/>
        </p:nvSpPr>
        <p:spPr>
          <a:xfrm>
            <a:off x="6717081" y="1559143"/>
            <a:ext cx="1062892" cy="106289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9D0F33B-4429-4CEA-950D-0EFFFA163EBB}"/>
              </a:ext>
            </a:extLst>
          </p:cNvPr>
          <p:cNvSpPr/>
          <p:nvPr/>
        </p:nvSpPr>
        <p:spPr>
          <a:xfrm>
            <a:off x="6717081" y="4845567"/>
            <a:ext cx="1062892" cy="106289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m2</a:t>
            </a: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2C875E72-4ACE-444A-B9F9-1E288BDD6037}"/>
              </a:ext>
            </a:extLst>
          </p:cNvPr>
          <p:cNvCxnSpPr>
            <a:stCxn id="4" idx="0"/>
            <a:endCxn id="25" idx="2"/>
          </p:cNvCxnSpPr>
          <p:nvPr/>
        </p:nvCxnSpPr>
        <p:spPr>
          <a:xfrm rot="5400000" flipH="1" flipV="1">
            <a:off x="5012493" y="1532938"/>
            <a:ext cx="1146937" cy="226224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54E7F305-AF26-47E5-92DC-9DAB23295A12}"/>
              </a:ext>
            </a:extLst>
          </p:cNvPr>
          <p:cNvCxnSpPr>
            <a:cxnSpLocks/>
            <a:stCxn id="4" idx="4"/>
            <a:endCxn id="26" idx="2"/>
          </p:cNvCxnSpPr>
          <p:nvPr/>
        </p:nvCxnSpPr>
        <p:spPr>
          <a:xfrm rot="16200000" flipH="1">
            <a:off x="5047664" y="3707595"/>
            <a:ext cx="1076595" cy="226224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F516669-A7B3-4425-A9E8-124BE3AF2D71}"/>
              </a:ext>
            </a:extLst>
          </p:cNvPr>
          <p:cNvCxnSpPr>
            <a:stCxn id="25" idx="5"/>
            <a:endCxn id="26" idx="7"/>
          </p:cNvCxnSpPr>
          <p:nvPr/>
        </p:nvCxnSpPr>
        <p:spPr>
          <a:xfrm>
            <a:off x="7624316" y="2466378"/>
            <a:ext cx="0" cy="2534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BAADD0B-F09F-4A39-B5EE-D483804FD6D1}"/>
              </a:ext>
            </a:extLst>
          </p:cNvPr>
          <p:cNvCxnSpPr>
            <a:cxnSpLocks/>
            <a:stCxn id="26" idx="1"/>
            <a:endCxn id="25" idx="3"/>
          </p:cNvCxnSpPr>
          <p:nvPr/>
        </p:nvCxnSpPr>
        <p:spPr>
          <a:xfrm flipV="1">
            <a:off x="6872738" y="2466378"/>
            <a:ext cx="0" cy="2534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9E8D610-C3F4-424F-916E-C412F2CAAEBB}"/>
                  </a:ext>
                </a:extLst>
              </p:cNvPr>
              <p:cNvSpPr txBox="1"/>
              <p:nvPr/>
            </p:nvSpPr>
            <p:spPr>
              <a:xfrm>
                <a:off x="1541420" y="4071272"/>
                <a:ext cx="4883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9E8D610-C3F4-424F-916E-C412F2CAAE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1420" y="4071272"/>
                <a:ext cx="48833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4F690B5E-D300-4D4C-B988-E56B94568A7E}"/>
                  </a:ext>
                </a:extLst>
              </p:cNvPr>
              <p:cNvSpPr/>
              <p:nvPr/>
            </p:nvSpPr>
            <p:spPr>
              <a:xfrm>
                <a:off x="429846" y="4440604"/>
                <a:ext cx="2716812" cy="109024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𝑆𝑡𝑜𝑐𝑘</m:t>
                      </m:r>
                      <m:d>
                        <m:d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</m:d>
                      <m:r>
                        <m:rPr>
                          <m:aln/>
                        </m:rP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4.0140</m:t>
                      </m:r>
                    </m:oMath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𝑆𝑡𝑜𝑐𝑘</m:t>
                      </m:r>
                      <m:d>
                        <m:d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m:rPr>
                          <m:aln/>
                        </m:rP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6.901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𝑆𝑡𝑜𝑐𝑘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m:rPr>
                          <m:aln/>
                        </m:rP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7.684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9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𝑠𝑡𝑜𝑐𝑘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m:rPr>
                          <m:aln/>
                        </m:rP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5.393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4F690B5E-D300-4D4C-B988-E56B94568A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846" y="4440604"/>
                <a:ext cx="2716812" cy="1090246"/>
              </a:xfrm>
              <a:prstGeom prst="rect">
                <a:avLst/>
              </a:prstGeom>
              <a:blipFill>
                <a:blip r:embed="rId6"/>
                <a:stretch>
                  <a:fillRect b="-221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00BD366-F3C8-4FD0-8C0E-D934C71C6BD0}"/>
                  </a:ext>
                </a:extLst>
              </p:cNvPr>
              <p:cNvSpPr txBox="1"/>
              <p:nvPr/>
            </p:nvSpPr>
            <p:spPr>
              <a:xfrm rot="20144516">
                <a:off x="4813486" y="1998796"/>
                <a:ext cx="958596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0. 9594 @ </m:t>
                      </m:r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5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0.0129 @ </m:t>
                      </m:r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00BD366-F3C8-4FD0-8C0E-D934C71C6B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144516">
                <a:off x="4813486" y="1998796"/>
                <a:ext cx="958596" cy="4154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11FD4AB-6D0A-4478-AA36-3F090BD204D4}"/>
                  </a:ext>
                </a:extLst>
              </p:cNvPr>
              <p:cNvSpPr txBox="1"/>
              <p:nvPr/>
            </p:nvSpPr>
            <p:spPr>
              <a:xfrm rot="1360292">
                <a:off x="4902214" y="5120852"/>
                <a:ext cx="965008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i="1" smtClean="0">
                          <a:latin typeface="Cambria Math" panose="02040503050406030204" pitchFamily="18" charset="0"/>
                        </a:rPr>
                        <m:t>0.0148 </m:t>
                      </m:r>
                      <m:r>
                        <a:rPr lang="en-US" altLang="zh-CN" sz="1050" i="1">
                          <a:latin typeface="Cambria Math" panose="02040503050406030204" pitchFamily="18" charset="0"/>
                        </a:rPr>
                        <m:t>@ </m:t>
                      </m:r>
                      <m:sSub>
                        <m:sSubPr>
                          <m:ctrlPr>
                            <a:rPr lang="en-US" altLang="zh-CN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5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sz="105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05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sz="105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i="1" smtClean="0">
                          <a:latin typeface="Cambria Math" panose="02040503050406030204" pitchFamily="18" charset="0"/>
                        </a:rPr>
                        <m:t>0.0129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050" i="1">
                          <a:latin typeface="Cambria Math" panose="02040503050406030204" pitchFamily="18" charset="0"/>
                        </a:rPr>
                        <m:t>@ </m:t>
                      </m:r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050" b="0" i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11FD4AB-6D0A-4478-AA36-3F090BD204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360292">
                <a:off x="4902214" y="5120852"/>
                <a:ext cx="965008" cy="4154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E176ABD-F134-4F53-B192-1A78A1133107}"/>
                  </a:ext>
                </a:extLst>
              </p:cNvPr>
              <p:cNvSpPr txBox="1"/>
              <p:nvPr/>
            </p:nvSpPr>
            <p:spPr>
              <a:xfrm rot="5400000">
                <a:off x="7338615" y="2863057"/>
                <a:ext cx="1020472" cy="4155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0.0033 @ </m:t>
                      </m:r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5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.9401</m:t>
                      </m:r>
                      <m:r>
                        <a:rPr lang="en-US" sz="1050" i="1">
                          <a:latin typeface="Cambria Math" panose="02040503050406030204" pitchFamily="18" charset="0"/>
                        </a:rPr>
                        <m:t> @ </m:t>
                      </m:r>
                      <m:sSub>
                        <m:sSubPr>
                          <m:ctrlPr>
                            <a:rPr lang="en-US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br>
                  <a:rPr lang="en-US" sz="1050" dirty="0"/>
                </a:br>
                <a:endParaRPr lang="en-US" sz="105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E176ABD-F134-4F53-B192-1A78A11331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7338615" y="2863057"/>
                <a:ext cx="1020472" cy="41556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3919D9D-3A33-4BFE-9245-4066EFBA1F7B}"/>
                  </a:ext>
                </a:extLst>
              </p:cNvPr>
              <p:cNvSpPr txBox="1"/>
              <p:nvPr/>
            </p:nvSpPr>
            <p:spPr>
              <a:xfrm rot="16200000">
                <a:off x="6166069" y="4206712"/>
                <a:ext cx="997774" cy="4155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1.0730</m:t>
                      </m:r>
                      <m:r>
                        <a:rPr lang="en-US" sz="1050" i="1">
                          <a:latin typeface="Cambria Math" panose="02040503050406030204" pitchFamily="18" charset="0"/>
                        </a:rPr>
                        <m:t> @ </m:t>
                      </m:r>
                      <m:sSub>
                        <m:sSubPr>
                          <m:ctrlPr>
                            <a:rPr lang="en-US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br>
                  <a:rPr lang="en-US" sz="1050" dirty="0"/>
                </a:br>
                <a:endParaRPr lang="en-US" sz="105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.0492 @ </m:t>
                      </m:r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br>
                  <a:rPr lang="en-US" sz="1050" b="0" dirty="0"/>
                </a:br>
                <a:endParaRPr lang="en-US" sz="105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3919D9D-3A33-4BFE-9245-4066EFBA1F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166069" y="4206712"/>
                <a:ext cx="997774" cy="41556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0506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7791F1B-B7E1-4232-AAE9-02204F3A79BC}"/>
                  </a:ext>
                </a:extLst>
              </p:cNvPr>
              <p:cNvSpPr txBox="1"/>
              <p:nvPr/>
            </p:nvSpPr>
            <p:spPr>
              <a:xfrm>
                <a:off x="1546743" y="1601122"/>
                <a:ext cx="4830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7791F1B-B7E1-4232-AAE9-02204F3A79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6743" y="1601122"/>
                <a:ext cx="48301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3C00A4A8-1391-4D95-BA94-E282132932A7}"/>
                  </a:ext>
                </a:extLst>
              </p:cNvPr>
              <p:cNvSpPr/>
              <p:nvPr/>
            </p:nvSpPr>
            <p:spPr>
              <a:xfrm>
                <a:off x="429845" y="1970454"/>
                <a:ext cx="2716813" cy="109024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𝑆𝑡𝑜𝑐𝑘</m:t>
                      </m:r>
                      <m:d>
                        <m:d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</m:d>
                      <m:r>
                        <m:rPr>
                          <m:aln/>
                        </m:rP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9.1917</m:t>
                      </m:r>
                    </m:oMath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𝑆𝑡𝑜𝑐𝑘</m:t>
                      </m:r>
                      <m:d>
                        <m:d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m:rPr>
                          <m:aln/>
                        </m:rP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8.144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𝑆𝑡𝑜𝑐𝑘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m:rPr>
                          <m:aln/>
                        </m:rP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9.2230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𝑠𝑡𝑜𝑐𝑘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m:rPr>
                          <m:aln/>
                        </m:rP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9.05</m:t>
                      </m:r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3C00A4A8-1391-4D95-BA94-E282132932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845" y="1970454"/>
                <a:ext cx="2716813" cy="1090246"/>
              </a:xfrm>
              <a:prstGeom prst="rect">
                <a:avLst/>
              </a:prstGeom>
              <a:blipFill>
                <a:blip r:embed="rId4"/>
                <a:stretch>
                  <a:fillRect b="-221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AD079CE0-B866-4600-B406-CF86C420358C}"/>
              </a:ext>
            </a:extLst>
          </p:cNvPr>
          <p:cNvSpPr/>
          <p:nvPr/>
        </p:nvSpPr>
        <p:spPr>
          <a:xfrm>
            <a:off x="3923395" y="3237526"/>
            <a:ext cx="1062892" cy="106289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BC99BD8-9DAE-43D2-AFDB-9DBBFB813BF9}"/>
              </a:ext>
            </a:extLst>
          </p:cNvPr>
          <p:cNvSpPr/>
          <p:nvPr/>
        </p:nvSpPr>
        <p:spPr>
          <a:xfrm>
            <a:off x="9510767" y="3237526"/>
            <a:ext cx="1062892" cy="1062892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6E76074-B2BA-4ADD-A489-920478A7AC8F}"/>
              </a:ext>
            </a:extLst>
          </p:cNvPr>
          <p:cNvSpPr/>
          <p:nvPr/>
        </p:nvSpPr>
        <p:spPr>
          <a:xfrm>
            <a:off x="6717081" y="1559143"/>
            <a:ext cx="1062892" cy="106289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9D0F33B-4429-4CEA-950D-0EFFFA163EBB}"/>
              </a:ext>
            </a:extLst>
          </p:cNvPr>
          <p:cNvSpPr/>
          <p:nvPr/>
        </p:nvSpPr>
        <p:spPr>
          <a:xfrm>
            <a:off x="6717081" y="4845567"/>
            <a:ext cx="1062892" cy="106289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m2</a:t>
            </a: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2C875E72-4ACE-444A-B9F9-1E288BDD6037}"/>
              </a:ext>
            </a:extLst>
          </p:cNvPr>
          <p:cNvCxnSpPr>
            <a:stCxn id="4" idx="0"/>
            <a:endCxn id="25" idx="2"/>
          </p:cNvCxnSpPr>
          <p:nvPr/>
        </p:nvCxnSpPr>
        <p:spPr>
          <a:xfrm rot="5400000" flipH="1" flipV="1">
            <a:off x="5012493" y="1532938"/>
            <a:ext cx="1146937" cy="226224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54E7F305-AF26-47E5-92DC-9DAB23295A12}"/>
              </a:ext>
            </a:extLst>
          </p:cNvPr>
          <p:cNvCxnSpPr>
            <a:cxnSpLocks/>
            <a:stCxn id="4" idx="4"/>
            <a:endCxn id="26" idx="2"/>
          </p:cNvCxnSpPr>
          <p:nvPr/>
        </p:nvCxnSpPr>
        <p:spPr>
          <a:xfrm rot="16200000" flipH="1">
            <a:off x="5047664" y="3707595"/>
            <a:ext cx="1076595" cy="226224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F516669-A7B3-4425-A9E8-124BE3AF2D71}"/>
              </a:ext>
            </a:extLst>
          </p:cNvPr>
          <p:cNvCxnSpPr>
            <a:stCxn id="25" idx="5"/>
            <a:endCxn id="26" idx="7"/>
          </p:cNvCxnSpPr>
          <p:nvPr/>
        </p:nvCxnSpPr>
        <p:spPr>
          <a:xfrm>
            <a:off x="7624316" y="2466378"/>
            <a:ext cx="0" cy="2534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BAADD0B-F09F-4A39-B5EE-D483804FD6D1}"/>
              </a:ext>
            </a:extLst>
          </p:cNvPr>
          <p:cNvCxnSpPr>
            <a:cxnSpLocks/>
            <a:stCxn id="26" idx="1"/>
            <a:endCxn id="25" idx="3"/>
          </p:cNvCxnSpPr>
          <p:nvPr/>
        </p:nvCxnSpPr>
        <p:spPr>
          <a:xfrm flipV="1">
            <a:off x="6872738" y="2466378"/>
            <a:ext cx="0" cy="2534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9E8D610-C3F4-424F-916E-C412F2CAAEBB}"/>
                  </a:ext>
                </a:extLst>
              </p:cNvPr>
              <p:cNvSpPr txBox="1"/>
              <p:nvPr/>
            </p:nvSpPr>
            <p:spPr>
              <a:xfrm>
                <a:off x="1541420" y="4071272"/>
                <a:ext cx="4883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9E8D610-C3F4-424F-916E-C412F2CAAE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1420" y="4071272"/>
                <a:ext cx="48833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4F690B5E-D300-4D4C-B988-E56B94568A7E}"/>
                  </a:ext>
                </a:extLst>
              </p:cNvPr>
              <p:cNvSpPr/>
              <p:nvPr/>
            </p:nvSpPr>
            <p:spPr>
              <a:xfrm>
                <a:off x="429846" y="4440604"/>
                <a:ext cx="2716812" cy="109024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𝑆𝑡𝑜𝑐𝑘</m:t>
                      </m:r>
                      <m:d>
                        <m:d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</m:d>
                      <m:r>
                        <m:rPr>
                          <m:aln/>
                        </m:rP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4.0140</m:t>
                      </m:r>
                    </m:oMath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𝑆𝑡𝑜𝑐𝑘</m:t>
                      </m:r>
                      <m:d>
                        <m:d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m:rPr>
                          <m:aln/>
                        </m:rP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6.901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𝑆𝑡𝑜𝑐𝑘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m:rPr>
                          <m:aln/>
                        </m:rP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7.684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9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𝑠𝑡𝑜𝑐𝑘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m:rPr>
                          <m:aln/>
                        </m:rP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5.393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4F690B5E-D300-4D4C-B988-E56B94568A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846" y="4440604"/>
                <a:ext cx="2716812" cy="1090246"/>
              </a:xfrm>
              <a:prstGeom prst="rect">
                <a:avLst/>
              </a:prstGeom>
              <a:blipFill>
                <a:blip r:embed="rId6"/>
                <a:stretch>
                  <a:fillRect b="-221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00BD366-F3C8-4FD0-8C0E-D934C71C6BD0}"/>
                  </a:ext>
                </a:extLst>
              </p:cNvPr>
              <p:cNvSpPr txBox="1"/>
              <p:nvPr/>
            </p:nvSpPr>
            <p:spPr>
              <a:xfrm rot="20144516">
                <a:off x="4822335" y="1998796"/>
                <a:ext cx="940899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0.8966 @ </m:t>
                      </m:r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5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0.0072 @ </m:t>
                      </m:r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00BD366-F3C8-4FD0-8C0E-D934C71C6B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144516">
                <a:off x="4822335" y="1998796"/>
                <a:ext cx="940899" cy="4154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11FD4AB-6D0A-4478-AA36-3F090BD204D4}"/>
                  </a:ext>
                </a:extLst>
              </p:cNvPr>
              <p:cNvSpPr txBox="1"/>
              <p:nvPr/>
            </p:nvSpPr>
            <p:spPr>
              <a:xfrm rot="1360292">
                <a:off x="4902214" y="5120852"/>
                <a:ext cx="965008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i="1" smtClean="0"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0896</m:t>
                      </m:r>
                      <m:r>
                        <a:rPr lang="en-US" sz="105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050" i="1">
                          <a:latin typeface="Cambria Math" panose="02040503050406030204" pitchFamily="18" charset="0"/>
                        </a:rPr>
                        <m:t>@ </m:t>
                      </m:r>
                      <m:sSub>
                        <m:sSubPr>
                          <m:ctrlPr>
                            <a:rPr lang="en-US" altLang="zh-CN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5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sz="105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05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sz="105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i="1" smtClean="0">
                          <a:latin typeface="Cambria Math" panose="02040503050406030204" pitchFamily="18" charset="0"/>
                        </a:rPr>
                        <m:t>0.0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066 </m:t>
                      </m:r>
                      <m:r>
                        <a:rPr lang="en-US" sz="1050" i="1">
                          <a:latin typeface="Cambria Math" panose="02040503050406030204" pitchFamily="18" charset="0"/>
                        </a:rPr>
                        <m:t>@ </m:t>
                      </m:r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050" b="0" i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11FD4AB-6D0A-4478-AA36-3F090BD204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360292">
                <a:off x="4902214" y="5120852"/>
                <a:ext cx="965008" cy="4154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E176ABD-F134-4F53-B192-1A78A1133107}"/>
                  </a:ext>
                </a:extLst>
              </p:cNvPr>
              <p:cNvSpPr txBox="1"/>
              <p:nvPr/>
            </p:nvSpPr>
            <p:spPr>
              <a:xfrm rot="5400000">
                <a:off x="7338615" y="2863057"/>
                <a:ext cx="1020472" cy="4155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0.0464 @ </m:t>
                      </m:r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5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.8709</m:t>
                      </m:r>
                      <m:r>
                        <a:rPr lang="en-US" sz="1050" i="1">
                          <a:latin typeface="Cambria Math" panose="02040503050406030204" pitchFamily="18" charset="0"/>
                        </a:rPr>
                        <m:t> @ </m:t>
                      </m:r>
                      <m:sSub>
                        <m:sSubPr>
                          <m:ctrlPr>
                            <a:rPr lang="en-US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br>
                  <a:rPr lang="en-US" sz="1050" dirty="0"/>
                </a:br>
                <a:endParaRPr lang="en-US" sz="105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E176ABD-F134-4F53-B192-1A78A11331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7338615" y="2863057"/>
                <a:ext cx="1020472" cy="41556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3919D9D-3A33-4BFE-9245-4066EFBA1F7B}"/>
                  </a:ext>
                </a:extLst>
              </p:cNvPr>
              <p:cNvSpPr txBox="1"/>
              <p:nvPr/>
            </p:nvSpPr>
            <p:spPr>
              <a:xfrm rot="16200000">
                <a:off x="6166069" y="4206712"/>
                <a:ext cx="997774" cy="4155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1.1876</m:t>
                      </m:r>
                      <m:r>
                        <a:rPr lang="en-US" sz="1050" i="1">
                          <a:latin typeface="Cambria Math" panose="02040503050406030204" pitchFamily="18" charset="0"/>
                        </a:rPr>
                        <m:t> @ </m:t>
                      </m:r>
                      <m:sSub>
                        <m:sSubPr>
                          <m:ctrlPr>
                            <a:rPr lang="en-US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br>
                  <a:rPr lang="en-US" sz="1050" dirty="0"/>
                </a:br>
                <a:endParaRPr lang="en-US" sz="105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.0099 @ </m:t>
                      </m:r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br>
                  <a:rPr lang="en-US" sz="1050" b="0" dirty="0"/>
                </a:br>
                <a:endParaRPr lang="en-US" sz="105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3919D9D-3A33-4BFE-9245-4066EFBA1F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166069" y="4206712"/>
                <a:ext cx="997774" cy="41556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6557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7791F1B-B7E1-4232-AAE9-02204F3A79BC}"/>
                  </a:ext>
                </a:extLst>
              </p:cNvPr>
              <p:cNvSpPr txBox="1"/>
              <p:nvPr/>
            </p:nvSpPr>
            <p:spPr>
              <a:xfrm>
                <a:off x="1546743" y="1601122"/>
                <a:ext cx="4830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7791F1B-B7E1-4232-AAE9-02204F3A79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6743" y="1601122"/>
                <a:ext cx="48301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3C00A4A8-1391-4D95-BA94-E282132932A7}"/>
                  </a:ext>
                </a:extLst>
              </p:cNvPr>
              <p:cNvSpPr/>
              <p:nvPr/>
            </p:nvSpPr>
            <p:spPr>
              <a:xfrm>
                <a:off x="429845" y="1970454"/>
                <a:ext cx="2716813" cy="109024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𝑆𝑡𝑜𝑐𝑘</m:t>
                      </m:r>
                      <m:d>
                        <m:d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</m:d>
                      <m:r>
                        <m:rPr>
                          <m:aln/>
                        </m:rP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9.1917</m:t>
                      </m:r>
                    </m:oMath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𝑆𝑡𝑜𝑐𝑘</m:t>
                      </m:r>
                      <m:d>
                        <m:d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m:rPr>
                          <m:aln/>
                        </m:rP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8.144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𝑆𝑡𝑜𝑐𝑘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m:rPr>
                          <m:aln/>
                        </m:rP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9.2230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𝑠𝑡𝑜𝑐𝑘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m:rPr>
                          <m:aln/>
                        </m:rP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9.05</m:t>
                      </m:r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3C00A4A8-1391-4D95-BA94-E282132932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845" y="1970454"/>
                <a:ext cx="2716813" cy="1090246"/>
              </a:xfrm>
              <a:prstGeom prst="rect">
                <a:avLst/>
              </a:prstGeom>
              <a:blipFill>
                <a:blip r:embed="rId4"/>
                <a:stretch>
                  <a:fillRect b="-221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AD079CE0-B866-4600-B406-CF86C420358C}"/>
              </a:ext>
            </a:extLst>
          </p:cNvPr>
          <p:cNvSpPr/>
          <p:nvPr/>
        </p:nvSpPr>
        <p:spPr>
          <a:xfrm>
            <a:off x="3923395" y="3237526"/>
            <a:ext cx="1062892" cy="106289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BC99BD8-9DAE-43D2-AFDB-9DBBFB813BF9}"/>
              </a:ext>
            </a:extLst>
          </p:cNvPr>
          <p:cNvSpPr/>
          <p:nvPr/>
        </p:nvSpPr>
        <p:spPr>
          <a:xfrm>
            <a:off x="9510767" y="3237526"/>
            <a:ext cx="1062892" cy="1062892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6E76074-B2BA-4ADD-A489-920478A7AC8F}"/>
              </a:ext>
            </a:extLst>
          </p:cNvPr>
          <p:cNvSpPr/>
          <p:nvPr/>
        </p:nvSpPr>
        <p:spPr>
          <a:xfrm>
            <a:off x="6717081" y="1559143"/>
            <a:ext cx="1062892" cy="106289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9D0F33B-4429-4CEA-950D-0EFFFA163EBB}"/>
              </a:ext>
            </a:extLst>
          </p:cNvPr>
          <p:cNvSpPr/>
          <p:nvPr/>
        </p:nvSpPr>
        <p:spPr>
          <a:xfrm>
            <a:off x="6717081" y="4845567"/>
            <a:ext cx="1062892" cy="106289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m2</a:t>
            </a: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2C875E72-4ACE-444A-B9F9-1E288BDD6037}"/>
              </a:ext>
            </a:extLst>
          </p:cNvPr>
          <p:cNvCxnSpPr>
            <a:stCxn id="4" idx="0"/>
            <a:endCxn id="25" idx="2"/>
          </p:cNvCxnSpPr>
          <p:nvPr/>
        </p:nvCxnSpPr>
        <p:spPr>
          <a:xfrm rot="5400000" flipH="1" flipV="1">
            <a:off x="5012493" y="1532938"/>
            <a:ext cx="1146937" cy="226224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54E7F305-AF26-47E5-92DC-9DAB23295A12}"/>
              </a:ext>
            </a:extLst>
          </p:cNvPr>
          <p:cNvCxnSpPr>
            <a:cxnSpLocks/>
            <a:stCxn id="4" idx="4"/>
            <a:endCxn id="26" idx="2"/>
          </p:cNvCxnSpPr>
          <p:nvPr/>
        </p:nvCxnSpPr>
        <p:spPr>
          <a:xfrm rot="16200000" flipH="1">
            <a:off x="5047664" y="3707595"/>
            <a:ext cx="1076595" cy="226224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F516669-A7B3-4425-A9E8-124BE3AF2D71}"/>
              </a:ext>
            </a:extLst>
          </p:cNvPr>
          <p:cNvCxnSpPr>
            <a:cxnSpLocks/>
            <a:stCxn id="25" idx="5"/>
            <a:endCxn id="26" idx="7"/>
          </p:cNvCxnSpPr>
          <p:nvPr/>
        </p:nvCxnSpPr>
        <p:spPr>
          <a:xfrm>
            <a:off x="7624316" y="2466378"/>
            <a:ext cx="0" cy="2534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9E8D610-C3F4-424F-916E-C412F2CAAEBB}"/>
                  </a:ext>
                </a:extLst>
              </p:cNvPr>
              <p:cNvSpPr txBox="1"/>
              <p:nvPr/>
            </p:nvSpPr>
            <p:spPr>
              <a:xfrm>
                <a:off x="1541420" y="4071272"/>
                <a:ext cx="4883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9E8D610-C3F4-424F-916E-C412F2CAAE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1420" y="4071272"/>
                <a:ext cx="48833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4F690B5E-D300-4D4C-B988-E56B94568A7E}"/>
                  </a:ext>
                </a:extLst>
              </p:cNvPr>
              <p:cNvSpPr/>
              <p:nvPr/>
            </p:nvSpPr>
            <p:spPr>
              <a:xfrm>
                <a:off x="429846" y="4440604"/>
                <a:ext cx="2716812" cy="109024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𝑆𝑡𝑜𝑐𝑘</m:t>
                      </m:r>
                      <m:d>
                        <m:d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</m:d>
                      <m:r>
                        <m:rPr>
                          <m:aln/>
                        </m:rP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4.0140</m:t>
                      </m:r>
                    </m:oMath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𝑆𝑡𝑜𝑐𝑘</m:t>
                      </m:r>
                      <m:d>
                        <m:d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m:rPr>
                          <m:aln/>
                        </m:rP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6.901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𝑆𝑡𝑜𝑐𝑘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m:rPr>
                          <m:aln/>
                        </m:rP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7.684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9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𝑠𝑡𝑜𝑐𝑘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m:rPr>
                          <m:aln/>
                        </m:rP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5.393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4F690B5E-D300-4D4C-B988-E56B94568A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846" y="4440604"/>
                <a:ext cx="2716812" cy="1090246"/>
              </a:xfrm>
              <a:prstGeom prst="rect">
                <a:avLst/>
              </a:prstGeom>
              <a:blipFill>
                <a:blip r:embed="rId6"/>
                <a:stretch>
                  <a:fillRect b="-221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00BD366-F3C8-4FD0-8C0E-D934C71C6BD0}"/>
                  </a:ext>
                </a:extLst>
              </p:cNvPr>
              <p:cNvSpPr txBox="1"/>
              <p:nvPr/>
            </p:nvSpPr>
            <p:spPr>
              <a:xfrm rot="20144516">
                <a:off x="4822335" y="1998796"/>
                <a:ext cx="940899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0.8966 @ </m:t>
                      </m:r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5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0.0072 @ </m:t>
                      </m:r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00BD366-F3C8-4FD0-8C0E-D934C71C6B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144516">
                <a:off x="4822335" y="1998796"/>
                <a:ext cx="940899" cy="4154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11FD4AB-6D0A-4478-AA36-3F090BD204D4}"/>
                  </a:ext>
                </a:extLst>
              </p:cNvPr>
              <p:cNvSpPr txBox="1"/>
              <p:nvPr/>
            </p:nvSpPr>
            <p:spPr>
              <a:xfrm rot="1360292">
                <a:off x="4902214" y="5120852"/>
                <a:ext cx="965008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i="1" smtClean="0"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0896</m:t>
                      </m:r>
                      <m:r>
                        <a:rPr lang="en-US" sz="105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050" i="1">
                          <a:latin typeface="Cambria Math" panose="02040503050406030204" pitchFamily="18" charset="0"/>
                        </a:rPr>
                        <m:t>@ </m:t>
                      </m:r>
                      <m:sSub>
                        <m:sSubPr>
                          <m:ctrlPr>
                            <a:rPr lang="en-US" altLang="zh-CN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5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sz="105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05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sz="105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i="1" smtClean="0">
                          <a:latin typeface="Cambria Math" panose="02040503050406030204" pitchFamily="18" charset="0"/>
                        </a:rPr>
                        <m:t>0.0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066 </m:t>
                      </m:r>
                      <m:r>
                        <a:rPr lang="en-US" sz="1050" i="1">
                          <a:latin typeface="Cambria Math" panose="02040503050406030204" pitchFamily="18" charset="0"/>
                        </a:rPr>
                        <m:t>@ </m:t>
                      </m:r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050" b="0" i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11FD4AB-6D0A-4478-AA36-3F090BD204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360292">
                <a:off x="4902214" y="5120852"/>
                <a:ext cx="965008" cy="4154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E176ABD-F134-4F53-B192-1A78A1133107}"/>
                  </a:ext>
                </a:extLst>
              </p:cNvPr>
              <p:cNvSpPr txBox="1"/>
              <p:nvPr/>
            </p:nvSpPr>
            <p:spPr>
              <a:xfrm rot="5400000">
                <a:off x="7338615" y="2863057"/>
                <a:ext cx="1020472" cy="4155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0.0202 @ </m:t>
                      </m:r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5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.8133</m:t>
                      </m:r>
                      <m:r>
                        <a:rPr lang="en-US" sz="1050" i="1">
                          <a:latin typeface="Cambria Math" panose="02040503050406030204" pitchFamily="18" charset="0"/>
                        </a:rPr>
                        <m:t> @ </m:t>
                      </m:r>
                      <m:sSub>
                        <m:sSubPr>
                          <m:ctrlPr>
                            <a:rPr lang="en-US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br>
                  <a:rPr lang="en-US" sz="1050" dirty="0"/>
                </a:br>
                <a:endParaRPr lang="en-US" sz="105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E176ABD-F134-4F53-B192-1A78A11331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7338615" y="2863057"/>
                <a:ext cx="1020472" cy="41556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12D900F1-248E-4846-B3C3-3FD3ADB62CF5}"/>
              </a:ext>
            </a:extLst>
          </p:cNvPr>
          <p:cNvCxnSpPr>
            <a:cxnSpLocks/>
          </p:cNvCxnSpPr>
          <p:nvPr/>
        </p:nvCxnSpPr>
        <p:spPr>
          <a:xfrm flipV="1">
            <a:off x="7779973" y="4300418"/>
            <a:ext cx="2262240" cy="107659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C54BC35-BD83-447A-9C86-05EC600C4823}"/>
                  </a:ext>
                </a:extLst>
              </p:cNvPr>
              <p:cNvSpPr txBox="1"/>
              <p:nvPr/>
            </p:nvSpPr>
            <p:spPr>
              <a:xfrm rot="20149400">
                <a:off x="8739512" y="5101968"/>
                <a:ext cx="1001749" cy="4155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.6271</m:t>
                      </m:r>
                      <m:r>
                        <a:rPr lang="en-US" sz="1050" i="1" smtClean="0">
                          <a:latin typeface="Cambria Math" panose="02040503050406030204" pitchFamily="18" charset="0"/>
                        </a:rPr>
                        <m:t> @ </m:t>
                      </m:r>
                      <m:sSub>
                        <m:sSubPr>
                          <m:ctrlPr>
                            <a:rPr lang="en-US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n-US" sz="1050" i="1"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0052</m:t>
                      </m:r>
                      <m:r>
                        <a:rPr lang="en-US" sz="1050" i="1">
                          <a:latin typeface="Cambria Math" panose="02040503050406030204" pitchFamily="18" charset="0"/>
                        </a:rPr>
                        <m:t> @ </m:t>
                      </m:r>
                      <m:sSub>
                        <m:sSubPr>
                          <m:ctrlPr>
                            <a:rPr lang="en-US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5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br>
                  <a:rPr lang="en-US" sz="1050" dirty="0"/>
                </a:br>
                <a:endParaRPr lang="en-US" sz="105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C54BC35-BD83-447A-9C86-05EC600C48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149400">
                <a:off x="8739512" y="5101968"/>
                <a:ext cx="1001749" cy="41556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7774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7791F1B-B7E1-4232-AAE9-02204F3A79BC}"/>
                  </a:ext>
                </a:extLst>
              </p:cNvPr>
              <p:cNvSpPr txBox="1"/>
              <p:nvPr/>
            </p:nvSpPr>
            <p:spPr>
              <a:xfrm>
                <a:off x="1546743" y="1601122"/>
                <a:ext cx="4830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7791F1B-B7E1-4232-AAE9-02204F3A79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6743" y="1601122"/>
                <a:ext cx="48301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3C00A4A8-1391-4D95-BA94-E282132932A7}"/>
                  </a:ext>
                </a:extLst>
              </p:cNvPr>
              <p:cNvSpPr/>
              <p:nvPr/>
            </p:nvSpPr>
            <p:spPr>
              <a:xfrm>
                <a:off x="429845" y="1970454"/>
                <a:ext cx="2716813" cy="109024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𝑆𝑡𝑜𝑐𝑘</m:t>
                      </m:r>
                      <m:d>
                        <m:d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</m:d>
                      <m:r>
                        <m:rPr>
                          <m:aln/>
                        </m:rP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9.1917</m:t>
                      </m:r>
                    </m:oMath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𝑆𝑡𝑜𝑐𝑘</m:t>
                      </m:r>
                      <m:d>
                        <m:d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m:rPr>
                          <m:aln/>
                        </m:rP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8.144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𝑆𝑡𝑜𝑐𝑘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m:rPr>
                          <m:aln/>
                        </m:rP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9.2230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𝑠𝑡𝑜𝑐𝑘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m:rPr>
                          <m:aln/>
                        </m:rP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9.05</m:t>
                      </m:r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3C00A4A8-1391-4D95-BA94-E282132932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845" y="1970454"/>
                <a:ext cx="2716813" cy="1090246"/>
              </a:xfrm>
              <a:prstGeom prst="rect">
                <a:avLst/>
              </a:prstGeom>
              <a:blipFill>
                <a:blip r:embed="rId4"/>
                <a:stretch>
                  <a:fillRect b="-221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AD079CE0-B866-4600-B406-CF86C420358C}"/>
              </a:ext>
            </a:extLst>
          </p:cNvPr>
          <p:cNvSpPr/>
          <p:nvPr/>
        </p:nvSpPr>
        <p:spPr>
          <a:xfrm>
            <a:off x="3923395" y="3237526"/>
            <a:ext cx="1062892" cy="106289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BC99BD8-9DAE-43D2-AFDB-9DBBFB813BF9}"/>
              </a:ext>
            </a:extLst>
          </p:cNvPr>
          <p:cNvSpPr/>
          <p:nvPr/>
        </p:nvSpPr>
        <p:spPr>
          <a:xfrm>
            <a:off x="9510767" y="3237526"/>
            <a:ext cx="1062892" cy="1062892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6E76074-B2BA-4ADD-A489-920478A7AC8F}"/>
              </a:ext>
            </a:extLst>
          </p:cNvPr>
          <p:cNvSpPr/>
          <p:nvPr/>
        </p:nvSpPr>
        <p:spPr>
          <a:xfrm>
            <a:off x="6717081" y="1559143"/>
            <a:ext cx="1062892" cy="106289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9D0F33B-4429-4CEA-950D-0EFFFA163EBB}"/>
              </a:ext>
            </a:extLst>
          </p:cNvPr>
          <p:cNvSpPr/>
          <p:nvPr/>
        </p:nvSpPr>
        <p:spPr>
          <a:xfrm>
            <a:off x="6717081" y="4845567"/>
            <a:ext cx="1062892" cy="106289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m2</a:t>
            </a: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2C875E72-4ACE-444A-B9F9-1E288BDD6037}"/>
              </a:ext>
            </a:extLst>
          </p:cNvPr>
          <p:cNvCxnSpPr>
            <a:stCxn id="4" idx="0"/>
            <a:endCxn id="25" idx="2"/>
          </p:cNvCxnSpPr>
          <p:nvPr/>
        </p:nvCxnSpPr>
        <p:spPr>
          <a:xfrm rot="5400000" flipH="1" flipV="1">
            <a:off x="5012493" y="1532938"/>
            <a:ext cx="1146937" cy="226224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54E7F305-AF26-47E5-92DC-9DAB23295A12}"/>
              </a:ext>
            </a:extLst>
          </p:cNvPr>
          <p:cNvCxnSpPr>
            <a:cxnSpLocks/>
            <a:stCxn id="4" idx="4"/>
            <a:endCxn id="26" idx="2"/>
          </p:cNvCxnSpPr>
          <p:nvPr/>
        </p:nvCxnSpPr>
        <p:spPr>
          <a:xfrm rot="16200000" flipH="1">
            <a:off x="5047664" y="3707595"/>
            <a:ext cx="1076595" cy="226224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F516669-A7B3-4425-A9E8-124BE3AF2D71}"/>
              </a:ext>
            </a:extLst>
          </p:cNvPr>
          <p:cNvCxnSpPr>
            <a:stCxn id="25" idx="5"/>
            <a:endCxn id="26" idx="7"/>
          </p:cNvCxnSpPr>
          <p:nvPr/>
        </p:nvCxnSpPr>
        <p:spPr>
          <a:xfrm>
            <a:off x="7624316" y="2466378"/>
            <a:ext cx="0" cy="2534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AAF73A9-7716-4686-900D-B7357BE6AB64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4986287" y="3768972"/>
            <a:ext cx="45244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nector: Curved 57">
            <a:extLst>
              <a:ext uri="{FF2B5EF4-FFF2-40B4-BE49-F238E27FC236}">
                <a16:creationId xmlns:a16="http://schemas.microsoft.com/office/drawing/2014/main" id="{F78254A4-2C0D-4BDD-8577-2AC364E42CED}"/>
              </a:ext>
            </a:extLst>
          </p:cNvPr>
          <p:cNvCxnSpPr>
            <a:cxnSpLocks/>
            <a:stCxn id="25" idx="6"/>
            <a:endCxn id="5" idx="0"/>
          </p:cNvCxnSpPr>
          <p:nvPr/>
        </p:nvCxnSpPr>
        <p:spPr>
          <a:xfrm>
            <a:off x="7779973" y="2090589"/>
            <a:ext cx="2262240" cy="114693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nector: Curved 58">
            <a:extLst>
              <a:ext uri="{FF2B5EF4-FFF2-40B4-BE49-F238E27FC236}">
                <a16:creationId xmlns:a16="http://schemas.microsoft.com/office/drawing/2014/main" id="{074F4F48-8B84-4B6D-8DBC-82E87A215C8A}"/>
              </a:ext>
            </a:extLst>
          </p:cNvPr>
          <p:cNvCxnSpPr>
            <a:cxnSpLocks/>
            <a:stCxn id="26" idx="6"/>
            <a:endCxn id="5" idx="4"/>
          </p:cNvCxnSpPr>
          <p:nvPr/>
        </p:nvCxnSpPr>
        <p:spPr>
          <a:xfrm flipV="1">
            <a:off x="7779973" y="4300418"/>
            <a:ext cx="2262240" cy="107659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9E8D610-C3F4-424F-916E-C412F2CAAEBB}"/>
                  </a:ext>
                </a:extLst>
              </p:cNvPr>
              <p:cNvSpPr txBox="1"/>
              <p:nvPr/>
            </p:nvSpPr>
            <p:spPr>
              <a:xfrm>
                <a:off x="1541420" y="4071272"/>
                <a:ext cx="4883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9E8D610-C3F4-424F-916E-C412F2CAAE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1420" y="4071272"/>
                <a:ext cx="48833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4F690B5E-D300-4D4C-B988-E56B94568A7E}"/>
                  </a:ext>
                </a:extLst>
              </p:cNvPr>
              <p:cNvSpPr/>
              <p:nvPr/>
            </p:nvSpPr>
            <p:spPr>
              <a:xfrm>
                <a:off x="429846" y="4440604"/>
                <a:ext cx="2716812" cy="109024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𝑆𝑡𝑜𝑐𝑘</m:t>
                      </m:r>
                      <m:d>
                        <m:d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</m:d>
                      <m:r>
                        <m:rPr>
                          <m:aln/>
                        </m:rP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4.0140</m:t>
                      </m:r>
                    </m:oMath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𝑆𝑡𝑜𝑐𝑘</m:t>
                      </m:r>
                      <m:d>
                        <m:d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m:rPr>
                          <m:aln/>
                        </m:rP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6.901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𝑆𝑡𝑜𝑐𝑘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m:rPr>
                          <m:aln/>
                        </m:rP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7.684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9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𝑠𝑡𝑜𝑐𝑘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m:rPr>
                          <m:aln/>
                        </m:rP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5.393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4F690B5E-D300-4D4C-B988-E56B94568A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846" y="4440604"/>
                <a:ext cx="2716812" cy="1090246"/>
              </a:xfrm>
              <a:prstGeom prst="rect">
                <a:avLst/>
              </a:prstGeom>
              <a:blipFill>
                <a:blip r:embed="rId6"/>
                <a:stretch>
                  <a:fillRect b="-221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00BD366-F3C8-4FD0-8C0E-D934C71C6BD0}"/>
                  </a:ext>
                </a:extLst>
              </p:cNvPr>
              <p:cNvSpPr txBox="1"/>
              <p:nvPr/>
            </p:nvSpPr>
            <p:spPr>
              <a:xfrm rot="20144516">
                <a:off x="4822334" y="2079587"/>
                <a:ext cx="940899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i="1" smtClean="0">
                          <a:latin typeface="Cambria Math" panose="02040503050406030204" pitchFamily="18" charset="0"/>
                        </a:rPr>
                        <m:t>0.454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9 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@ </m:t>
                      </m:r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05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00BD366-F3C8-4FD0-8C0E-D934C71C6B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144516">
                <a:off x="4822334" y="2079587"/>
                <a:ext cx="940899" cy="25391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11FD4AB-6D0A-4478-AA36-3F090BD204D4}"/>
                  </a:ext>
                </a:extLst>
              </p:cNvPr>
              <p:cNvSpPr txBox="1"/>
              <p:nvPr/>
            </p:nvSpPr>
            <p:spPr>
              <a:xfrm rot="1360292">
                <a:off x="4904555" y="5201611"/>
                <a:ext cx="960328" cy="2539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i="1" smtClean="0">
                          <a:latin typeface="Cambria Math" panose="02040503050406030204" pitchFamily="18" charset="0"/>
                        </a:rPr>
                        <m:t>0.0342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@ </m:t>
                      </m:r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br>
                  <a:rPr lang="en-US" sz="1050" b="0" dirty="0"/>
                </a:br>
                <a:endParaRPr lang="en-US" sz="105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11FD4AB-6D0A-4478-AA36-3F090BD204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360292">
                <a:off x="4904555" y="5201611"/>
                <a:ext cx="960328" cy="25398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97814A0-2A2B-41F9-B6F6-4504F92B1D11}"/>
                  </a:ext>
                </a:extLst>
              </p:cNvPr>
              <p:cNvSpPr txBox="1"/>
              <p:nvPr/>
            </p:nvSpPr>
            <p:spPr>
              <a:xfrm>
                <a:off x="5347571" y="3516243"/>
                <a:ext cx="960328" cy="2539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i="1" smtClean="0">
                          <a:latin typeface="Cambria Math" panose="02040503050406030204" pitchFamily="18" charset="0"/>
                        </a:rPr>
                        <m:t>0.5109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@ </m:t>
                      </m:r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br>
                  <a:rPr lang="en-US" sz="1050" b="0" dirty="0"/>
                </a:br>
                <a:endParaRPr lang="en-US" sz="105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97814A0-2A2B-41F9-B6F6-4504F92B1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7571" y="3516243"/>
                <a:ext cx="960328" cy="25398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72FF903-DFBB-4688-9D76-544F4C7F2DF1}"/>
                  </a:ext>
                </a:extLst>
              </p:cNvPr>
              <p:cNvSpPr txBox="1"/>
              <p:nvPr/>
            </p:nvSpPr>
            <p:spPr>
              <a:xfrm rot="1292289">
                <a:off x="8783145" y="1994671"/>
                <a:ext cx="1002582" cy="4155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0.0371</m:t>
                      </m:r>
                      <m:r>
                        <a:rPr lang="en-US" sz="1050" i="1">
                          <a:latin typeface="Cambria Math" panose="02040503050406030204" pitchFamily="18" charset="0"/>
                        </a:rPr>
                        <m:t> @ </m:t>
                      </m:r>
                      <m:sSub>
                        <m:sSubPr>
                          <m:ctrlPr>
                            <a:rPr lang="en-US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n-US" sz="1050" i="1">
                          <a:latin typeface="Cambria Math" panose="02040503050406030204" pitchFamily="18" charset="0"/>
                        </a:rPr>
                        <m:t>0.0978</m:t>
                      </m:r>
                      <m:r>
                        <a:rPr lang="en-US" sz="1050" i="1">
                          <a:latin typeface="Cambria Math" panose="02040503050406030204" pitchFamily="18" charset="0"/>
                        </a:rPr>
                        <m:t> @ </m:t>
                      </m:r>
                      <m:sSub>
                        <m:sSubPr>
                          <m:ctrlPr>
                            <a:rPr lang="en-US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5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br>
                  <a:rPr lang="en-US" sz="1050" dirty="0"/>
                </a:br>
                <a:endParaRPr lang="en-US" sz="105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72FF903-DFBB-4688-9D76-544F4C7F2D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292289">
                <a:off x="8783145" y="1994671"/>
                <a:ext cx="1002582" cy="41556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E176ABD-F134-4F53-B192-1A78A1133107}"/>
                  </a:ext>
                </a:extLst>
              </p:cNvPr>
              <p:cNvSpPr txBox="1"/>
              <p:nvPr/>
            </p:nvSpPr>
            <p:spPr>
              <a:xfrm rot="5400000">
                <a:off x="7281749" y="2863056"/>
                <a:ext cx="954749" cy="2539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i="1" smtClean="0">
                          <a:latin typeface="Cambria Math" panose="02040503050406030204" pitchFamily="18" charset="0"/>
                        </a:rPr>
                        <m:t>0.647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3 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@ </m:t>
                      </m:r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br>
                  <a:rPr lang="en-US" sz="1050" b="0" dirty="0"/>
                </a:br>
                <a:endParaRPr lang="en-US" sz="105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E176ABD-F134-4F53-B192-1A78A11331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7281749" y="2863056"/>
                <a:ext cx="954749" cy="25398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9DE576F-9960-44F8-955C-EECF2C566AB5}"/>
                  </a:ext>
                </a:extLst>
              </p:cNvPr>
              <p:cNvSpPr txBox="1"/>
              <p:nvPr/>
            </p:nvSpPr>
            <p:spPr>
              <a:xfrm rot="20149400">
                <a:off x="8750604" y="5182759"/>
                <a:ext cx="979564" cy="2539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i="1" smtClean="0">
                          <a:latin typeface="Cambria Math" panose="02040503050406030204" pitchFamily="18" charset="0"/>
                        </a:rPr>
                        <m:t>0.6391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@ </m:t>
                      </m:r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br>
                  <a:rPr lang="en-US" sz="1050" b="0" dirty="0"/>
                </a:br>
                <a:endParaRPr lang="en-US" sz="105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9DE576F-9960-44F8-955C-EECF2C566A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149400">
                <a:off x="8750604" y="5182759"/>
                <a:ext cx="979564" cy="25398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3901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547</Words>
  <Application>Microsoft Office PowerPoint</Application>
  <PresentationFormat>Widescreen</PresentationFormat>
  <Paragraphs>135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Yize Wang</dc:creator>
  <cp:lastModifiedBy>Wang Yize</cp:lastModifiedBy>
  <cp:revision>12</cp:revision>
  <dcterms:created xsi:type="dcterms:W3CDTF">2021-03-30T12:21:21Z</dcterms:created>
  <dcterms:modified xsi:type="dcterms:W3CDTF">2021-04-29T14:17:57Z</dcterms:modified>
</cp:coreProperties>
</file>