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72283-DF12-4D2F-9F0C-55534A250B2B}" v="30" dt="2021-03-30T13:06:57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63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ze Wang" userId="32f2a2e322845a2b" providerId="LiveId" clId="{2D872283-DF12-4D2F-9F0C-55534A250B2B}"/>
    <pc:docChg chg="undo custSel addSld modSld">
      <pc:chgData name="Yize Wang" userId="32f2a2e322845a2b" providerId="LiveId" clId="{2D872283-DF12-4D2F-9F0C-55534A250B2B}" dt="2021-03-30T13:06:57.715" v="118" actId="21"/>
      <pc:docMkLst>
        <pc:docMk/>
      </pc:docMkLst>
      <pc:sldChg chg="addSp delSp modSp new mod">
        <pc:chgData name="Yize Wang" userId="32f2a2e322845a2b" providerId="LiveId" clId="{2D872283-DF12-4D2F-9F0C-55534A250B2B}" dt="2021-03-30T13:06:57.715" v="118" actId="21"/>
        <pc:sldMkLst>
          <pc:docMk/>
          <pc:sldMk cId="1556576448" sldId="256"/>
        </pc:sldMkLst>
        <pc:spChg chg="del">
          <ac:chgData name="Yize Wang" userId="32f2a2e322845a2b" providerId="LiveId" clId="{2D872283-DF12-4D2F-9F0C-55534A250B2B}" dt="2021-03-30T12:21:24.838" v="1" actId="478"/>
          <ac:spMkLst>
            <pc:docMk/>
            <pc:sldMk cId="1556576448" sldId="256"/>
            <ac:spMk id="2" creationId="{583FC6DF-82ED-444F-9615-5D40A0FA8F49}"/>
          </ac:spMkLst>
        </pc:spChg>
        <pc:spChg chg="del">
          <ac:chgData name="Yize Wang" userId="32f2a2e322845a2b" providerId="LiveId" clId="{2D872283-DF12-4D2F-9F0C-55534A250B2B}" dt="2021-03-30T12:21:24.838" v="1" actId="478"/>
          <ac:spMkLst>
            <pc:docMk/>
            <pc:sldMk cId="1556576448" sldId="256"/>
            <ac:spMk id="3" creationId="{365DD30F-F400-43B4-89C0-E83F0B92F647}"/>
          </ac:spMkLst>
        </pc:spChg>
        <pc:spChg chg="add mod">
          <ac:chgData name="Yize Wang" userId="32f2a2e322845a2b" providerId="LiveId" clId="{2D872283-DF12-4D2F-9F0C-55534A250B2B}" dt="2021-03-30T12:23:21.173" v="20" actId="114"/>
          <ac:spMkLst>
            <pc:docMk/>
            <pc:sldMk cId="1556576448" sldId="256"/>
            <ac:spMk id="4" creationId="{AD079CE0-B866-4600-B406-CF86C420358C}"/>
          </ac:spMkLst>
        </pc:spChg>
        <pc:spChg chg="add mod">
          <ac:chgData name="Yize Wang" userId="32f2a2e322845a2b" providerId="LiveId" clId="{2D872283-DF12-4D2F-9F0C-55534A250B2B}" dt="2021-03-30T12:23:34.641" v="25" actId="255"/>
          <ac:spMkLst>
            <pc:docMk/>
            <pc:sldMk cId="1556576448" sldId="256"/>
            <ac:spMk id="5" creationId="{BBC99BD8-9DAE-43D2-AFDB-9DBBFB813BF9}"/>
          </ac:spMkLst>
        </pc:spChg>
        <pc:spChg chg="add mod">
          <ac:chgData name="Yize Wang" userId="32f2a2e322845a2b" providerId="LiveId" clId="{2D872283-DF12-4D2F-9F0C-55534A250B2B}" dt="2021-03-30T12:25:02.841" v="82" actId="14100"/>
          <ac:spMkLst>
            <pc:docMk/>
            <pc:sldMk cId="1556576448" sldId="256"/>
            <ac:spMk id="10" creationId="{3C00A4A8-1391-4D95-BA94-E282132932A7}"/>
          </ac:spMkLst>
        </pc:spChg>
        <pc:spChg chg="add mod">
          <ac:chgData name="Yize Wang" userId="32f2a2e322845a2b" providerId="LiveId" clId="{2D872283-DF12-4D2F-9F0C-55534A250B2B}" dt="2021-03-30T12:25:38.639" v="93" actId="1076"/>
          <ac:spMkLst>
            <pc:docMk/>
            <pc:sldMk cId="1556576448" sldId="256"/>
            <ac:spMk id="11" creationId="{F1199F8D-99B5-4CB9-857E-348CF1B50EE7}"/>
          </ac:spMkLst>
        </pc:spChg>
        <pc:spChg chg="add mod">
          <ac:chgData name="Yize Wang" userId="32f2a2e322845a2b" providerId="LiveId" clId="{2D872283-DF12-4D2F-9F0C-55534A250B2B}" dt="2021-03-30T12:25:22.394" v="89" actId="1076"/>
          <ac:spMkLst>
            <pc:docMk/>
            <pc:sldMk cId="1556576448" sldId="256"/>
            <ac:spMk id="12" creationId="{A7791F1B-B7E1-4232-AAE9-02204F3A79BC}"/>
          </ac:spMkLst>
        </pc:spChg>
        <pc:spChg chg="add mod">
          <ac:chgData name="Yize Wang" userId="32f2a2e322845a2b" providerId="LiveId" clId="{2D872283-DF12-4D2F-9F0C-55534A250B2B}" dt="2021-03-30T12:25:48.656" v="96" actId="14100"/>
          <ac:spMkLst>
            <pc:docMk/>
            <pc:sldMk cId="1556576448" sldId="256"/>
            <ac:spMk id="13" creationId="{7846B3C2-550D-4378-98F5-76493B50710F}"/>
          </ac:spMkLst>
        </pc:spChg>
        <pc:spChg chg="add mod">
          <ac:chgData name="Yize Wang" userId="32f2a2e322845a2b" providerId="LiveId" clId="{2D872283-DF12-4D2F-9F0C-55534A250B2B}" dt="2021-03-30T13:06:26.870" v="101" actId="20577"/>
          <ac:spMkLst>
            <pc:docMk/>
            <pc:sldMk cId="1556576448" sldId="256"/>
            <ac:spMk id="14" creationId="{71DBD08E-ACC3-47C3-9998-50FB9459A6BA}"/>
          </ac:spMkLst>
        </pc:spChg>
        <pc:spChg chg="add mod">
          <ac:chgData name="Yize Wang" userId="32f2a2e322845a2b" providerId="LiveId" clId="{2D872283-DF12-4D2F-9F0C-55534A250B2B}" dt="2021-03-30T12:25:54.297" v="97" actId="571"/>
          <ac:spMkLst>
            <pc:docMk/>
            <pc:sldMk cId="1556576448" sldId="256"/>
            <ac:spMk id="15" creationId="{2EBA5FA0-E832-4EA0-9A48-5A92B24CC8B5}"/>
          </ac:spMkLst>
        </pc:spChg>
        <pc:spChg chg="add mod">
          <ac:chgData name="Yize Wang" userId="32f2a2e322845a2b" providerId="LiveId" clId="{2D872283-DF12-4D2F-9F0C-55534A250B2B}" dt="2021-03-30T13:06:45.453" v="112" actId="1076"/>
          <ac:spMkLst>
            <pc:docMk/>
            <pc:sldMk cId="1556576448" sldId="256"/>
            <ac:spMk id="16" creationId="{A4AC7A3E-5AD1-48C5-8D60-5A637E72F062}"/>
          </ac:spMkLst>
        </pc:spChg>
        <pc:spChg chg="add mod">
          <ac:chgData name="Yize Wang" userId="32f2a2e322845a2b" providerId="LiveId" clId="{2D872283-DF12-4D2F-9F0C-55534A250B2B}" dt="2021-03-30T13:06:51.884" v="116" actId="20577"/>
          <ac:spMkLst>
            <pc:docMk/>
            <pc:sldMk cId="1556576448" sldId="256"/>
            <ac:spMk id="17" creationId="{8E640CF1-1B27-4515-9118-FE1BC5146FC7}"/>
          </ac:spMkLst>
        </pc:spChg>
        <pc:picChg chg="add del">
          <ac:chgData name="Yize Wang" userId="32f2a2e322845a2b" providerId="LiveId" clId="{2D872283-DF12-4D2F-9F0C-55534A250B2B}" dt="2021-03-30T13:06:57.715" v="118" actId="21"/>
          <ac:picMkLst>
            <pc:docMk/>
            <pc:sldMk cId="1556576448" sldId="256"/>
            <ac:picMk id="2" creationId="{ED203F5E-C271-4775-B1FC-3CFF639A51F9}"/>
          </ac:picMkLst>
        </pc:picChg>
        <pc:picChg chg="add del">
          <ac:chgData name="Yize Wang" userId="32f2a2e322845a2b" providerId="LiveId" clId="{2D872283-DF12-4D2F-9F0C-55534A250B2B}" dt="2021-03-30T12:26:08.641" v="99" actId="21"/>
          <ac:picMkLst>
            <pc:docMk/>
            <pc:sldMk cId="1556576448" sldId="256"/>
            <ac:picMk id="16" creationId="{ED83D760-DE4E-4693-B606-B276AC0B14C4}"/>
          </ac:picMkLst>
        </pc:picChg>
        <pc:cxnChg chg="add mod">
          <ac:chgData name="Yize Wang" userId="32f2a2e322845a2b" providerId="LiveId" clId="{2D872283-DF12-4D2F-9F0C-55534A250B2B}" dt="2021-03-30T12:23:43.800" v="26" actId="13822"/>
          <ac:cxnSpMkLst>
            <pc:docMk/>
            <pc:sldMk cId="1556576448" sldId="256"/>
            <ac:cxnSpMk id="7" creationId="{E573193A-06D7-4CF6-85C7-C9161E89A189}"/>
          </ac:cxnSpMkLst>
        </pc:cxnChg>
        <pc:cxnChg chg="add mod">
          <ac:chgData name="Yize Wang" userId="32f2a2e322845a2b" providerId="LiveId" clId="{2D872283-DF12-4D2F-9F0C-55534A250B2B}" dt="2021-03-30T12:23:48.539" v="27" actId="13822"/>
          <ac:cxnSpMkLst>
            <pc:docMk/>
            <pc:sldMk cId="1556576448" sldId="256"/>
            <ac:cxnSpMk id="9" creationId="{2F29DAD1-4D45-479D-9F9E-7A9CDF2E10A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D10B-F3FE-4E0C-9B7A-9069C71B15EC}" type="datetimeFigureOut">
              <a:rPr lang="en-US" smtClean="0"/>
              <a:t>2021-04-05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E8762-59C3-4912-91B1-B3577CF1E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0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DataCase1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E8762-59C3-4912-91B1-B3577CF1ED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5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DataCase2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E8762-59C3-4912-91B1-B3577CF1ED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8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DataCase3 With Loop Elimination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E8762-59C3-4912-91B1-B3577CF1ED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DataCase3 Without Loop Elimination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E8762-59C3-4912-91B1-B3577CF1ED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32E5-2198-4346-8B6F-BD53D2D2C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C9322-DE68-4F94-9A12-D93A30A73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801D-E42A-4D4D-8D77-BF73287C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E370-346B-4BAD-8371-163AA82F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DEB8-F827-4E2F-AEF5-AEC3CF7D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A799-6A80-408A-8574-1B71B442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F34CC-DE76-4C84-9CFC-1B782D8A8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E7565-C3F5-499E-A7F8-B3E2A4F3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D8D4-7B25-4F4F-B5AC-6B9A8772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C19C4-12E7-4C7F-A249-10C67DCD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8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0823B-AF44-42DE-8AA4-C9B76ACD0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43032-C582-45D6-9A64-1D067B69B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09CBF-7794-4258-BB32-E263C85D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0EA3-700B-43A0-8EBC-34F22FD3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6DA4-AA8F-4034-982C-9207D90C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4EDC-0004-425B-9648-255FB53F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0FFC-5420-4F66-81F0-C9697F47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25C38-AA47-4255-983C-0963529F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6531B-7407-4BC9-8377-0DF587F3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C679-55A3-4CDA-9CFC-27CFDCE0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9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2B3F-3ABB-43D6-BB9E-44C12285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DEDAC-A77C-48C8-81AD-94D74786C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1D1C4-7AAA-4225-A9C7-845694E3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C303C-A0E5-4CDA-8C53-6F89DA2C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22D70-B82D-46B3-8BF9-80EED24F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2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51F1-EDE4-4765-97F3-C69D8A7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6289-4894-4F65-B10C-47D71DB96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67C98-56C4-4FAE-A795-101C656D6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0542C-F1C3-4390-B5C2-883965E7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0DBFE-C1CD-4D5F-B8E8-ADFAAE7D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957F7-9F99-4B19-B340-E78B0212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6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70FA-A26D-42D9-93B8-12F45041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D9EA8-CAB7-4731-AC09-E8BDB05CC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5C9F-AF9F-4320-98BE-8F527246C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916C8-38B1-438A-821B-DA7C536F3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46DC2-89DE-46AE-BDC4-3B250B9E6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8A900-0FC3-437E-8E3A-AAD41781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BDDEC-5E0E-466E-9949-DD8B650E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4042E-E7A0-4114-9268-F0D984C9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3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3102-21CE-4443-BFD7-140E3CC0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2469A-9798-4C0C-81C6-90DC210A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69291-F353-426C-BE62-954E0C5B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E80C4-C1B5-478B-9E3F-62D65FA1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2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39DE0-29B7-4ACE-918E-BF607559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4E783-5147-4E77-B0FD-DE1CB17E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7FB6C-D507-417E-BAD7-D093E7DF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4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AE7E-0B67-465D-B0A8-38C5AF27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D4A9F-BD68-445E-8ADA-B2ACAC80D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CB6E0-D1BB-4EF9-B185-02035D228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8EED1-0EF3-4C2D-8DE7-A96D5C88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DDDE-9B73-4A6D-BCFD-D1130184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7738A-2887-49D9-8061-78C6D876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CE10-223D-4066-9100-7A779A3F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068F0-A419-4847-A02E-AC6310D8C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EFB7D-AC90-49DB-998A-2AE81012D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7E7EC-42AD-406E-81CE-137582A0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51D42-B1DD-4B05-9D74-03516BD0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8C7EA-37B6-413A-AD02-1C7DCF54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9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4D81A-9624-4938-BC39-4DFD9697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6286-74E3-454E-BBFE-8913D495D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CA91-3663-46A3-8FA7-406D20DE4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D8CF1-7F43-463B-BBD7-E4019C14AE36}" type="datetimeFigureOut">
              <a:rPr lang="en-US" smtClean="0"/>
              <a:t>2021-04-05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0C485-0F9B-4F46-BC8D-E63A649FC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EEFC2-47EA-48DD-B12C-0C3494887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33.png"/><Relationship Id="rId5" Type="http://schemas.openxmlformats.org/officeDocument/2006/relationships/image" Target="../media/image21.png"/><Relationship Id="rId10" Type="http://schemas.openxmlformats.org/officeDocument/2006/relationships/image" Target="../media/image32.png"/><Relationship Id="rId4" Type="http://schemas.openxmlformats.org/officeDocument/2006/relationships/image" Target="../media/image20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/>
              <p:nvPr/>
            </p:nvSpPr>
            <p:spPr>
              <a:xfrm>
                <a:off x="1172197" y="1969422"/>
                <a:ext cx="483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197" y="1969422"/>
                <a:ext cx="4830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46B3C2-550D-4378-98F5-76493B50710F}"/>
                  </a:ext>
                </a:extLst>
              </p:cNvPr>
              <p:cNvSpPr txBox="1"/>
              <p:nvPr/>
            </p:nvSpPr>
            <p:spPr>
              <a:xfrm>
                <a:off x="8854444" y="1969422"/>
                <a:ext cx="488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46B3C2-550D-4378-98F5-76493B507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444" y="1969422"/>
                <a:ext cx="4883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/>
              <p:nvPr/>
            </p:nvSpPr>
            <p:spPr>
              <a:xfrm>
                <a:off x="429846" y="2338754"/>
                <a:ext cx="1967719" cy="812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8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6" y="2338754"/>
                <a:ext cx="1967719" cy="812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456AB25-2159-413F-881D-C483A11A563E}"/>
              </a:ext>
            </a:extLst>
          </p:cNvPr>
          <p:cNvGrpSpPr/>
          <p:nvPr/>
        </p:nvGrpSpPr>
        <p:grpSpPr>
          <a:xfrm>
            <a:off x="2770868" y="2397258"/>
            <a:ext cx="4970584" cy="2121988"/>
            <a:chOff x="2797908" y="2512534"/>
            <a:chExt cx="4970584" cy="21219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079CE0-B866-4600-B406-CF86C420358C}"/>
                </a:ext>
              </a:extLst>
            </p:cNvPr>
            <p:cNvSpPr/>
            <p:nvPr/>
          </p:nvSpPr>
          <p:spPr>
            <a:xfrm>
              <a:off x="2797908" y="3048001"/>
              <a:ext cx="1062892" cy="106289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BC99BD8-9DAE-43D2-AFDB-9DBBFB813BF9}"/>
                </a:ext>
              </a:extLst>
            </p:cNvPr>
            <p:cNvSpPr/>
            <p:nvPr/>
          </p:nvSpPr>
          <p:spPr>
            <a:xfrm>
              <a:off x="6705600" y="3048001"/>
              <a:ext cx="1062892" cy="106289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E573193A-06D7-4CF6-85C7-C9161E89A189}"/>
                </a:ext>
              </a:extLst>
            </p:cNvPr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5283200" y="1625601"/>
              <a:ext cx="12700" cy="3156114"/>
            </a:xfrm>
            <a:prstGeom prst="curvedConnector3">
              <a:avLst>
                <a:gd name="adj1" fmla="val 302564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2F29DAD1-4D45-479D-9F9E-7A9CDF2E10A1}"/>
                </a:ext>
              </a:extLst>
            </p:cNvPr>
            <p:cNvCxnSpPr>
              <a:stCxn id="4" idx="5"/>
              <a:endCxn id="5" idx="3"/>
            </p:cNvCxnSpPr>
            <p:nvPr/>
          </p:nvCxnSpPr>
          <p:spPr>
            <a:xfrm rot="16200000" flipH="1">
              <a:off x="5283200" y="2377179"/>
              <a:ext cx="12700" cy="3156114"/>
            </a:xfrm>
            <a:prstGeom prst="curvedConnector3">
              <a:avLst>
                <a:gd name="adj1" fmla="val 302564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1DBD08E-ACC3-47C3-9998-50FB9459A6BA}"/>
                    </a:ext>
                  </a:extLst>
                </p:cNvPr>
                <p:cNvSpPr txBox="1"/>
                <p:nvPr/>
              </p:nvSpPr>
              <p:spPr>
                <a:xfrm>
                  <a:off x="5096399" y="2512534"/>
                  <a:ext cx="483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1DBD08E-ACC3-47C3-9998-50FB9459A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6399" y="2512534"/>
                  <a:ext cx="48301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EBA5FA0-E832-4EA0-9A48-5A92B24CC8B5}"/>
                    </a:ext>
                  </a:extLst>
                </p:cNvPr>
                <p:cNvSpPr txBox="1"/>
                <p:nvPr/>
              </p:nvSpPr>
              <p:spPr>
                <a:xfrm>
                  <a:off x="5096399" y="4265190"/>
                  <a:ext cx="4883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EBA5FA0-E832-4EA0-9A48-5A92B24CC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6399" y="4265190"/>
                  <a:ext cx="48833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AC7A3E-5AD1-48C5-8D60-5A637E72F062}"/>
                    </a:ext>
                  </a:extLst>
                </p:cNvPr>
                <p:cNvSpPr txBox="1"/>
                <p:nvPr/>
              </p:nvSpPr>
              <p:spPr>
                <a:xfrm>
                  <a:off x="4808232" y="2856986"/>
                  <a:ext cx="9626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𝑢𝑛𝑖𝑡𝑠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AC7A3E-5AD1-48C5-8D60-5A637E72F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232" y="2856986"/>
                  <a:ext cx="96263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E640CF1-1B27-4515-9118-FE1BC5146FC7}"/>
                    </a:ext>
                  </a:extLst>
                </p:cNvPr>
                <p:cNvSpPr txBox="1"/>
                <p:nvPr/>
              </p:nvSpPr>
              <p:spPr>
                <a:xfrm>
                  <a:off x="4808232" y="3895858"/>
                  <a:ext cx="9660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𝑢𝑛𝑖𝑡𝑠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E640CF1-1B27-4515-9118-FE1BC5146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232" y="3895858"/>
                  <a:ext cx="96603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13FCE35-51C0-4FA8-9801-FEEFBEDDA618}"/>
                  </a:ext>
                </a:extLst>
              </p:cNvPr>
              <p:cNvSpPr/>
              <p:nvPr/>
            </p:nvSpPr>
            <p:spPr>
              <a:xfrm>
                <a:off x="8114755" y="2338754"/>
                <a:ext cx="1967719" cy="812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2.5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13FCE35-51C0-4FA8-9801-FEEFBEDDA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55" y="2338754"/>
                <a:ext cx="1967719" cy="8128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57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/>
              <p:nvPr/>
            </p:nvSpPr>
            <p:spPr>
              <a:xfrm>
                <a:off x="1172197" y="1601122"/>
                <a:ext cx="483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197" y="1601122"/>
                <a:ext cx="4830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46B3C2-550D-4378-98F5-76493B50710F}"/>
                  </a:ext>
                </a:extLst>
              </p:cNvPr>
              <p:cNvSpPr txBox="1"/>
              <p:nvPr/>
            </p:nvSpPr>
            <p:spPr>
              <a:xfrm>
                <a:off x="1169535" y="3525172"/>
                <a:ext cx="488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46B3C2-550D-4378-98F5-76493B507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535" y="3525172"/>
                <a:ext cx="4883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/>
              <p:nvPr/>
            </p:nvSpPr>
            <p:spPr>
              <a:xfrm>
                <a:off x="429846" y="1970454"/>
                <a:ext cx="1967719" cy="1090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8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6" y="1970454"/>
                <a:ext cx="1967719" cy="1090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D079CE0-B866-4600-B406-CF86C420358C}"/>
              </a:ext>
            </a:extLst>
          </p:cNvPr>
          <p:cNvSpPr/>
          <p:nvPr/>
        </p:nvSpPr>
        <p:spPr>
          <a:xfrm>
            <a:off x="2770868" y="2932725"/>
            <a:ext cx="1062892" cy="10628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C99BD8-9DAE-43D2-AFDB-9DBBFB813BF9}"/>
              </a:ext>
            </a:extLst>
          </p:cNvPr>
          <p:cNvSpPr/>
          <p:nvPr/>
        </p:nvSpPr>
        <p:spPr>
          <a:xfrm>
            <a:off x="9878960" y="2932725"/>
            <a:ext cx="1062892" cy="106289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573193A-06D7-4CF6-85C7-C9161E89A18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6360" y="-621321"/>
            <a:ext cx="12700" cy="7108092"/>
          </a:xfrm>
          <a:prstGeom prst="curvedConnector3">
            <a:avLst>
              <a:gd name="adj1" fmla="val 94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F29DAD1-4D45-479D-9F9E-7A9CDF2E10A1}"/>
              </a:ext>
            </a:extLst>
          </p:cNvPr>
          <p:cNvCxnSpPr>
            <a:cxnSpLocks/>
            <a:stCxn id="4" idx="4"/>
            <a:endCxn id="5" idx="4"/>
          </p:cNvCxnSpPr>
          <p:nvPr/>
        </p:nvCxnSpPr>
        <p:spPr>
          <a:xfrm rot="16200000" flipH="1">
            <a:off x="6856360" y="441571"/>
            <a:ext cx="12700" cy="7108092"/>
          </a:xfrm>
          <a:prstGeom prst="curvedConnector3">
            <a:avLst>
              <a:gd name="adj1" fmla="val 106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DBD08E-ACC3-47C3-9998-50FB9459A6BA}"/>
                  </a:ext>
                </a:extLst>
              </p:cNvPr>
              <p:cNvSpPr txBox="1"/>
              <p:nvPr/>
            </p:nvSpPr>
            <p:spPr>
              <a:xfrm>
                <a:off x="6499948" y="1343158"/>
                <a:ext cx="71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DBD08E-ACC3-47C3-9998-50FB9459A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948" y="1343158"/>
                <a:ext cx="7128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BA5FA0-E832-4EA0-9A48-5A92B24CC8B5}"/>
                  </a:ext>
                </a:extLst>
              </p:cNvPr>
              <p:cNvSpPr txBox="1"/>
              <p:nvPr/>
            </p:nvSpPr>
            <p:spPr>
              <a:xfrm>
                <a:off x="6618540" y="5330176"/>
                <a:ext cx="488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BA5FA0-E832-4EA0-9A48-5A92B24CC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540" y="5330176"/>
                <a:ext cx="488339" cy="369332"/>
              </a:xfrm>
              <a:prstGeom prst="rect">
                <a:avLst/>
              </a:prstGeom>
              <a:blipFill>
                <a:blip r:embed="rId7"/>
                <a:stretch>
                  <a:fillRect r="-3375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AC7A3E-5AD1-48C5-8D60-5A637E72F062}"/>
                  </a:ext>
                </a:extLst>
              </p:cNvPr>
              <p:cNvSpPr txBox="1"/>
              <p:nvPr/>
            </p:nvSpPr>
            <p:spPr>
              <a:xfrm>
                <a:off x="4719785" y="2343262"/>
                <a:ext cx="698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AC7A3E-5AD1-48C5-8D60-5A637E72F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785" y="2343262"/>
                <a:ext cx="6985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640CF1-1B27-4515-9118-FE1BC5146FC7}"/>
                  </a:ext>
                </a:extLst>
              </p:cNvPr>
              <p:cNvSpPr txBox="1"/>
              <p:nvPr/>
            </p:nvSpPr>
            <p:spPr>
              <a:xfrm>
                <a:off x="4686892" y="4215855"/>
                <a:ext cx="764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640CF1-1B27-4515-9118-FE1BC5146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92" y="4215855"/>
                <a:ext cx="76437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13FCE35-51C0-4FA8-9801-FEEFBEDDA618}"/>
                  </a:ext>
                </a:extLst>
              </p:cNvPr>
              <p:cNvSpPr/>
              <p:nvPr/>
            </p:nvSpPr>
            <p:spPr>
              <a:xfrm>
                <a:off x="429846" y="3894504"/>
                <a:ext cx="1967719" cy="1090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2.5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13FCE35-51C0-4FA8-9801-FEEFBEDDA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6" y="3894504"/>
                <a:ext cx="1967719" cy="10902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151FB099-3EFF-467C-92E8-6D9B265613F2}"/>
              </a:ext>
            </a:extLst>
          </p:cNvPr>
          <p:cNvSpPr/>
          <p:nvPr/>
        </p:nvSpPr>
        <p:spPr>
          <a:xfrm>
            <a:off x="6324914" y="2932725"/>
            <a:ext cx="1062892" cy="1062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9A8F0F3-CD09-46FA-8D75-C8C98CD4C759}"/>
              </a:ext>
            </a:extLst>
          </p:cNvPr>
          <p:cNvCxnSpPr>
            <a:cxnSpLocks/>
            <a:stCxn id="4" idx="7"/>
            <a:endCxn id="19" idx="1"/>
          </p:cNvCxnSpPr>
          <p:nvPr/>
        </p:nvCxnSpPr>
        <p:spPr>
          <a:xfrm rot="5400000" flipH="1" flipV="1">
            <a:off x="5079337" y="1687148"/>
            <a:ext cx="12700" cy="2802468"/>
          </a:xfrm>
          <a:prstGeom prst="curvedConnector3">
            <a:avLst>
              <a:gd name="adj1" fmla="val 3025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8B18DC8-1D11-4599-8234-40AB9DD62340}"/>
              </a:ext>
            </a:extLst>
          </p:cNvPr>
          <p:cNvCxnSpPr>
            <a:cxnSpLocks/>
            <a:stCxn id="19" idx="7"/>
            <a:endCxn id="5" idx="1"/>
          </p:cNvCxnSpPr>
          <p:nvPr/>
        </p:nvCxnSpPr>
        <p:spPr>
          <a:xfrm rot="5400000" flipH="1" flipV="1">
            <a:off x="8633383" y="1687148"/>
            <a:ext cx="12700" cy="2802468"/>
          </a:xfrm>
          <a:prstGeom prst="curvedConnector3">
            <a:avLst>
              <a:gd name="adj1" fmla="val 3025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29A2EF14-5274-4943-BB20-6BAFABFB33AB}"/>
              </a:ext>
            </a:extLst>
          </p:cNvPr>
          <p:cNvCxnSpPr>
            <a:cxnSpLocks/>
            <a:stCxn id="4" idx="5"/>
            <a:endCxn id="19" idx="3"/>
          </p:cNvCxnSpPr>
          <p:nvPr/>
        </p:nvCxnSpPr>
        <p:spPr>
          <a:xfrm rot="16200000" flipH="1">
            <a:off x="5079337" y="2438726"/>
            <a:ext cx="12700" cy="2802468"/>
          </a:xfrm>
          <a:prstGeom prst="curvedConnector3">
            <a:avLst>
              <a:gd name="adj1" fmla="val 3025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4FF859D4-F15C-47FE-929A-F250DB03D3A6}"/>
              </a:ext>
            </a:extLst>
          </p:cNvPr>
          <p:cNvCxnSpPr>
            <a:cxnSpLocks/>
            <a:stCxn id="19" idx="5"/>
            <a:endCxn id="5" idx="3"/>
          </p:cNvCxnSpPr>
          <p:nvPr/>
        </p:nvCxnSpPr>
        <p:spPr>
          <a:xfrm rot="16200000" flipH="1">
            <a:off x="8633383" y="2438726"/>
            <a:ext cx="12700" cy="2802468"/>
          </a:xfrm>
          <a:prstGeom prst="curvedConnector3">
            <a:avLst>
              <a:gd name="adj1" fmla="val 3025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8E16A49-0BEC-4A88-96E1-AFD8DB892CA5}"/>
                  </a:ext>
                </a:extLst>
              </p:cNvPr>
              <p:cNvSpPr txBox="1"/>
              <p:nvPr/>
            </p:nvSpPr>
            <p:spPr>
              <a:xfrm>
                <a:off x="8290438" y="2343262"/>
                <a:ext cx="488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8E16A49-0BEC-4A88-96E1-AFD8DB892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438" y="2343262"/>
                <a:ext cx="48833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B94EB71-B0EC-4D08-B3F9-E5C614FB879D}"/>
                  </a:ext>
                </a:extLst>
              </p:cNvPr>
              <p:cNvSpPr txBox="1"/>
              <p:nvPr/>
            </p:nvSpPr>
            <p:spPr>
              <a:xfrm>
                <a:off x="8257544" y="4215855"/>
                <a:ext cx="483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B94EB71-B0EC-4D08-B3F9-E5C614FB8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544" y="4215855"/>
                <a:ext cx="48301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86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/>
              <p:nvPr/>
            </p:nvSpPr>
            <p:spPr>
              <a:xfrm>
                <a:off x="1546743" y="1601122"/>
                <a:ext cx="483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43" y="1601122"/>
                <a:ext cx="4830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/>
              <p:nvPr/>
            </p:nvSpPr>
            <p:spPr>
              <a:xfrm>
                <a:off x="429845" y="1970454"/>
                <a:ext cx="2716813" cy="1090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9.1917</m:t>
                      </m:r>
                    </m:oMath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8.144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9.2230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9.05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5" y="1970454"/>
                <a:ext cx="2716813" cy="1090246"/>
              </a:xfrm>
              <a:prstGeom prst="rect">
                <a:avLst/>
              </a:prstGeom>
              <a:blipFill>
                <a:blip r:embed="rId4"/>
                <a:stretch>
                  <a:fillRect b="-22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D079CE0-B866-4600-B406-CF86C420358C}"/>
              </a:ext>
            </a:extLst>
          </p:cNvPr>
          <p:cNvSpPr/>
          <p:nvPr/>
        </p:nvSpPr>
        <p:spPr>
          <a:xfrm>
            <a:off x="3923395" y="3237526"/>
            <a:ext cx="1062892" cy="10628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C99BD8-9DAE-43D2-AFDB-9DBBFB813BF9}"/>
              </a:ext>
            </a:extLst>
          </p:cNvPr>
          <p:cNvSpPr/>
          <p:nvPr/>
        </p:nvSpPr>
        <p:spPr>
          <a:xfrm>
            <a:off x="9510767" y="3237526"/>
            <a:ext cx="1062892" cy="106289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E76074-B2BA-4ADD-A489-920478A7AC8F}"/>
              </a:ext>
            </a:extLst>
          </p:cNvPr>
          <p:cNvSpPr/>
          <p:nvPr/>
        </p:nvSpPr>
        <p:spPr>
          <a:xfrm>
            <a:off x="6717081" y="1559143"/>
            <a:ext cx="1062892" cy="106289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D0F33B-4429-4CEA-950D-0EFFFA163EBB}"/>
              </a:ext>
            </a:extLst>
          </p:cNvPr>
          <p:cNvSpPr/>
          <p:nvPr/>
        </p:nvSpPr>
        <p:spPr>
          <a:xfrm>
            <a:off x="6717081" y="4845567"/>
            <a:ext cx="1062892" cy="10628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m2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C875E72-4ACE-444A-B9F9-1E288BDD6037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rot="5400000" flipH="1" flipV="1">
            <a:off x="5012493" y="1532938"/>
            <a:ext cx="1146937" cy="22622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4E7F305-AF26-47E5-92DC-9DAB23295A12}"/>
              </a:ext>
            </a:extLst>
          </p:cNvPr>
          <p:cNvCxnSpPr>
            <a:cxnSpLocks/>
            <a:stCxn id="4" idx="4"/>
            <a:endCxn id="26" idx="2"/>
          </p:cNvCxnSpPr>
          <p:nvPr/>
        </p:nvCxnSpPr>
        <p:spPr>
          <a:xfrm rot="16200000" flipH="1">
            <a:off x="5047664" y="3707595"/>
            <a:ext cx="1076595" cy="22622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516669-A7B3-4425-A9E8-124BE3AF2D71}"/>
              </a:ext>
            </a:extLst>
          </p:cNvPr>
          <p:cNvCxnSpPr>
            <a:stCxn id="25" idx="5"/>
            <a:endCxn id="26" idx="7"/>
          </p:cNvCxnSpPr>
          <p:nvPr/>
        </p:nvCxnSpPr>
        <p:spPr>
          <a:xfrm>
            <a:off x="7624316" y="2466378"/>
            <a:ext cx="0" cy="253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AF73A9-7716-4686-900D-B7357BE6AB6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986287" y="3768972"/>
            <a:ext cx="4524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78254A4-2C0D-4BDD-8577-2AC364E42CED}"/>
              </a:ext>
            </a:extLst>
          </p:cNvPr>
          <p:cNvCxnSpPr>
            <a:cxnSpLocks/>
            <a:stCxn id="25" idx="6"/>
            <a:endCxn id="5" idx="0"/>
          </p:cNvCxnSpPr>
          <p:nvPr/>
        </p:nvCxnSpPr>
        <p:spPr>
          <a:xfrm>
            <a:off x="7779973" y="2090589"/>
            <a:ext cx="2262240" cy="11469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74F4F48-8B84-4B6D-8DBC-82E87A215C8A}"/>
              </a:ext>
            </a:extLst>
          </p:cNvPr>
          <p:cNvCxnSpPr>
            <a:cxnSpLocks/>
            <a:stCxn id="26" idx="6"/>
            <a:endCxn id="5" idx="4"/>
          </p:cNvCxnSpPr>
          <p:nvPr/>
        </p:nvCxnSpPr>
        <p:spPr>
          <a:xfrm flipV="1">
            <a:off x="7779973" y="4300418"/>
            <a:ext cx="2262240" cy="10765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9E8D610-C3F4-424F-916E-C412F2CAAEBB}"/>
                  </a:ext>
                </a:extLst>
              </p:cNvPr>
              <p:cNvSpPr txBox="1"/>
              <p:nvPr/>
            </p:nvSpPr>
            <p:spPr>
              <a:xfrm>
                <a:off x="1541420" y="4071272"/>
                <a:ext cx="488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9E8D610-C3F4-424F-916E-C412F2CAA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20" y="4071272"/>
                <a:ext cx="4883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690B5E-D300-4D4C-B988-E56B94568A7E}"/>
                  </a:ext>
                </a:extLst>
              </p:cNvPr>
              <p:cNvSpPr/>
              <p:nvPr/>
            </p:nvSpPr>
            <p:spPr>
              <a:xfrm>
                <a:off x="429846" y="4440604"/>
                <a:ext cx="2716812" cy="1090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4.0140</m:t>
                      </m:r>
                    </m:oMath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6.901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7.684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5.393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690B5E-D300-4D4C-B988-E56B94568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6" y="4440604"/>
                <a:ext cx="2716812" cy="1090246"/>
              </a:xfrm>
              <a:prstGeom prst="rect">
                <a:avLst/>
              </a:prstGeom>
              <a:blipFill>
                <a:blip r:embed="rId6"/>
                <a:stretch>
                  <a:fillRect b="-22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B10E81-E2D6-42B6-852D-ED0752A06116}"/>
                  </a:ext>
                </a:extLst>
              </p:cNvPr>
              <p:cNvSpPr txBox="1"/>
              <p:nvPr/>
            </p:nvSpPr>
            <p:spPr>
              <a:xfrm rot="20144516">
                <a:off x="4822334" y="2079587"/>
                <a:ext cx="94089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0.4551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B10E81-E2D6-42B6-852D-ED0752A0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44516">
                <a:off x="4822334" y="2079587"/>
                <a:ext cx="94089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749D7E-AE58-40AA-8468-C34B80E777CF}"/>
                  </a:ext>
                </a:extLst>
              </p:cNvPr>
              <p:cNvSpPr txBox="1"/>
              <p:nvPr/>
            </p:nvSpPr>
            <p:spPr>
              <a:xfrm rot="1360292">
                <a:off x="4799173" y="5201611"/>
                <a:ext cx="1171090" cy="253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0.0315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749D7E-AE58-40AA-8468-C34B80E77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60292">
                <a:off x="4799173" y="5201611"/>
                <a:ext cx="1171090" cy="2539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8E8084-624B-4E54-9B9C-3A37F587374F}"/>
                  </a:ext>
                </a:extLst>
              </p:cNvPr>
              <p:cNvSpPr txBox="1"/>
              <p:nvPr/>
            </p:nvSpPr>
            <p:spPr>
              <a:xfrm>
                <a:off x="5347571" y="3516243"/>
                <a:ext cx="940899" cy="253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.5134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8E8084-624B-4E54-9B9C-3A37F5873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571" y="3516243"/>
                <a:ext cx="940899" cy="2539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C86E5C-303C-408D-A7A9-251A7EE30B9F}"/>
                  </a:ext>
                </a:extLst>
              </p:cNvPr>
              <p:cNvSpPr txBox="1"/>
              <p:nvPr/>
            </p:nvSpPr>
            <p:spPr>
              <a:xfrm rot="1292289">
                <a:off x="8736969" y="2079554"/>
                <a:ext cx="940899" cy="253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.0950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C86E5C-303C-408D-A7A9-251A7EE30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92289">
                <a:off x="8736969" y="2079554"/>
                <a:ext cx="940899" cy="2539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7B7F9E-27FA-4E9B-A9D4-1DAEB475CDD6}"/>
                  </a:ext>
                </a:extLst>
              </p:cNvPr>
              <p:cNvSpPr txBox="1"/>
              <p:nvPr/>
            </p:nvSpPr>
            <p:spPr>
              <a:xfrm rot="5400000">
                <a:off x="7289218" y="2863056"/>
                <a:ext cx="985334" cy="253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.6497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7B7F9E-27FA-4E9B-A9D4-1DAEB475C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89218" y="2863056"/>
                <a:ext cx="985334" cy="2539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46641E-63F8-4936-95EE-8680F09023DC}"/>
                  </a:ext>
                </a:extLst>
              </p:cNvPr>
              <p:cNvSpPr txBox="1"/>
              <p:nvPr/>
            </p:nvSpPr>
            <p:spPr>
              <a:xfrm rot="20149400">
                <a:off x="8769935" y="5182759"/>
                <a:ext cx="940899" cy="253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.6377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46641E-63F8-4936-95EE-8680F0902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49400">
                <a:off x="8769935" y="5182759"/>
                <a:ext cx="940899" cy="2539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13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/>
              <p:nvPr/>
            </p:nvSpPr>
            <p:spPr>
              <a:xfrm>
                <a:off x="1546743" y="1601122"/>
                <a:ext cx="483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43" y="1601122"/>
                <a:ext cx="4830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/>
              <p:nvPr/>
            </p:nvSpPr>
            <p:spPr>
              <a:xfrm>
                <a:off x="429845" y="1970454"/>
                <a:ext cx="2716813" cy="1090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9.1917</m:t>
                      </m:r>
                    </m:oMath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8.144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9.2230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9.05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5" y="1970454"/>
                <a:ext cx="2716813" cy="1090246"/>
              </a:xfrm>
              <a:prstGeom prst="rect">
                <a:avLst/>
              </a:prstGeom>
              <a:blipFill>
                <a:blip r:embed="rId4"/>
                <a:stretch>
                  <a:fillRect b="-22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D079CE0-B866-4600-B406-CF86C420358C}"/>
              </a:ext>
            </a:extLst>
          </p:cNvPr>
          <p:cNvSpPr/>
          <p:nvPr/>
        </p:nvSpPr>
        <p:spPr>
          <a:xfrm>
            <a:off x="3923395" y="3237526"/>
            <a:ext cx="1062892" cy="10628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C99BD8-9DAE-43D2-AFDB-9DBBFB813BF9}"/>
              </a:ext>
            </a:extLst>
          </p:cNvPr>
          <p:cNvSpPr/>
          <p:nvPr/>
        </p:nvSpPr>
        <p:spPr>
          <a:xfrm>
            <a:off x="9510767" y="3237526"/>
            <a:ext cx="1062892" cy="106289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E76074-B2BA-4ADD-A489-920478A7AC8F}"/>
              </a:ext>
            </a:extLst>
          </p:cNvPr>
          <p:cNvSpPr/>
          <p:nvPr/>
        </p:nvSpPr>
        <p:spPr>
          <a:xfrm>
            <a:off x="6717081" y="1559143"/>
            <a:ext cx="1062892" cy="106289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D0F33B-4429-4CEA-950D-0EFFFA163EBB}"/>
              </a:ext>
            </a:extLst>
          </p:cNvPr>
          <p:cNvSpPr/>
          <p:nvPr/>
        </p:nvSpPr>
        <p:spPr>
          <a:xfrm>
            <a:off x="6717081" y="4845567"/>
            <a:ext cx="1062892" cy="10628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m2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C875E72-4ACE-444A-B9F9-1E288BDD6037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rot="5400000" flipH="1" flipV="1">
            <a:off x="5012493" y="1532938"/>
            <a:ext cx="1146937" cy="22622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4E7F305-AF26-47E5-92DC-9DAB23295A12}"/>
              </a:ext>
            </a:extLst>
          </p:cNvPr>
          <p:cNvCxnSpPr>
            <a:cxnSpLocks/>
            <a:stCxn id="4" idx="4"/>
            <a:endCxn id="26" idx="2"/>
          </p:cNvCxnSpPr>
          <p:nvPr/>
        </p:nvCxnSpPr>
        <p:spPr>
          <a:xfrm rot="16200000" flipH="1">
            <a:off x="5047664" y="3707595"/>
            <a:ext cx="1076595" cy="22622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516669-A7B3-4425-A9E8-124BE3AF2D71}"/>
              </a:ext>
            </a:extLst>
          </p:cNvPr>
          <p:cNvCxnSpPr>
            <a:stCxn id="25" idx="5"/>
            <a:endCxn id="26" idx="7"/>
          </p:cNvCxnSpPr>
          <p:nvPr/>
        </p:nvCxnSpPr>
        <p:spPr>
          <a:xfrm>
            <a:off x="7624316" y="2466378"/>
            <a:ext cx="0" cy="253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AADD0B-F09F-4A39-B5EE-D483804FD6D1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V="1">
            <a:off x="6872738" y="2466378"/>
            <a:ext cx="0" cy="253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AF73A9-7716-4686-900D-B7357BE6AB6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986287" y="3768972"/>
            <a:ext cx="4524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78254A4-2C0D-4BDD-8577-2AC364E42CED}"/>
              </a:ext>
            </a:extLst>
          </p:cNvPr>
          <p:cNvCxnSpPr>
            <a:cxnSpLocks/>
            <a:stCxn id="25" idx="6"/>
            <a:endCxn id="5" idx="0"/>
          </p:cNvCxnSpPr>
          <p:nvPr/>
        </p:nvCxnSpPr>
        <p:spPr>
          <a:xfrm>
            <a:off x="7779973" y="2090589"/>
            <a:ext cx="2262240" cy="11469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74F4F48-8B84-4B6D-8DBC-82E87A215C8A}"/>
              </a:ext>
            </a:extLst>
          </p:cNvPr>
          <p:cNvCxnSpPr>
            <a:cxnSpLocks/>
            <a:stCxn id="26" idx="6"/>
            <a:endCxn id="5" idx="4"/>
          </p:cNvCxnSpPr>
          <p:nvPr/>
        </p:nvCxnSpPr>
        <p:spPr>
          <a:xfrm flipV="1">
            <a:off x="7779973" y="4300418"/>
            <a:ext cx="2262240" cy="10765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9E8D610-C3F4-424F-916E-C412F2CAAEBB}"/>
                  </a:ext>
                </a:extLst>
              </p:cNvPr>
              <p:cNvSpPr txBox="1"/>
              <p:nvPr/>
            </p:nvSpPr>
            <p:spPr>
              <a:xfrm>
                <a:off x="1541420" y="4071272"/>
                <a:ext cx="488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9E8D610-C3F4-424F-916E-C412F2CAA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20" y="4071272"/>
                <a:ext cx="4883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690B5E-D300-4D4C-B988-E56B94568A7E}"/>
                  </a:ext>
                </a:extLst>
              </p:cNvPr>
              <p:cNvSpPr/>
              <p:nvPr/>
            </p:nvSpPr>
            <p:spPr>
              <a:xfrm>
                <a:off x="429846" y="4440604"/>
                <a:ext cx="2716812" cy="1090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4.0140</m:t>
                      </m:r>
                    </m:oMath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6.901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7.684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5.393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690B5E-D300-4D4C-B988-E56B94568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6" y="4440604"/>
                <a:ext cx="2716812" cy="1090246"/>
              </a:xfrm>
              <a:prstGeom prst="rect">
                <a:avLst/>
              </a:prstGeom>
              <a:blipFill>
                <a:blip r:embed="rId6"/>
                <a:stretch>
                  <a:fillRect b="-22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0BD366-F3C8-4FD0-8C0E-D934C71C6BD0}"/>
                  </a:ext>
                </a:extLst>
              </p:cNvPr>
              <p:cNvSpPr txBox="1"/>
              <p:nvPr/>
            </p:nvSpPr>
            <p:spPr>
              <a:xfrm rot="20144516">
                <a:off x="4822334" y="2079587"/>
                <a:ext cx="94089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0.4025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0BD366-F3C8-4FD0-8C0E-D934C71C6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44516">
                <a:off x="4822334" y="2079587"/>
                <a:ext cx="94089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1FD4AB-6D0A-4478-AA36-3F090BD204D4}"/>
                  </a:ext>
                </a:extLst>
              </p:cNvPr>
              <p:cNvSpPr txBox="1"/>
              <p:nvPr/>
            </p:nvSpPr>
            <p:spPr>
              <a:xfrm rot="1360292">
                <a:off x="4914269" y="5201611"/>
                <a:ext cx="940899" cy="253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0.0933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1FD4AB-6D0A-4478-AA36-3F090BD20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60292">
                <a:off x="4914269" y="5201611"/>
                <a:ext cx="940899" cy="2539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7814A0-2A2B-41F9-B6F6-4504F92B1D11}"/>
                  </a:ext>
                </a:extLst>
              </p:cNvPr>
              <p:cNvSpPr txBox="1"/>
              <p:nvPr/>
            </p:nvSpPr>
            <p:spPr>
              <a:xfrm>
                <a:off x="5347571" y="3516243"/>
                <a:ext cx="940899" cy="253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.5042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7814A0-2A2B-41F9-B6F6-4504F92B1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571" y="3516243"/>
                <a:ext cx="940899" cy="2539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2FF903-DFBB-4688-9D76-544F4C7F2DF1}"/>
                  </a:ext>
                </a:extLst>
              </p:cNvPr>
              <p:cNvSpPr txBox="1"/>
              <p:nvPr/>
            </p:nvSpPr>
            <p:spPr>
              <a:xfrm rot="1292289">
                <a:off x="8763075" y="1994671"/>
                <a:ext cx="1042721" cy="41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.1360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0.1774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2FF903-DFBB-4688-9D76-544F4C7F2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92289">
                <a:off x="8763075" y="1994671"/>
                <a:ext cx="1042721" cy="4155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176ABD-F134-4F53-B192-1A78A1133107}"/>
                  </a:ext>
                </a:extLst>
              </p:cNvPr>
              <p:cNvSpPr txBox="1"/>
              <p:nvPr/>
            </p:nvSpPr>
            <p:spPr>
              <a:xfrm rot="5400000">
                <a:off x="7261711" y="2863056"/>
                <a:ext cx="1040349" cy="253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0.9263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176ABD-F134-4F53-B192-1A78A1133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61711" y="2863056"/>
                <a:ext cx="1040349" cy="2539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DE576F-9960-44F8-955C-EECF2C566AB5}"/>
                  </a:ext>
                </a:extLst>
              </p:cNvPr>
              <p:cNvSpPr txBox="1"/>
              <p:nvPr/>
            </p:nvSpPr>
            <p:spPr>
              <a:xfrm rot="20149400">
                <a:off x="8750604" y="5182759"/>
                <a:ext cx="979564" cy="253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.5414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DE576F-9960-44F8-955C-EECF2C566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49400">
                <a:off x="8750604" y="5182759"/>
                <a:ext cx="979564" cy="2539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919D9D-3A33-4BFE-9245-4066EFBA1F7B}"/>
                  </a:ext>
                </a:extLst>
              </p:cNvPr>
              <p:cNvSpPr txBox="1"/>
              <p:nvPr/>
            </p:nvSpPr>
            <p:spPr>
              <a:xfrm rot="16200000">
                <a:off x="6219477" y="4287503"/>
                <a:ext cx="985334" cy="253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0.4071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919D9D-3A33-4BFE-9245-4066EFBA1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19477" y="4287503"/>
                <a:ext cx="985334" cy="2539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70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7238-EE93-44F0-B45C-7C4E27B0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9DD4-D5A9-429C-9FCB-5E222ED2B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241</Words>
  <Application>Microsoft Office PowerPoint</Application>
  <PresentationFormat>Widescreen</PresentationFormat>
  <Paragraphs>66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Yize Wang</dc:creator>
  <cp:lastModifiedBy>Yize Wang</cp:lastModifiedBy>
  <cp:revision>9</cp:revision>
  <dcterms:created xsi:type="dcterms:W3CDTF">2021-03-30T12:21:21Z</dcterms:created>
  <dcterms:modified xsi:type="dcterms:W3CDTF">2021-04-05T06:26:45Z</dcterms:modified>
</cp:coreProperties>
</file>