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088" autoAdjust="0"/>
  </p:normalViewPr>
  <p:slideViewPr>
    <p:cSldViewPr snapToGrid="0">
      <p:cViewPr>
        <p:scale>
          <a:sx n="66" d="100"/>
          <a:sy n="66" d="100"/>
        </p:scale>
        <p:origin x="129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ze" userId="32f2a2e322845a2b" providerId="LiveId" clId="{EDC5F95B-552A-4945-9000-EE10C3B36B5A}"/>
    <pc:docChg chg="undo custSel addSld delSld modSld">
      <pc:chgData name="Wang Yize" userId="32f2a2e322845a2b" providerId="LiveId" clId="{EDC5F95B-552A-4945-9000-EE10C3B36B5A}" dt="2021-07-02T05:13:43.409" v="548"/>
      <pc:docMkLst>
        <pc:docMk/>
      </pc:docMkLst>
      <pc:sldChg chg="addSp delSp modSp new mod">
        <pc:chgData name="Wang Yize" userId="32f2a2e322845a2b" providerId="LiveId" clId="{EDC5F95B-552A-4945-9000-EE10C3B36B5A}" dt="2021-07-02T04:24:13.632" v="360" actId="20577"/>
        <pc:sldMkLst>
          <pc:docMk/>
          <pc:sldMk cId="3774873089" sldId="256"/>
        </pc:sldMkLst>
        <pc:spChg chg="del">
          <ac:chgData name="Wang Yize" userId="32f2a2e322845a2b" providerId="LiveId" clId="{EDC5F95B-552A-4945-9000-EE10C3B36B5A}" dt="2021-07-02T03:12:32.956" v="1" actId="478"/>
          <ac:spMkLst>
            <pc:docMk/>
            <pc:sldMk cId="3774873089" sldId="256"/>
            <ac:spMk id="2" creationId="{B80F8609-B9B1-47AB-AFE6-34E37FC1FFA1}"/>
          </ac:spMkLst>
        </pc:spChg>
        <pc:spChg chg="del">
          <ac:chgData name="Wang Yize" userId="32f2a2e322845a2b" providerId="LiveId" clId="{EDC5F95B-552A-4945-9000-EE10C3B36B5A}" dt="2021-07-02T03:12:32.956" v="1" actId="478"/>
          <ac:spMkLst>
            <pc:docMk/>
            <pc:sldMk cId="3774873089" sldId="256"/>
            <ac:spMk id="3" creationId="{109526BB-BEA3-4844-B536-91B7C819A647}"/>
          </ac:spMkLst>
        </pc:spChg>
        <pc:spChg chg="add mod topLvl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4" creationId="{09FD4D33-48EC-4DD0-951B-7ABD5678F539}"/>
          </ac:spMkLst>
        </pc:spChg>
        <pc:spChg chg="add del">
          <ac:chgData name="Wang Yize" userId="32f2a2e322845a2b" providerId="LiveId" clId="{EDC5F95B-552A-4945-9000-EE10C3B36B5A}" dt="2021-07-02T03:16:11.788" v="42" actId="478"/>
          <ac:spMkLst>
            <pc:docMk/>
            <pc:sldMk cId="3774873089" sldId="256"/>
            <ac:spMk id="5" creationId="{5981A3CD-93CB-4D7D-968C-1C57D81DED6C}"/>
          </ac:spMkLst>
        </pc:spChg>
        <pc:spChg chg="add del">
          <ac:chgData name="Wang Yize" userId="32f2a2e322845a2b" providerId="LiveId" clId="{EDC5F95B-552A-4945-9000-EE10C3B36B5A}" dt="2021-07-02T03:16:12.615" v="43" actId="478"/>
          <ac:spMkLst>
            <pc:docMk/>
            <pc:sldMk cId="3774873089" sldId="256"/>
            <ac:spMk id="6" creationId="{62418803-8A13-424C-9267-C87596781C79}"/>
          </ac:spMkLst>
        </pc:spChg>
        <pc:spChg chg="add del mod">
          <ac:chgData name="Wang Yize" userId="32f2a2e322845a2b" providerId="LiveId" clId="{EDC5F95B-552A-4945-9000-EE10C3B36B5A}" dt="2021-07-02T03:16:12.905" v="44" actId="478"/>
          <ac:spMkLst>
            <pc:docMk/>
            <pc:sldMk cId="3774873089" sldId="256"/>
            <ac:spMk id="7" creationId="{511AE4E5-B53A-4F03-8891-D59CBD3EA5EA}"/>
          </ac:spMkLst>
        </pc:spChg>
        <pc:spChg chg="add mod topLvl">
          <ac:chgData name="Wang Yize" userId="32f2a2e322845a2b" providerId="LiveId" clId="{EDC5F95B-552A-4945-9000-EE10C3B36B5A}" dt="2021-07-02T04:19:01.682" v="272" actId="113"/>
          <ac:spMkLst>
            <pc:docMk/>
            <pc:sldMk cId="3774873089" sldId="256"/>
            <ac:spMk id="8" creationId="{93F94A4D-E090-4E2B-BB89-69D3B22B9C6F}"/>
          </ac:spMkLst>
        </pc:spChg>
        <pc:spChg chg="add del mod">
          <ac:chgData name="Wang Yize" userId="32f2a2e322845a2b" providerId="LiveId" clId="{EDC5F95B-552A-4945-9000-EE10C3B36B5A}" dt="2021-07-02T03:17:26.484" v="81" actId="478"/>
          <ac:spMkLst>
            <pc:docMk/>
            <pc:sldMk cId="3774873089" sldId="256"/>
            <ac:spMk id="9" creationId="{94E4D793-E2CB-4AF6-B25B-BCB1F0D88144}"/>
          </ac:spMkLst>
        </pc:spChg>
        <pc:spChg chg="add del mod">
          <ac:chgData name="Wang Yize" userId="32f2a2e322845a2b" providerId="LiveId" clId="{EDC5F95B-552A-4945-9000-EE10C3B36B5A}" dt="2021-07-02T03:17:24.704" v="80" actId="478"/>
          <ac:spMkLst>
            <pc:docMk/>
            <pc:sldMk cId="3774873089" sldId="256"/>
            <ac:spMk id="10" creationId="{BB8FAFC6-E6ED-4E73-BB70-3D25FD211408}"/>
          </ac:spMkLst>
        </pc:spChg>
        <pc:spChg chg="add mod topLvl">
          <ac:chgData name="Wang Yize" userId="32f2a2e322845a2b" providerId="LiveId" clId="{EDC5F95B-552A-4945-9000-EE10C3B36B5A}" dt="2021-07-02T04:19:02.638" v="273" actId="113"/>
          <ac:spMkLst>
            <pc:docMk/>
            <pc:sldMk cId="3774873089" sldId="256"/>
            <ac:spMk id="11" creationId="{CFF045CB-C661-40A0-BC00-520C157AE5EB}"/>
          </ac:spMkLst>
        </pc:spChg>
        <pc:spChg chg="add mod topLvl">
          <ac:chgData name="Wang Yize" userId="32f2a2e322845a2b" providerId="LiveId" clId="{EDC5F95B-552A-4945-9000-EE10C3B36B5A}" dt="2021-07-02T04:19:03.777" v="274" actId="113"/>
          <ac:spMkLst>
            <pc:docMk/>
            <pc:sldMk cId="3774873089" sldId="256"/>
            <ac:spMk id="12" creationId="{FB15850E-1477-40AC-82D8-714B3B6E5423}"/>
          </ac:spMkLst>
        </pc:spChg>
        <pc:spChg chg="add mod topLvl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13" creationId="{6D8C4230-82DA-4FA3-A1A8-176D10A3B8C4}"/>
          </ac:spMkLst>
        </pc:spChg>
        <pc:spChg chg="add mod topLvl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14" creationId="{FFC7BD8D-8DBA-49F6-898B-48756A485814}"/>
          </ac:spMkLst>
        </pc:spChg>
        <pc:spChg chg="add mod topLvl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15" creationId="{C0E3C08D-D54B-4C94-898F-84321E2F172F}"/>
          </ac:spMkLst>
        </pc:spChg>
        <pc:spChg chg="add mod topLvl">
          <ac:chgData name="Wang Yize" userId="32f2a2e322845a2b" providerId="LiveId" clId="{EDC5F95B-552A-4945-9000-EE10C3B36B5A}" dt="2021-07-02T04:24:13.632" v="360" actId="20577"/>
          <ac:spMkLst>
            <pc:docMk/>
            <pc:sldMk cId="3774873089" sldId="256"/>
            <ac:spMk id="16" creationId="{A4B541E1-7D79-4BB3-B9D2-8FFD1FF59906}"/>
          </ac:spMkLst>
        </pc:spChg>
        <pc:spChg chg="add mod topLvl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17" creationId="{D08AC436-C4CC-49A9-90B6-30E54094010F}"/>
          </ac:spMkLst>
        </pc:spChg>
        <pc:spChg chg="add mod topLvl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18" creationId="{25DE8D43-F5F9-4890-9241-3331D675BB6C}"/>
          </ac:spMkLst>
        </pc:spChg>
        <pc:spChg chg="add del mod">
          <ac:chgData name="Wang Yize" userId="32f2a2e322845a2b" providerId="LiveId" clId="{EDC5F95B-552A-4945-9000-EE10C3B36B5A}" dt="2021-07-02T03:21:54.220" v="192" actId="478"/>
          <ac:spMkLst>
            <pc:docMk/>
            <pc:sldMk cId="3774873089" sldId="256"/>
            <ac:spMk id="19" creationId="{48963382-10D5-4098-804E-C44708194AE6}"/>
          </ac:spMkLst>
        </pc:spChg>
        <pc:spChg chg="add mod">
          <ac:chgData name="Wang Yize" userId="32f2a2e322845a2b" providerId="LiveId" clId="{EDC5F95B-552A-4945-9000-EE10C3B36B5A}" dt="2021-07-02T03:23:32.654" v="239" actId="1076"/>
          <ac:spMkLst>
            <pc:docMk/>
            <pc:sldMk cId="3774873089" sldId="256"/>
            <ac:spMk id="21" creationId="{B82046E2-A3F5-43D4-957E-7691CB5C5946}"/>
          </ac:spMkLst>
        </pc:spChg>
        <pc:spChg chg="add mod">
          <ac:chgData name="Wang Yize" userId="32f2a2e322845a2b" providerId="LiveId" clId="{EDC5F95B-552A-4945-9000-EE10C3B36B5A}" dt="2021-07-02T04:21:48.522" v="352" actId="12788"/>
          <ac:spMkLst>
            <pc:docMk/>
            <pc:sldMk cId="3774873089" sldId="256"/>
            <ac:spMk id="23" creationId="{788F9821-C18C-4386-94FD-2F813765E2C9}"/>
          </ac:spMkLst>
        </pc:spChg>
        <pc:grpChg chg="add del mod">
          <ac:chgData name="Wang Yize" userId="32f2a2e322845a2b" providerId="LiveId" clId="{EDC5F95B-552A-4945-9000-EE10C3B36B5A}" dt="2021-07-02T03:22:07.909" v="195" actId="165"/>
          <ac:grpSpMkLst>
            <pc:docMk/>
            <pc:sldMk cId="3774873089" sldId="256"/>
            <ac:grpSpMk id="20" creationId="{777F112C-93F8-443C-AD87-1EBEF79B02A8}"/>
          </ac:grpSpMkLst>
        </pc:grpChg>
        <pc:grpChg chg="add del mod">
          <ac:chgData name="Wang Yize" userId="32f2a2e322845a2b" providerId="LiveId" clId="{EDC5F95B-552A-4945-9000-EE10C3B36B5A}" dt="2021-07-02T03:22:37.482" v="203" actId="165"/>
          <ac:grpSpMkLst>
            <pc:docMk/>
            <pc:sldMk cId="3774873089" sldId="256"/>
            <ac:grpSpMk id="22" creationId="{9A469B01-C4FC-49A4-AF61-ACDC807242CF}"/>
          </ac:grpSpMkLst>
        </pc:grpChg>
      </pc:sldChg>
      <pc:sldChg chg="addSp delSp modSp add mod">
        <pc:chgData name="Wang Yize" userId="32f2a2e322845a2b" providerId="LiveId" clId="{EDC5F95B-552A-4945-9000-EE10C3B36B5A}" dt="2021-07-02T04:47:33.307" v="500"/>
        <pc:sldMkLst>
          <pc:docMk/>
          <pc:sldMk cId="69679020" sldId="257"/>
        </pc:sldMkLst>
        <pc:spChg chg="mod">
          <ac:chgData name="Wang Yize" userId="32f2a2e322845a2b" providerId="LiveId" clId="{EDC5F95B-552A-4945-9000-EE10C3B36B5A}" dt="2021-07-02T04:18:48.902" v="269" actId="20577"/>
          <ac:spMkLst>
            <pc:docMk/>
            <pc:sldMk cId="69679020" sldId="257"/>
            <ac:spMk id="4" creationId="{09FD4D33-48EC-4DD0-951B-7ABD5678F539}"/>
          </ac:spMkLst>
        </pc:spChg>
        <pc:spChg chg="del">
          <ac:chgData name="Wang Yize" userId="32f2a2e322845a2b" providerId="LiveId" clId="{EDC5F95B-552A-4945-9000-EE10C3B36B5A}" dt="2021-07-02T04:18:04.301" v="252" actId="478"/>
          <ac:spMkLst>
            <pc:docMk/>
            <pc:sldMk cId="69679020" sldId="257"/>
            <ac:spMk id="8" creationId="{93F94A4D-E090-4E2B-BB89-69D3B22B9C6F}"/>
          </ac:spMkLst>
        </pc:spChg>
        <pc:spChg chg="mod">
          <ac:chgData name="Wang Yize" userId="32f2a2e322845a2b" providerId="LiveId" clId="{EDC5F95B-552A-4945-9000-EE10C3B36B5A}" dt="2021-07-02T04:20:52.766" v="328" actId="20577"/>
          <ac:spMkLst>
            <pc:docMk/>
            <pc:sldMk cId="69679020" sldId="257"/>
            <ac:spMk id="11" creationId="{CFF045CB-C661-40A0-BC00-520C157AE5EB}"/>
          </ac:spMkLst>
        </pc:spChg>
        <pc:spChg chg="mod">
          <ac:chgData name="Wang Yize" userId="32f2a2e322845a2b" providerId="LiveId" clId="{EDC5F95B-552A-4945-9000-EE10C3B36B5A}" dt="2021-07-02T04:21:08.773" v="345" actId="20577"/>
          <ac:spMkLst>
            <pc:docMk/>
            <pc:sldMk cId="69679020" sldId="257"/>
            <ac:spMk id="12" creationId="{FB15850E-1477-40AC-82D8-714B3B6E5423}"/>
          </ac:spMkLst>
        </pc:spChg>
        <pc:spChg chg="mod">
          <ac:chgData name="Wang Yize" userId="32f2a2e322845a2b" providerId="LiveId" clId="{EDC5F95B-552A-4945-9000-EE10C3B36B5A}" dt="2021-07-02T04:18:16.243" v="256" actId="1076"/>
          <ac:spMkLst>
            <pc:docMk/>
            <pc:sldMk cId="69679020" sldId="257"/>
            <ac:spMk id="13" creationId="{6D8C4230-82DA-4FA3-A1A8-176D10A3B8C4}"/>
          </ac:spMkLst>
        </pc:spChg>
        <pc:spChg chg="del">
          <ac:chgData name="Wang Yize" userId="32f2a2e322845a2b" providerId="LiveId" clId="{EDC5F95B-552A-4945-9000-EE10C3B36B5A}" dt="2021-07-02T04:18:02.278" v="251" actId="478"/>
          <ac:spMkLst>
            <pc:docMk/>
            <pc:sldMk cId="69679020" sldId="257"/>
            <ac:spMk id="14" creationId="{FFC7BD8D-8DBA-49F6-898B-48756A485814}"/>
          </ac:spMkLst>
        </pc:spChg>
        <pc:spChg chg="mod">
          <ac:chgData name="Wang Yize" userId="32f2a2e322845a2b" providerId="LiveId" clId="{EDC5F95B-552A-4945-9000-EE10C3B36B5A}" dt="2021-07-02T04:18:14.214" v="255" actId="1076"/>
          <ac:spMkLst>
            <pc:docMk/>
            <pc:sldMk cId="69679020" sldId="257"/>
            <ac:spMk id="15" creationId="{C0E3C08D-D54B-4C94-898F-84321E2F172F}"/>
          </ac:spMkLst>
        </pc:spChg>
        <pc:spChg chg="mod">
          <ac:chgData name="Wang Yize" userId="32f2a2e322845a2b" providerId="LiveId" clId="{EDC5F95B-552A-4945-9000-EE10C3B36B5A}" dt="2021-07-02T04:24:27.278" v="369" actId="20577"/>
          <ac:spMkLst>
            <pc:docMk/>
            <pc:sldMk cId="69679020" sldId="257"/>
            <ac:spMk id="16" creationId="{A4B541E1-7D79-4BB3-B9D2-8FFD1FF59906}"/>
          </ac:spMkLst>
        </pc:spChg>
        <pc:spChg chg="mod">
          <ac:chgData name="Wang Yize" userId="32f2a2e322845a2b" providerId="LiveId" clId="{EDC5F95B-552A-4945-9000-EE10C3B36B5A}" dt="2021-07-02T04:18:27.088" v="260" actId="1076"/>
          <ac:spMkLst>
            <pc:docMk/>
            <pc:sldMk cId="69679020" sldId="257"/>
            <ac:spMk id="17" creationId="{D08AC436-C4CC-49A9-90B6-30E54094010F}"/>
          </ac:spMkLst>
        </pc:spChg>
        <pc:spChg chg="del mod">
          <ac:chgData name="Wang Yize" userId="32f2a2e322845a2b" providerId="LiveId" clId="{EDC5F95B-552A-4945-9000-EE10C3B36B5A}" dt="2021-07-02T04:18:22.902" v="259" actId="478"/>
          <ac:spMkLst>
            <pc:docMk/>
            <pc:sldMk cId="69679020" sldId="257"/>
            <ac:spMk id="18" creationId="{25DE8D43-F5F9-4890-9241-3331D675BB6C}"/>
          </ac:spMkLst>
        </pc:spChg>
        <pc:spChg chg="add del mod">
          <ac:chgData name="Wang Yize" userId="32f2a2e322845a2b" providerId="LiveId" clId="{EDC5F95B-552A-4945-9000-EE10C3B36B5A}" dt="2021-07-02T04:47:33.307" v="500"/>
          <ac:spMkLst>
            <pc:docMk/>
            <pc:sldMk cId="69679020" sldId="257"/>
            <ac:spMk id="19" creationId="{8F6D371C-B788-4304-A7EC-D89655395FA4}"/>
          </ac:spMkLst>
        </pc:spChg>
        <pc:spChg chg="mod">
          <ac:chgData name="Wang Yize" userId="32f2a2e322845a2b" providerId="LiveId" clId="{EDC5F95B-552A-4945-9000-EE10C3B36B5A}" dt="2021-07-02T04:21:45.384" v="351" actId="12788"/>
          <ac:spMkLst>
            <pc:docMk/>
            <pc:sldMk cId="69679020" sldId="257"/>
            <ac:spMk id="23" creationId="{788F9821-C18C-4386-94FD-2F813765E2C9}"/>
          </ac:spMkLst>
        </pc:spChg>
      </pc:sldChg>
      <pc:sldChg chg="modSp add del mod">
        <pc:chgData name="Wang Yize" userId="32f2a2e322845a2b" providerId="LiveId" clId="{EDC5F95B-552A-4945-9000-EE10C3B36B5A}" dt="2021-07-02T04:20:27.247" v="317" actId="47"/>
        <pc:sldMkLst>
          <pc:docMk/>
          <pc:sldMk cId="1375676573" sldId="258"/>
        </pc:sldMkLst>
        <pc:spChg chg="mod">
          <ac:chgData name="Wang Yize" userId="32f2a2e322845a2b" providerId="LiveId" clId="{EDC5F95B-552A-4945-9000-EE10C3B36B5A}" dt="2021-07-02T04:17:32.191" v="243" actId="20577"/>
          <ac:spMkLst>
            <pc:docMk/>
            <pc:sldMk cId="1375676573" sldId="258"/>
            <ac:spMk id="23" creationId="{788F9821-C18C-4386-94FD-2F813765E2C9}"/>
          </ac:spMkLst>
        </pc:spChg>
      </pc:sldChg>
      <pc:sldChg chg="modSp add mod">
        <pc:chgData name="Wang Yize" userId="32f2a2e322845a2b" providerId="LiveId" clId="{EDC5F95B-552A-4945-9000-EE10C3B36B5A}" dt="2021-07-02T04:38:31.078" v="389" actId="20577"/>
        <pc:sldMkLst>
          <pc:docMk/>
          <pc:sldMk cId="3320581650" sldId="259"/>
        </pc:sldMkLst>
        <pc:spChg chg="mod">
          <ac:chgData name="Wang Yize" userId="32f2a2e322845a2b" providerId="LiveId" clId="{EDC5F95B-552A-4945-9000-EE10C3B36B5A}" dt="2021-07-02T04:38:31.078" v="389" actId="20577"/>
          <ac:spMkLst>
            <pc:docMk/>
            <pc:sldMk cId="3320581650" sldId="259"/>
            <ac:spMk id="4" creationId="{09FD4D33-48EC-4DD0-951B-7ABD5678F539}"/>
          </ac:spMkLst>
        </pc:spChg>
        <pc:spChg chg="mod">
          <ac:chgData name="Wang Yize" userId="32f2a2e322845a2b" providerId="LiveId" clId="{EDC5F95B-552A-4945-9000-EE10C3B36B5A}" dt="2021-07-02T04:25:03.185" v="372" actId="20577"/>
          <ac:spMkLst>
            <pc:docMk/>
            <pc:sldMk cId="3320581650" sldId="259"/>
            <ac:spMk id="12" creationId="{FB15850E-1477-40AC-82D8-714B3B6E5423}"/>
          </ac:spMkLst>
        </pc:spChg>
        <pc:spChg chg="mod">
          <ac:chgData name="Wang Yize" userId="32f2a2e322845a2b" providerId="LiveId" clId="{EDC5F95B-552A-4945-9000-EE10C3B36B5A}" dt="2021-07-02T04:25:10.833" v="377" actId="20577"/>
          <ac:spMkLst>
            <pc:docMk/>
            <pc:sldMk cId="3320581650" sldId="259"/>
            <ac:spMk id="16" creationId="{A4B541E1-7D79-4BB3-B9D2-8FFD1FF59906}"/>
          </ac:spMkLst>
        </pc:spChg>
        <pc:spChg chg="mod">
          <ac:chgData name="Wang Yize" userId="32f2a2e322845a2b" providerId="LiveId" clId="{EDC5F95B-552A-4945-9000-EE10C3B36B5A}" dt="2021-07-02T04:21:40.818" v="350" actId="12788"/>
          <ac:spMkLst>
            <pc:docMk/>
            <pc:sldMk cId="3320581650" sldId="259"/>
            <ac:spMk id="23" creationId="{788F9821-C18C-4386-94FD-2F813765E2C9}"/>
          </ac:spMkLst>
        </pc:spChg>
      </pc:sldChg>
      <pc:sldChg chg="modSp add mod">
        <pc:chgData name="Wang Yize" userId="32f2a2e322845a2b" providerId="LiveId" clId="{EDC5F95B-552A-4945-9000-EE10C3B36B5A}" dt="2021-07-02T05:13:43.409" v="548"/>
        <pc:sldMkLst>
          <pc:docMk/>
          <pc:sldMk cId="2204122151" sldId="260"/>
        </pc:sldMkLst>
        <pc:spChg chg="mod">
          <ac:chgData name="Wang Yize" userId="32f2a2e322845a2b" providerId="LiveId" clId="{EDC5F95B-552A-4945-9000-EE10C3B36B5A}" dt="2021-07-02T04:40:21.449" v="400" actId="20577"/>
          <ac:spMkLst>
            <pc:docMk/>
            <pc:sldMk cId="2204122151" sldId="260"/>
            <ac:spMk id="4" creationId="{09FD4D33-48EC-4DD0-951B-7ABD5678F539}"/>
          </ac:spMkLst>
        </pc:spChg>
        <pc:spChg chg="mod">
          <ac:chgData name="Wang Yize" userId="32f2a2e322845a2b" providerId="LiveId" clId="{EDC5F95B-552A-4945-9000-EE10C3B36B5A}" dt="2021-07-02T04:38:52.263" v="390"/>
          <ac:spMkLst>
            <pc:docMk/>
            <pc:sldMk cId="2204122151" sldId="260"/>
            <ac:spMk id="12" creationId="{FB15850E-1477-40AC-82D8-714B3B6E5423}"/>
          </ac:spMkLst>
        </pc:spChg>
        <pc:spChg chg="mod">
          <ac:chgData name="Wang Yize" userId="32f2a2e322845a2b" providerId="LiveId" clId="{EDC5F95B-552A-4945-9000-EE10C3B36B5A}" dt="2021-07-02T05:13:43.409" v="548"/>
          <ac:spMkLst>
            <pc:docMk/>
            <pc:sldMk cId="2204122151" sldId="260"/>
            <ac:spMk id="16" creationId="{A4B541E1-7D79-4BB3-B9D2-8FFD1FF59906}"/>
          </ac:spMkLst>
        </pc:spChg>
        <pc:spChg chg="mod">
          <ac:chgData name="Wang Yize" userId="32f2a2e322845a2b" providerId="LiveId" clId="{EDC5F95B-552A-4945-9000-EE10C3B36B5A}" dt="2021-07-02T04:38:25.955" v="388" actId="20577"/>
          <ac:spMkLst>
            <pc:docMk/>
            <pc:sldMk cId="2204122151" sldId="260"/>
            <ac:spMk id="23" creationId="{788F9821-C18C-4386-94FD-2F813765E2C9}"/>
          </ac:spMkLst>
        </pc:spChg>
      </pc:sldChg>
      <pc:sldChg chg="addSp delSp modSp add del mod">
        <pc:chgData name="Wang Yize" userId="32f2a2e322845a2b" providerId="LiveId" clId="{EDC5F95B-552A-4945-9000-EE10C3B36B5A}" dt="2021-07-02T04:51:54.972" v="546" actId="47"/>
        <pc:sldMkLst>
          <pc:docMk/>
          <pc:sldMk cId="1839943546" sldId="261"/>
        </pc:sldMkLst>
        <pc:spChg chg="mod">
          <ac:chgData name="Wang Yize" userId="32f2a2e322845a2b" providerId="LiveId" clId="{EDC5F95B-552A-4945-9000-EE10C3B36B5A}" dt="2021-07-02T04:48:10.656" v="512" actId="1076"/>
          <ac:spMkLst>
            <pc:docMk/>
            <pc:sldMk cId="1839943546" sldId="261"/>
            <ac:spMk id="4" creationId="{09FD4D33-48EC-4DD0-951B-7ABD5678F539}"/>
          </ac:spMkLst>
        </pc:spChg>
        <pc:spChg chg="mod">
          <ac:chgData name="Wang Yize" userId="32f2a2e322845a2b" providerId="LiveId" clId="{EDC5F95B-552A-4945-9000-EE10C3B36B5A}" dt="2021-07-02T04:45:47.659" v="473" actId="165"/>
          <ac:spMkLst>
            <pc:docMk/>
            <pc:sldMk cId="1839943546" sldId="261"/>
            <ac:spMk id="11" creationId="{CFF045CB-C661-40A0-BC00-520C157AE5EB}"/>
          </ac:spMkLst>
        </pc:spChg>
        <pc:spChg chg="mod">
          <ac:chgData name="Wang Yize" userId="32f2a2e322845a2b" providerId="LiveId" clId="{EDC5F95B-552A-4945-9000-EE10C3B36B5A}" dt="2021-07-02T04:45:51.284" v="474" actId="164"/>
          <ac:spMkLst>
            <pc:docMk/>
            <pc:sldMk cId="1839943546" sldId="261"/>
            <ac:spMk id="12" creationId="{FB15850E-1477-40AC-82D8-714B3B6E5423}"/>
          </ac:spMkLst>
        </pc:spChg>
        <pc:spChg chg="mod">
          <ac:chgData name="Wang Yize" userId="32f2a2e322845a2b" providerId="LiveId" clId="{EDC5F95B-552A-4945-9000-EE10C3B36B5A}" dt="2021-07-02T04:45:47.659" v="473" actId="165"/>
          <ac:spMkLst>
            <pc:docMk/>
            <pc:sldMk cId="1839943546" sldId="261"/>
            <ac:spMk id="13" creationId="{6D8C4230-82DA-4FA3-A1A8-176D10A3B8C4}"/>
          </ac:spMkLst>
        </pc:spChg>
        <pc:spChg chg="add mod">
          <ac:chgData name="Wang Yize" userId="32f2a2e322845a2b" providerId="LiveId" clId="{EDC5F95B-552A-4945-9000-EE10C3B36B5A}" dt="2021-07-02T04:45:47.659" v="473" actId="165"/>
          <ac:spMkLst>
            <pc:docMk/>
            <pc:sldMk cId="1839943546" sldId="261"/>
            <ac:spMk id="14" creationId="{47A4D929-9F84-47D1-9A97-8D67D565AF4C}"/>
          </ac:spMkLst>
        </pc:spChg>
        <pc:spChg chg="mod">
          <ac:chgData name="Wang Yize" userId="32f2a2e322845a2b" providerId="LiveId" clId="{EDC5F95B-552A-4945-9000-EE10C3B36B5A}" dt="2021-07-02T04:45:51.284" v="474" actId="164"/>
          <ac:spMkLst>
            <pc:docMk/>
            <pc:sldMk cId="1839943546" sldId="261"/>
            <ac:spMk id="15" creationId="{C0E3C08D-D54B-4C94-898F-84321E2F172F}"/>
          </ac:spMkLst>
        </pc:spChg>
        <pc:spChg chg="mod topLvl">
          <ac:chgData name="Wang Yize" userId="32f2a2e322845a2b" providerId="LiveId" clId="{EDC5F95B-552A-4945-9000-EE10C3B36B5A}" dt="2021-07-02T04:48:48.185" v="513"/>
          <ac:spMkLst>
            <pc:docMk/>
            <pc:sldMk cId="1839943546" sldId="261"/>
            <ac:spMk id="16" creationId="{A4B541E1-7D79-4BB3-B9D2-8FFD1FF59906}"/>
          </ac:spMkLst>
        </pc:spChg>
        <pc:spChg chg="mod topLvl">
          <ac:chgData name="Wang Yize" userId="32f2a2e322845a2b" providerId="LiveId" clId="{EDC5F95B-552A-4945-9000-EE10C3B36B5A}" dt="2021-07-02T04:46:56.560" v="491" actId="164"/>
          <ac:spMkLst>
            <pc:docMk/>
            <pc:sldMk cId="1839943546" sldId="261"/>
            <ac:spMk id="17" creationId="{D08AC436-C4CC-49A9-90B6-30E54094010F}"/>
          </ac:spMkLst>
        </pc:spChg>
        <pc:spChg chg="add mod">
          <ac:chgData name="Wang Yize" userId="32f2a2e322845a2b" providerId="LiveId" clId="{EDC5F95B-552A-4945-9000-EE10C3B36B5A}" dt="2021-07-02T04:45:47.659" v="473" actId="165"/>
          <ac:spMkLst>
            <pc:docMk/>
            <pc:sldMk cId="1839943546" sldId="261"/>
            <ac:spMk id="18" creationId="{BD0D86F0-FE79-45FB-9464-43CE06A429EA}"/>
          </ac:spMkLst>
        </pc:spChg>
        <pc:spChg chg="add mod">
          <ac:chgData name="Wang Yize" userId="32f2a2e322845a2b" providerId="LiveId" clId="{EDC5F95B-552A-4945-9000-EE10C3B36B5A}" dt="2021-07-02T04:45:47.659" v="473" actId="165"/>
          <ac:spMkLst>
            <pc:docMk/>
            <pc:sldMk cId="1839943546" sldId="261"/>
            <ac:spMk id="19" creationId="{D8435E84-ACF5-47A4-818D-6664BDFCAA72}"/>
          </ac:spMkLst>
        </pc:spChg>
        <pc:spChg chg="add mod">
          <ac:chgData name="Wang Yize" userId="32f2a2e322845a2b" providerId="LiveId" clId="{EDC5F95B-552A-4945-9000-EE10C3B36B5A}" dt="2021-07-02T04:45:47.659" v="473" actId="165"/>
          <ac:spMkLst>
            <pc:docMk/>
            <pc:sldMk cId="1839943546" sldId="261"/>
            <ac:spMk id="20" creationId="{C99D586F-6577-49B0-8C00-27DCBD167DC5}"/>
          </ac:spMkLst>
        </pc:spChg>
        <pc:spChg chg="mod">
          <ac:chgData name="Wang Yize" userId="32f2a2e322845a2b" providerId="LiveId" clId="{EDC5F95B-552A-4945-9000-EE10C3B36B5A}" dt="2021-07-02T04:48:10.656" v="512" actId="1076"/>
          <ac:spMkLst>
            <pc:docMk/>
            <pc:sldMk cId="1839943546" sldId="261"/>
            <ac:spMk id="21" creationId="{B82046E2-A3F5-43D4-957E-7691CB5C5946}"/>
          </ac:spMkLst>
        </pc:spChg>
        <pc:spChg chg="add mod">
          <ac:chgData name="Wang Yize" userId="32f2a2e322845a2b" providerId="LiveId" clId="{EDC5F95B-552A-4945-9000-EE10C3B36B5A}" dt="2021-07-02T04:45:42.477" v="471" actId="164"/>
          <ac:spMkLst>
            <pc:docMk/>
            <pc:sldMk cId="1839943546" sldId="261"/>
            <ac:spMk id="22" creationId="{07364DFA-59B6-43FA-A391-E8714255B25E}"/>
          </ac:spMkLst>
        </pc:spChg>
        <pc:spChg chg="mod">
          <ac:chgData name="Wang Yize" userId="32f2a2e322845a2b" providerId="LiveId" clId="{EDC5F95B-552A-4945-9000-EE10C3B36B5A}" dt="2021-07-02T04:41:15.602" v="402" actId="20577"/>
          <ac:spMkLst>
            <pc:docMk/>
            <pc:sldMk cId="1839943546" sldId="261"/>
            <ac:spMk id="23" creationId="{788F9821-C18C-4386-94FD-2F813765E2C9}"/>
          </ac:spMkLst>
        </pc:spChg>
        <pc:spChg chg="add mod">
          <ac:chgData name="Wang Yize" userId="32f2a2e322845a2b" providerId="LiveId" clId="{EDC5F95B-552A-4945-9000-EE10C3B36B5A}" dt="2021-07-02T04:45:42.477" v="471" actId="164"/>
          <ac:spMkLst>
            <pc:docMk/>
            <pc:sldMk cId="1839943546" sldId="261"/>
            <ac:spMk id="24" creationId="{FA5376F7-1428-4C7F-A1C2-68276118EA91}"/>
          </ac:spMkLst>
        </pc:spChg>
        <pc:spChg chg="add del mod">
          <ac:chgData name="Wang Yize" userId="32f2a2e322845a2b" providerId="LiveId" clId="{EDC5F95B-552A-4945-9000-EE10C3B36B5A}" dt="2021-07-02T04:48:05.303" v="511" actId="478"/>
          <ac:spMkLst>
            <pc:docMk/>
            <pc:sldMk cId="1839943546" sldId="261"/>
            <ac:spMk id="27" creationId="{0DAC3ECE-3454-461F-BAC7-86E95A26E4E4}"/>
          </ac:spMkLst>
        </pc:spChg>
        <pc:grpChg chg="add mod topLvl">
          <ac:chgData name="Wang Yize" userId="32f2a2e322845a2b" providerId="LiveId" clId="{EDC5F95B-552A-4945-9000-EE10C3B36B5A}" dt="2021-07-02T04:45:58.542" v="477" actId="164"/>
          <ac:grpSpMkLst>
            <pc:docMk/>
            <pc:sldMk cId="1839943546" sldId="261"/>
            <ac:grpSpMk id="2" creationId="{443CFD0F-8A03-44A6-A0A2-6CB1BEEC8592}"/>
          </ac:grpSpMkLst>
        </pc:grpChg>
        <pc:grpChg chg="add mod topLvl">
          <ac:chgData name="Wang Yize" userId="32f2a2e322845a2b" providerId="LiveId" clId="{EDC5F95B-552A-4945-9000-EE10C3B36B5A}" dt="2021-07-02T04:45:58.542" v="477" actId="164"/>
          <ac:grpSpMkLst>
            <pc:docMk/>
            <pc:sldMk cId="1839943546" sldId="261"/>
            <ac:grpSpMk id="3" creationId="{2266AB92-BE9A-4CFE-8FF7-C97150C99EED}"/>
          </ac:grpSpMkLst>
        </pc:grpChg>
        <pc:grpChg chg="add mod topLvl">
          <ac:chgData name="Wang Yize" userId="32f2a2e322845a2b" providerId="LiveId" clId="{EDC5F95B-552A-4945-9000-EE10C3B36B5A}" dt="2021-07-02T04:45:58.542" v="477" actId="164"/>
          <ac:grpSpMkLst>
            <pc:docMk/>
            <pc:sldMk cId="1839943546" sldId="261"/>
            <ac:grpSpMk id="5" creationId="{5EB9344A-ACC3-4174-BFD6-C95A6E3C0C10}"/>
          </ac:grpSpMkLst>
        </pc:grpChg>
        <pc:grpChg chg="add del mod">
          <ac:chgData name="Wang Yize" userId="32f2a2e322845a2b" providerId="LiveId" clId="{EDC5F95B-552A-4945-9000-EE10C3B36B5A}" dt="2021-07-02T04:45:47.659" v="473" actId="165"/>
          <ac:grpSpMkLst>
            <pc:docMk/>
            <pc:sldMk cId="1839943546" sldId="261"/>
            <ac:grpSpMk id="6" creationId="{27AD15E0-1BAD-4D01-A598-43C9E8495E6D}"/>
          </ac:grpSpMkLst>
        </pc:grpChg>
        <pc:grpChg chg="add mod">
          <ac:chgData name="Wang Yize" userId="32f2a2e322845a2b" providerId="LiveId" clId="{EDC5F95B-552A-4945-9000-EE10C3B36B5A}" dt="2021-07-02T04:45:53.622" v="475" actId="164"/>
          <ac:grpSpMkLst>
            <pc:docMk/>
            <pc:sldMk cId="1839943546" sldId="261"/>
            <ac:grpSpMk id="7" creationId="{53B871C7-BEBC-423C-A1AE-8E1E5C2D27AB}"/>
          </ac:grpSpMkLst>
        </pc:grpChg>
        <pc:grpChg chg="add mod">
          <ac:chgData name="Wang Yize" userId="32f2a2e322845a2b" providerId="LiveId" clId="{EDC5F95B-552A-4945-9000-EE10C3B36B5A}" dt="2021-07-02T04:45:53.622" v="475" actId="164"/>
          <ac:grpSpMkLst>
            <pc:docMk/>
            <pc:sldMk cId="1839943546" sldId="261"/>
            <ac:grpSpMk id="8" creationId="{3CBC8910-33F1-4AAE-98BC-2EE3B48BE0B6}"/>
          </ac:grpSpMkLst>
        </pc:grpChg>
        <pc:grpChg chg="add mod">
          <ac:chgData name="Wang Yize" userId="32f2a2e322845a2b" providerId="LiveId" clId="{EDC5F95B-552A-4945-9000-EE10C3B36B5A}" dt="2021-07-02T04:48:10.656" v="512" actId="1076"/>
          <ac:grpSpMkLst>
            <pc:docMk/>
            <pc:sldMk cId="1839943546" sldId="261"/>
            <ac:grpSpMk id="9" creationId="{2A5B479F-7442-4FAA-A4F1-1F41C512D3AB}"/>
          </ac:grpSpMkLst>
        </pc:grpChg>
        <pc:grpChg chg="add mod">
          <ac:chgData name="Wang Yize" userId="32f2a2e322845a2b" providerId="LiveId" clId="{EDC5F95B-552A-4945-9000-EE10C3B36B5A}" dt="2021-07-02T04:48:10.656" v="512" actId="1076"/>
          <ac:grpSpMkLst>
            <pc:docMk/>
            <pc:sldMk cId="1839943546" sldId="261"/>
            <ac:grpSpMk id="10" creationId="{9F73E5A4-098F-4D2D-8DD7-0E3E3917666B}"/>
          </ac:grpSpMkLst>
        </pc:grpChg>
        <pc:grpChg chg="add del mod">
          <ac:chgData name="Wang Yize" userId="32f2a2e322845a2b" providerId="LiveId" clId="{EDC5F95B-552A-4945-9000-EE10C3B36B5A}" dt="2021-07-02T04:46:42.477" v="487" actId="165"/>
          <ac:grpSpMkLst>
            <pc:docMk/>
            <pc:sldMk cId="1839943546" sldId="261"/>
            <ac:grpSpMk id="25" creationId="{4F897BFA-6E1A-4859-94E1-C42CFE5C3907}"/>
          </ac:grpSpMkLst>
        </pc:grpChg>
        <pc:grpChg chg="add mod">
          <ac:chgData name="Wang Yize" userId="32f2a2e322845a2b" providerId="LiveId" clId="{EDC5F95B-552A-4945-9000-EE10C3B36B5A}" dt="2021-07-02T04:48:10.656" v="512" actId="1076"/>
          <ac:grpSpMkLst>
            <pc:docMk/>
            <pc:sldMk cId="1839943546" sldId="261"/>
            <ac:grpSpMk id="26" creationId="{D72A8460-3E65-491E-A14B-A2FD8034CE7B}"/>
          </ac:grpSpMkLst>
        </pc:grpChg>
      </pc:sldChg>
      <pc:sldChg chg="add del">
        <pc:chgData name="Wang Yize" userId="32f2a2e322845a2b" providerId="LiveId" clId="{EDC5F95B-552A-4945-9000-EE10C3B36B5A}" dt="2021-07-02T04:50:26.526" v="518" actId="47"/>
        <pc:sldMkLst>
          <pc:docMk/>
          <pc:sldMk cId="1312756785" sldId="262"/>
        </pc:sldMkLst>
      </pc:sldChg>
      <pc:sldChg chg="modSp add mod">
        <pc:chgData name="Wang Yize" userId="32f2a2e322845a2b" providerId="LiveId" clId="{EDC5F95B-552A-4945-9000-EE10C3B36B5A}" dt="2021-07-02T04:52:10.013" v="547" actId="20577"/>
        <pc:sldMkLst>
          <pc:docMk/>
          <pc:sldMk cId="1512863348" sldId="263"/>
        </pc:sldMkLst>
        <pc:spChg chg="mod">
          <ac:chgData name="Wang Yize" userId="32f2a2e322845a2b" providerId="LiveId" clId="{EDC5F95B-552A-4945-9000-EE10C3B36B5A}" dt="2021-07-02T04:50:46.940" v="522" actId="20577"/>
          <ac:spMkLst>
            <pc:docMk/>
            <pc:sldMk cId="1512863348" sldId="263"/>
            <ac:spMk id="4" creationId="{09FD4D33-48EC-4DD0-951B-7ABD5678F539}"/>
          </ac:spMkLst>
        </pc:spChg>
        <pc:spChg chg="mod">
          <ac:chgData name="Wang Yize" userId="32f2a2e322845a2b" providerId="LiveId" clId="{EDC5F95B-552A-4945-9000-EE10C3B36B5A}" dt="2021-07-02T04:52:10.013" v="547" actId="20577"/>
          <ac:spMkLst>
            <pc:docMk/>
            <pc:sldMk cId="1512863348" sldId="263"/>
            <ac:spMk id="11" creationId="{CFF045CB-C661-40A0-BC00-520C157AE5EB}"/>
          </ac:spMkLst>
        </pc:spChg>
        <pc:spChg chg="mod">
          <ac:chgData name="Wang Yize" userId="32f2a2e322845a2b" providerId="LiveId" clId="{EDC5F95B-552A-4945-9000-EE10C3B36B5A}" dt="2021-07-02T04:51:46.996" v="543" actId="1076"/>
          <ac:spMkLst>
            <pc:docMk/>
            <pc:sldMk cId="1512863348" sldId="263"/>
            <ac:spMk id="12" creationId="{FB15850E-1477-40AC-82D8-714B3B6E5423}"/>
          </ac:spMkLst>
        </pc:spChg>
        <pc:spChg chg="mod">
          <ac:chgData name="Wang Yize" userId="32f2a2e322845a2b" providerId="LiveId" clId="{EDC5F95B-552A-4945-9000-EE10C3B36B5A}" dt="2021-07-02T04:50:43.241" v="521"/>
          <ac:spMkLst>
            <pc:docMk/>
            <pc:sldMk cId="1512863348" sldId="263"/>
            <ac:spMk id="16" creationId="{A4B541E1-7D79-4BB3-B9D2-8FFD1FF59906}"/>
          </ac:spMkLst>
        </pc:spChg>
        <pc:spChg chg="mod">
          <ac:chgData name="Wang Yize" userId="32f2a2e322845a2b" providerId="LiveId" clId="{EDC5F95B-552A-4945-9000-EE10C3B36B5A}" dt="2021-07-02T04:50:37.771" v="520" actId="20577"/>
          <ac:spMkLst>
            <pc:docMk/>
            <pc:sldMk cId="1512863348" sldId="263"/>
            <ac:spMk id="23" creationId="{788F9821-C18C-4386-94FD-2F813765E2C9}"/>
          </ac:spMkLst>
        </pc:spChg>
      </pc:sldChg>
      <pc:sldChg chg="add">
        <pc:chgData name="Wang Yize" userId="32f2a2e322845a2b" providerId="LiveId" clId="{EDC5F95B-552A-4945-9000-EE10C3B36B5A}" dt="2021-07-02T04:50:34.520" v="519"/>
        <pc:sldMkLst>
          <pc:docMk/>
          <pc:sldMk cId="159640953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A651-5261-4788-BBEA-D21862D3549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2E962-C0BB-473F-9006-31E12705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2E962-C0BB-473F-9006-31E12705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30F5-E4F8-4AD7-9187-FD947CA9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1E7E6-30BB-418A-82AD-ADB92BBF7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6BE6-4EA0-4F97-B381-DCB252EA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8270-20FA-47B3-83BD-90E0376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63CB-78EC-41DD-BE07-2EB7F6FE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3B85-BF20-4DBB-A3ED-81C8A81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23580-4A32-4E8B-B3AA-8786C732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9048-7320-412C-95F3-99CFFE66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058B-16B7-4985-AB0A-D1CE0ABB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9BCF-1EB3-4D18-ACDB-23A4F65C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B92E9-433E-49E7-A21E-E2906941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329BE-0B61-46D2-8E90-351843F8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3370-B835-4C2A-ACCF-1514EC7C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4007-00A1-4046-A86A-3126D24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8763-00FA-43F8-A246-4895ED2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9C5B-EB04-4073-B6E5-BF86A33F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6944-9A5E-4C12-B710-317228BE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0EFA-368F-4837-98FD-BE0964E9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37B1-2625-4F06-B92F-28308FAE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31AF-8BCC-488A-AE92-91E3CA17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AC7-B884-4F3C-9D51-5B91EE2E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F263-CCA4-4BD3-98AD-C614BF7B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C339-0BAD-4B4B-AC5F-A9B35FCB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7F74-8493-4AA8-BE51-00269645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B69D-8579-490F-BAA2-54E0BE86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524E-D57D-419C-BB9D-BAFDE2CC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527E-53FC-4673-9B5A-85FD4ACD0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52C51-3A65-4E02-8377-50607BCE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9AA51-0019-4979-83B0-A01C1060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CE9E-774C-4081-85EF-38064A98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E486-92DF-4BDC-A676-E7C3D3C4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33C2-5769-4F76-9219-CA124BC2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77D7-6C2C-429A-A082-7BC95A8C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CFEE0-5BC1-412D-BF5A-6BAA09759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4970-8566-4B37-B4F4-C31A6D53F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1DF9-AC7E-43BC-BE84-843715B53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A3BA5-23FD-4635-8F0E-EE57DCCF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347D6-25EC-4F2F-8CCA-D91D80B9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7D54C-DEAE-46CE-98CA-E71558F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53E5-F3A2-45A7-AFC7-86631BFC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6C923-2A3A-43CB-BD97-B2AA78CD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D0293-0D1B-475F-9A18-0441245F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73471-F0D0-49EA-8CEE-E022CAB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B99D7-D19E-4BF3-847D-D7FEB28B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D6962-13CC-40C4-A5C5-0CD15918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9833-1183-4B00-A93B-86015C69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F7A0-7924-457C-9E66-A806E428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53FA-01B0-4BEE-B302-5DA5D85E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46A5-C29E-4CB5-B7C2-7A860D71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EF696-AD54-47A3-A728-1D53288E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9C45-8C51-48E7-AB50-A74604E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7F1C-2C79-44F2-9B26-73E282DC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69D4-8E39-4590-9ED2-15E33496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9A086-E18A-477C-9A12-27544F37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3EF88-1794-48E7-8A86-97D835BDA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1CFE-E31C-474A-947A-EC90CF8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2043-14B5-4C48-BF7B-64D8DFE7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724B-F76C-4AA5-B9A4-0D34F906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7EC1-D326-489C-A4EF-12FA3338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B8FA3-AE53-4AB0-852C-B8477433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0736-AC16-445B-A30C-43AD05A44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F35E-E601-4DE8-8E19-2AF481AF9949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B114-F409-481F-A2EA-A01BC768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3F7-D89C-486D-AFAB-79975D32D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8943-E445-497A-8F7D-95E62DEF6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D33-48EC-4DD0-951B-7ABD5678F539}"/>
              </a:ext>
            </a:extLst>
          </p:cNvPr>
          <p:cNvSpPr/>
          <p:nvPr/>
        </p:nvSpPr>
        <p:spPr>
          <a:xfrm>
            <a:off x="456431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100 UNI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F94A4D-E090-4E2B-BB89-69D3B22B9C6F}"/>
              </a:ext>
            </a:extLst>
          </p:cNvPr>
          <p:cNvSpPr/>
          <p:nvPr/>
        </p:nvSpPr>
        <p:spPr>
          <a:xfrm>
            <a:off x="3293992" y="1222831"/>
            <a:ext cx="5604016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</a:p>
          <a:p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Uni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swapV2 100%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F045CB-C661-40A0-BC00-520C157AE5EB}"/>
              </a:ext>
            </a:extLst>
          </p:cNvPr>
          <p:cNvSpPr/>
          <p:nvPr/>
        </p:nvSpPr>
        <p:spPr>
          <a:xfrm>
            <a:off x="3293992" y="2584185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ETH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Sushiswap 100%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5850E-1477-40AC-82D8-714B3B6E5423}"/>
              </a:ext>
            </a:extLst>
          </p:cNvPr>
          <p:cNvSpPr/>
          <p:nvPr/>
        </p:nvSpPr>
        <p:spPr>
          <a:xfrm>
            <a:off x="6614820" y="2584186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Sushiswap 100%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4230-82DA-4FA3-A1A8-176D10A3B8C4}"/>
              </a:ext>
            </a:extLst>
          </p:cNvPr>
          <p:cNvSpPr txBox="1"/>
          <p:nvPr/>
        </p:nvSpPr>
        <p:spPr>
          <a:xfrm>
            <a:off x="2431249" y="14869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50%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7BD8D-8DBA-49F6-898B-48756A485814}"/>
              </a:ext>
            </a:extLst>
          </p:cNvPr>
          <p:cNvSpPr txBox="1"/>
          <p:nvPr/>
        </p:nvSpPr>
        <p:spPr>
          <a:xfrm>
            <a:off x="2431249" y="284825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50%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C08D-D54B-4C94-898F-84321E2F172F}"/>
              </a:ext>
            </a:extLst>
          </p:cNvPr>
          <p:cNvSpPr txBox="1"/>
          <p:nvPr/>
        </p:nvSpPr>
        <p:spPr>
          <a:xfrm>
            <a:off x="5910693" y="284825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541E1-7D79-4BB3-B9D2-8FFD1FF59906}"/>
              </a:ext>
            </a:extLst>
          </p:cNvPr>
          <p:cNvSpPr/>
          <p:nvPr/>
        </p:nvSpPr>
        <p:spPr>
          <a:xfrm>
            <a:off x="9889352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1841.62 USDT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C436-C4CC-49A9-90B6-30E54094010F}"/>
              </a:ext>
            </a:extLst>
          </p:cNvPr>
          <p:cNvSpPr txBox="1"/>
          <p:nvPr/>
        </p:nvSpPr>
        <p:spPr>
          <a:xfrm>
            <a:off x="9231521" y="284825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E8D43-F5F9-4890-9241-3331D675BB6C}"/>
              </a:ext>
            </a:extLst>
          </p:cNvPr>
          <p:cNvSpPr txBox="1"/>
          <p:nvPr/>
        </p:nvSpPr>
        <p:spPr>
          <a:xfrm>
            <a:off x="9231521" y="148690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046E2-A3F5-43D4-957E-7691CB5C5946}"/>
              </a:ext>
            </a:extLst>
          </p:cNvPr>
          <p:cNvSpPr/>
          <p:nvPr/>
        </p:nvSpPr>
        <p:spPr>
          <a:xfrm>
            <a:off x="1" y="682907"/>
            <a:ext cx="12192000" cy="33450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F9821-C18C-4386-94FD-2F813765E2C9}"/>
              </a:ext>
            </a:extLst>
          </p:cNvPr>
          <p:cNvSpPr txBox="1"/>
          <p:nvPr/>
        </p:nvSpPr>
        <p:spPr>
          <a:xfrm>
            <a:off x="5080338" y="2282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宋体" panose="02010600030101010101" pitchFamily="2" charset="-122"/>
              </a:rPr>
              <a:t>1inch</a:t>
            </a:r>
            <a:r>
              <a:rPr lang="zh-CN" altLang="en-US" b="1" dirty="0">
                <a:ea typeface="宋体" panose="02010600030101010101" pitchFamily="2" charset="-122"/>
              </a:rPr>
              <a:t>方案</a:t>
            </a:r>
            <a:r>
              <a:rPr lang="en-US" altLang="zh-CN" b="1" dirty="0">
                <a:ea typeface="宋体" panose="02010600030101010101" pitchFamily="2" charset="-122"/>
              </a:rPr>
              <a:t>: 100 UNI</a:t>
            </a:r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8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D33-48EC-4DD0-951B-7ABD5678F539}"/>
              </a:ext>
            </a:extLst>
          </p:cNvPr>
          <p:cNvSpPr/>
          <p:nvPr/>
        </p:nvSpPr>
        <p:spPr>
          <a:xfrm>
            <a:off x="456431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1000 UNI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F045CB-C661-40A0-BC00-520C157AE5EB}"/>
              </a:ext>
            </a:extLst>
          </p:cNvPr>
          <p:cNvSpPr/>
          <p:nvPr/>
        </p:nvSpPr>
        <p:spPr>
          <a:xfrm>
            <a:off x="3293992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ETH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UniswapV2 100%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5850E-1477-40AC-82D8-714B3B6E5423}"/>
              </a:ext>
            </a:extLst>
          </p:cNvPr>
          <p:cNvSpPr/>
          <p:nvPr/>
        </p:nvSpPr>
        <p:spPr>
          <a:xfrm>
            <a:off x="6614820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</a:p>
          <a:p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Sushiswap 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4230-82DA-4FA3-A1A8-176D10A3B8C4}"/>
              </a:ext>
            </a:extLst>
          </p:cNvPr>
          <p:cNvSpPr txBox="1"/>
          <p:nvPr/>
        </p:nvSpPr>
        <p:spPr>
          <a:xfrm>
            <a:off x="2314229" y="2125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100%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C08D-D54B-4C94-898F-84321E2F172F}"/>
              </a:ext>
            </a:extLst>
          </p:cNvPr>
          <p:cNvSpPr txBox="1"/>
          <p:nvPr/>
        </p:nvSpPr>
        <p:spPr>
          <a:xfrm>
            <a:off x="5910693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541E1-7D79-4BB3-B9D2-8FFD1FF59906}"/>
              </a:ext>
            </a:extLst>
          </p:cNvPr>
          <p:cNvSpPr/>
          <p:nvPr/>
        </p:nvSpPr>
        <p:spPr>
          <a:xfrm>
            <a:off x="9889352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18296.6 USDT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C436-C4CC-49A9-90B6-30E54094010F}"/>
              </a:ext>
            </a:extLst>
          </p:cNvPr>
          <p:cNvSpPr txBox="1"/>
          <p:nvPr/>
        </p:nvSpPr>
        <p:spPr>
          <a:xfrm>
            <a:off x="9231521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046E2-A3F5-43D4-957E-7691CB5C5946}"/>
              </a:ext>
            </a:extLst>
          </p:cNvPr>
          <p:cNvSpPr/>
          <p:nvPr/>
        </p:nvSpPr>
        <p:spPr>
          <a:xfrm>
            <a:off x="1" y="682907"/>
            <a:ext cx="12192000" cy="33450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F9821-C18C-4386-94FD-2F813765E2C9}"/>
              </a:ext>
            </a:extLst>
          </p:cNvPr>
          <p:cNvSpPr txBox="1"/>
          <p:nvPr/>
        </p:nvSpPr>
        <p:spPr>
          <a:xfrm>
            <a:off x="5021828" y="22827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宋体" panose="02010600030101010101" pitchFamily="2" charset="-122"/>
              </a:rPr>
              <a:t>1inch</a:t>
            </a:r>
            <a:r>
              <a:rPr lang="zh-CN" altLang="en-US" b="1" dirty="0">
                <a:ea typeface="宋体" panose="02010600030101010101" pitchFamily="2" charset="-122"/>
              </a:rPr>
              <a:t>方案</a:t>
            </a:r>
            <a:r>
              <a:rPr lang="en-US" altLang="zh-CN" b="1" dirty="0">
                <a:ea typeface="宋体" panose="02010600030101010101" pitchFamily="2" charset="-122"/>
              </a:rPr>
              <a:t>: 1000 UNI</a:t>
            </a:r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D33-48EC-4DD0-951B-7ABD5678F539}"/>
              </a:ext>
            </a:extLst>
          </p:cNvPr>
          <p:cNvSpPr/>
          <p:nvPr/>
        </p:nvSpPr>
        <p:spPr>
          <a:xfrm>
            <a:off x="456431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10000 UNI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F045CB-C661-40A0-BC00-520C157AE5EB}"/>
              </a:ext>
            </a:extLst>
          </p:cNvPr>
          <p:cNvSpPr/>
          <p:nvPr/>
        </p:nvSpPr>
        <p:spPr>
          <a:xfrm>
            <a:off x="3293992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ETH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96%</a:t>
            </a:r>
          </a:p>
          <a:p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Sushiswap 4%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5850E-1477-40AC-82D8-714B3B6E5423}"/>
              </a:ext>
            </a:extLst>
          </p:cNvPr>
          <p:cNvSpPr/>
          <p:nvPr/>
        </p:nvSpPr>
        <p:spPr>
          <a:xfrm>
            <a:off x="6614820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Sushiswap 56%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44%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4230-82DA-4FA3-A1A8-176D10A3B8C4}"/>
              </a:ext>
            </a:extLst>
          </p:cNvPr>
          <p:cNvSpPr txBox="1"/>
          <p:nvPr/>
        </p:nvSpPr>
        <p:spPr>
          <a:xfrm>
            <a:off x="2314229" y="2125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100%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C08D-D54B-4C94-898F-84321E2F172F}"/>
              </a:ext>
            </a:extLst>
          </p:cNvPr>
          <p:cNvSpPr txBox="1"/>
          <p:nvPr/>
        </p:nvSpPr>
        <p:spPr>
          <a:xfrm>
            <a:off x="5910693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541E1-7D79-4BB3-B9D2-8FFD1FF59906}"/>
              </a:ext>
            </a:extLst>
          </p:cNvPr>
          <p:cNvSpPr/>
          <p:nvPr/>
        </p:nvSpPr>
        <p:spPr>
          <a:xfrm>
            <a:off x="9889352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182179 USDT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C436-C4CC-49A9-90B6-30E54094010F}"/>
              </a:ext>
            </a:extLst>
          </p:cNvPr>
          <p:cNvSpPr txBox="1"/>
          <p:nvPr/>
        </p:nvSpPr>
        <p:spPr>
          <a:xfrm>
            <a:off x="9231521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046E2-A3F5-43D4-957E-7691CB5C5946}"/>
              </a:ext>
            </a:extLst>
          </p:cNvPr>
          <p:cNvSpPr/>
          <p:nvPr/>
        </p:nvSpPr>
        <p:spPr>
          <a:xfrm>
            <a:off x="1" y="682907"/>
            <a:ext cx="12192000" cy="33450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F9821-C18C-4386-94FD-2F813765E2C9}"/>
              </a:ext>
            </a:extLst>
          </p:cNvPr>
          <p:cNvSpPr txBox="1"/>
          <p:nvPr/>
        </p:nvSpPr>
        <p:spPr>
          <a:xfrm>
            <a:off x="4963318" y="22827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宋体" panose="02010600030101010101" pitchFamily="2" charset="-122"/>
              </a:rPr>
              <a:t>1inch</a:t>
            </a:r>
            <a:r>
              <a:rPr lang="zh-CN" altLang="en-US" b="1" dirty="0">
                <a:ea typeface="宋体" panose="02010600030101010101" pitchFamily="2" charset="-122"/>
              </a:rPr>
              <a:t>方案</a:t>
            </a:r>
            <a:r>
              <a:rPr lang="en-US" altLang="zh-CN" b="1" dirty="0">
                <a:ea typeface="宋体" panose="02010600030101010101" pitchFamily="2" charset="-122"/>
              </a:rPr>
              <a:t>: 10000 UNI</a:t>
            </a:r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5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D33-48EC-4DD0-951B-7ABD5678F539}"/>
              </a:ext>
            </a:extLst>
          </p:cNvPr>
          <p:cNvSpPr/>
          <p:nvPr/>
        </p:nvSpPr>
        <p:spPr>
          <a:xfrm>
            <a:off x="456431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100 UNI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F045CB-C661-40A0-BC00-520C157AE5EB}"/>
              </a:ext>
            </a:extLst>
          </p:cNvPr>
          <p:cNvSpPr/>
          <p:nvPr/>
        </p:nvSpPr>
        <p:spPr>
          <a:xfrm>
            <a:off x="3293992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ETH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UniswapV2 100%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5850E-1477-40AC-82D8-714B3B6E5423}"/>
              </a:ext>
            </a:extLst>
          </p:cNvPr>
          <p:cNvSpPr/>
          <p:nvPr/>
        </p:nvSpPr>
        <p:spPr>
          <a:xfrm>
            <a:off x="6614820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</a:t>
            </a: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 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4230-82DA-4FA3-A1A8-176D10A3B8C4}"/>
              </a:ext>
            </a:extLst>
          </p:cNvPr>
          <p:cNvSpPr txBox="1"/>
          <p:nvPr/>
        </p:nvSpPr>
        <p:spPr>
          <a:xfrm>
            <a:off x="2314229" y="2125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100%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C08D-D54B-4C94-898F-84321E2F172F}"/>
              </a:ext>
            </a:extLst>
          </p:cNvPr>
          <p:cNvSpPr txBox="1"/>
          <p:nvPr/>
        </p:nvSpPr>
        <p:spPr>
          <a:xfrm>
            <a:off x="5910693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541E1-7D79-4BB3-B9D2-8FFD1FF59906}"/>
              </a:ext>
            </a:extLst>
          </p:cNvPr>
          <p:cNvSpPr/>
          <p:nvPr/>
        </p:nvSpPr>
        <p:spPr>
          <a:xfrm>
            <a:off x="9889352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1833.1 USDT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C436-C4CC-49A9-90B6-30E54094010F}"/>
              </a:ext>
            </a:extLst>
          </p:cNvPr>
          <p:cNvSpPr txBox="1"/>
          <p:nvPr/>
        </p:nvSpPr>
        <p:spPr>
          <a:xfrm>
            <a:off x="9231521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046E2-A3F5-43D4-957E-7691CB5C5946}"/>
              </a:ext>
            </a:extLst>
          </p:cNvPr>
          <p:cNvSpPr/>
          <p:nvPr/>
        </p:nvSpPr>
        <p:spPr>
          <a:xfrm>
            <a:off x="1" y="682907"/>
            <a:ext cx="12192000" cy="33450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F9821-C18C-4386-94FD-2F813765E2C9}"/>
              </a:ext>
            </a:extLst>
          </p:cNvPr>
          <p:cNvSpPr txBox="1"/>
          <p:nvPr/>
        </p:nvSpPr>
        <p:spPr>
          <a:xfrm>
            <a:off x="5021828" y="228279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本算法方案</a:t>
            </a:r>
            <a:r>
              <a:rPr lang="en-US" altLang="zh-CN" b="1" dirty="0">
                <a:ea typeface="宋体" panose="02010600030101010101" pitchFamily="2" charset="-122"/>
              </a:rPr>
              <a:t>: 100 UNI</a:t>
            </a:r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1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D33-48EC-4DD0-951B-7ABD5678F539}"/>
              </a:ext>
            </a:extLst>
          </p:cNvPr>
          <p:cNvSpPr/>
          <p:nvPr/>
        </p:nvSpPr>
        <p:spPr>
          <a:xfrm>
            <a:off x="456431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1000 UNI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F045CB-C661-40A0-BC00-520C157AE5EB}"/>
              </a:ext>
            </a:extLst>
          </p:cNvPr>
          <p:cNvSpPr/>
          <p:nvPr/>
        </p:nvSpPr>
        <p:spPr>
          <a:xfrm>
            <a:off x="3293992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ETH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UniswapV2 100%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5850E-1477-40AC-82D8-714B3B6E5423}"/>
              </a:ext>
            </a:extLst>
          </p:cNvPr>
          <p:cNvSpPr/>
          <p:nvPr/>
        </p:nvSpPr>
        <p:spPr>
          <a:xfrm>
            <a:off x="6614820" y="1906709"/>
            <a:ext cx="2283188" cy="89747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</a:t>
            </a: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 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4230-82DA-4FA3-A1A8-176D10A3B8C4}"/>
              </a:ext>
            </a:extLst>
          </p:cNvPr>
          <p:cNvSpPr txBox="1"/>
          <p:nvPr/>
        </p:nvSpPr>
        <p:spPr>
          <a:xfrm>
            <a:off x="2314229" y="2125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100%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C08D-D54B-4C94-898F-84321E2F172F}"/>
              </a:ext>
            </a:extLst>
          </p:cNvPr>
          <p:cNvSpPr txBox="1"/>
          <p:nvPr/>
        </p:nvSpPr>
        <p:spPr>
          <a:xfrm>
            <a:off x="5910693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541E1-7D79-4BB3-B9D2-8FFD1FF59906}"/>
              </a:ext>
            </a:extLst>
          </p:cNvPr>
          <p:cNvSpPr/>
          <p:nvPr/>
        </p:nvSpPr>
        <p:spPr>
          <a:xfrm>
            <a:off x="9889352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18322.0 USDT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C436-C4CC-49A9-90B6-30E54094010F}"/>
              </a:ext>
            </a:extLst>
          </p:cNvPr>
          <p:cNvSpPr txBox="1"/>
          <p:nvPr/>
        </p:nvSpPr>
        <p:spPr>
          <a:xfrm>
            <a:off x="9231521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046E2-A3F5-43D4-957E-7691CB5C5946}"/>
              </a:ext>
            </a:extLst>
          </p:cNvPr>
          <p:cNvSpPr/>
          <p:nvPr/>
        </p:nvSpPr>
        <p:spPr>
          <a:xfrm>
            <a:off x="1" y="682907"/>
            <a:ext cx="12192000" cy="33450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F9821-C18C-4386-94FD-2F813765E2C9}"/>
              </a:ext>
            </a:extLst>
          </p:cNvPr>
          <p:cNvSpPr txBox="1"/>
          <p:nvPr/>
        </p:nvSpPr>
        <p:spPr>
          <a:xfrm>
            <a:off x="5021828" y="22827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本算法方案</a:t>
            </a:r>
            <a:r>
              <a:rPr lang="en-US" altLang="zh-CN" b="1" dirty="0">
                <a:ea typeface="宋体" panose="02010600030101010101" pitchFamily="2" charset="-122"/>
              </a:rPr>
              <a:t>: 1000 UNI</a:t>
            </a:r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4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D4D33-48EC-4DD0-951B-7ABD5678F539}"/>
              </a:ext>
            </a:extLst>
          </p:cNvPr>
          <p:cNvSpPr/>
          <p:nvPr/>
        </p:nvSpPr>
        <p:spPr>
          <a:xfrm>
            <a:off x="456431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10000 UNI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F045CB-C661-40A0-BC00-520C157AE5EB}"/>
              </a:ext>
            </a:extLst>
          </p:cNvPr>
          <p:cNvSpPr/>
          <p:nvPr/>
        </p:nvSpPr>
        <p:spPr>
          <a:xfrm>
            <a:off x="3293992" y="1548720"/>
            <a:ext cx="2283188" cy="152229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ETH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34%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36%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 30%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5850E-1477-40AC-82D8-714B3B6E5423}"/>
              </a:ext>
            </a:extLst>
          </p:cNvPr>
          <p:cNvSpPr/>
          <p:nvPr/>
        </p:nvSpPr>
        <p:spPr>
          <a:xfrm>
            <a:off x="6614820" y="1548720"/>
            <a:ext cx="2283188" cy="152229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USDT</a:t>
            </a: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</a:t>
            </a: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 46%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UniswapV2</a:t>
            </a:r>
            <a:r>
              <a:rPr lang="en-US" dirty="0">
                <a:solidFill>
                  <a:schemeClr val="tx1"/>
                </a:solidFill>
                <a:ea typeface="宋体" panose="02010600030101010101" pitchFamily="2" charset="-122"/>
              </a:rPr>
              <a:t> 54%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4230-82DA-4FA3-A1A8-176D10A3B8C4}"/>
              </a:ext>
            </a:extLst>
          </p:cNvPr>
          <p:cNvSpPr txBox="1"/>
          <p:nvPr/>
        </p:nvSpPr>
        <p:spPr>
          <a:xfrm>
            <a:off x="2314229" y="2125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100% 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3C08D-D54B-4C94-898F-84321E2F172F}"/>
              </a:ext>
            </a:extLst>
          </p:cNvPr>
          <p:cNvSpPr txBox="1"/>
          <p:nvPr/>
        </p:nvSpPr>
        <p:spPr>
          <a:xfrm>
            <a:off x="5910693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B541E1-7D79-4BB3-B9D2-8FFD1FF59906}"/>
              </a:ext>
            </a:extLst>
          </p:cNvPr>
          <p:cNvSpPr/>
          <p:nvPr/>
        </p:nvSpPr>
        <p:spPr>
          <a:xfrm>
            <a:off x="9889352" y="2035546"/>
            <a:ext cx="1846217" cy="54864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182941.2 USDT</a:t>
            </a:r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AC436-C4CC-49A9-90B6-30E54094010F}"/>
              </a:ext>
            </a:extLst>
          </p:cNvPr>
          <p:cNvSpPr txBox="1"/>
          <p:nvPr/>
        </p:nvSpPr>
        <p:spPr>
          <a:xfrm>
            <a:off x="9231521" y="21707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-&gt;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046E2-A3F5-43D4-957E-7691CB5C5946}"/>
              </a:ext>
            </a:extLst>
          </p:cNvPr>
          <p:cNvSpPr/>
          <p:nvPr/>
        </p:nvSpPr>
        <p:spPr>
          <a:xfrm>
            <a:off x="1" y="682907"/>
            <a:ext cx="12192000" cy="334508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F9821-C18C-4386-94FD-2F813765E2C9}"/>
              </a:ext>
            </a:extLst>
          </p:cNvPr>
          <p:cNvSpPr txBox="1"/>
          <p:nvPr/>
        </p:nvSpPr>
        <p:spPr>
          <a:xfrm>
            <a:off x="5021828" y="228279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本算法方案</a:t>
            </a:r>
            <a:r>
              <a:rPr lang="en-US" altLang="zh-CN" b="1" dirty="0">
                <a:ea typeface="宋体" panose="02010600030101010101" pitchFamily="2" charset="-122"/>
              </a:rPr>
              <a:t>: 10000 UNI</a:t>
            </a:r>
            <a:endParaRPr 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6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168</Words>
  <Application>Microsoft Office PowerPoint</Application>
  <PresentationFormat>Widescreen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 Yize</dc:creator>
  <cp:lastModifiedBy>Wang  Yize</cp:lastModifiedBy>
  <cp:revision>12</cp:revision>
  <dcterms:created xsi:type="dcterms:W3CDTF">2021-07-02T03:12:19Z</dcterms:created>
  <dcterms:modified xsi:type="dcterms:W3CDTF">2021-07-02T05:14:25Z</dcterms:modified>
</cp:coreProperties>
</file>