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72283-DF12-4D2F-9F0C-55534A250B2B}" v="30" dt="2021-03-30T13:06:5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ze Wang" userId="32f2a2e322845a2b" providerId="LiveId" clId="{2D872283-DF12-4D2F-9F0C-55534A250B2B}"/>
    <pc:docChg chg="undo custSel addSld modSld">
      <pc:chgData name="Yize Wang" userId="32f2a2e322845a2b" providerId="LiveId" clId="{2D872283-DF12-4D2F-9F0C-55534A250B2B}" dt="2021-03-30T13:06:57.715" v="118" actId="21"/>
      <pc:docMkLst>
        <pc:docMk/>
      </pc:docMkLst>
      <pc:sldChg chg="addSp delSp modSp new mod">
        <pc:chgData name="Yize Wang" userId="32f2a2e322845a2b" providerId="LiveId" clId="{2D872283-DF12-4D2F-9F0C-55534A250B2B}" dt="2021-03-30T13:06:57.715" v="118" actId="21"/>
        <pc:sldMkLst>
          <pc:docMk/>
          <pc:sldMk cId="1556576448" sldId="256"/>
        </pc:sldMkLst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2" creationId="{583FC6DF-82ED-444F-9615-5D40A0FA8F49}"/>
          </ac:spMkLst>
        </pc:spChg>
        <pc:spChg chg="del">
          <ac:chgData name="Yize Wang" userId="32f2a2e322845a2b" providerId="LiveId" clId="{2D872283-DF12-4D2F-9F0C-55534A250B2B}" dt="2021-03-30T12:21:24.838" v="1" actId="478"/>
          <ac:spMkLst>
            <pc:docMk/>
            <pc:sldMk cId="1556576448" sldId="256"/>
            <ac:spMk id="3" creationId="{365DD30F-F400-43B4-89C0-E83F0B92F647}"/>
          </ac:spMkLst>
        </pc:spChg>
        <pc:spChg chg="add mod">
          <ac:chgData name="Yize Wang" userId="32f2a2e322845a2b" providerId="LiveId" clId="{2D872283-DF12-4D2F-9F0C-55534A250B2B}" dt="2021-03-30T12:23:21.173" v="20" actId="114"/>
          <ac:spMkLst>
            <pc:docMk/>
            <pc:sldMk cId="1556576448" sldId="256"/>
            <ac:spMk id="4" creationId="{AD079CE0-B866-4600-B406-CF86C420358C}"/>
          </ac:spMkLst>
        </pc:spChg>
        <pc:spChg chg="add mod">
          <ac:chgData name="Yize Wang" userId="32f2a2e322845a2b" providerId="LiveId" clId="{2D872283-DF12-4D2F-9F0C-55534A250B2B}" dt="2021-03-30T12:23:34.641" v="25" actId="255"/>
          <ac:spMkLst>
            <pc:docMk/>
            <pc:sldMk cId="1556576448" sldId="256"/>
            <ac:spMk id="5" creationId="{BBC99BD8-9DAE-43D2-AFDB-9DBBFB813BF9}"/>
          </ac:spMkLst>
        </pc:spChg>
        <pc:spChg chg="add mod">
          <ac:chgData name="Yize Wang" userId="32f2a2e322845a2b" providerId="LiveId" clId="{2D872283-DF12-4D2F-9F0C-55534A250B2B}" dt="2021-03-30T12:25:02.841" v="82" actId="14100"/>
          <ac:spMkLst>
            <pc:docMk/>
            <pc:sldMk cId="1556576448" sldId="256"/>
            <ac:spMk id="10" creationId="{3C00A4A8-1391-4D95-BA94-E282132932A7}"/>
          </ac:spMkLst>
        </pc:spChg>
        <pc:spChg chg="add mod">
          <ac:chgData name="Yize Wang" userId="32f2a2e322845a2b" providerId="LiveId" clId="{2D872283-DF12-4D2F-9F0C-55534A250B2B}" dt="2021-03-30T12:25:38.639" v="93" actId="1076"/>
          <ac:spMkLst>
            <pc:docMk/>
            <pc:sldMk cId="1556576448" sldId="256"/>
            <ac:spMk id="11" creationId="{F1199F8D-99B5-4CB9-857E-348CF1B50EE7}"/>
          </ac:spMkLst>
        </pc:spChg>
        <pc:spChg chg="add mod">
          <ac:chgData name="Yize Wang" userId="32f2a2e322845a2b" providerId="LiveId" clId="{2D872283-DF12-4D2F-9F0C-55534A250B2B}" dt="2021-03-30T12:25:22.394" v="89" actId="1076"/>
          <ac:spMkLst>
            <pc:docMk/>
            <pc:sldMk cId="1556576448" sldId="256"/>
            <ac:spMk id="12" creationId="{A7791F1B-B7E1-4232-AAE9-02204F3A79BC}"/>
          </ac:spMkLst>
        </pc:spChg>
        <pc:spChg chg="add mod">
          <ac:chgData name="Yize Wang" userId="32f2a2e322845a2b" providerId="LiveId" clId="{2D872283-DF12-4D2F-9F0C-55534A250B2B}" dt="2021-03-30T12:25:48.656" v="96" actId="14100"/>
          <ac:spMkLst>
            <pc:docMk/>
            <pc:sldMk cId="1556576448" sldId="256"/>
            <ac:spMk id="13" creationId="{7846B3C2-550D-4378-98F5-76493B50710F}"/>
          </ac:spMkLst>
        </pc:spChg>
        <pc:spChg chg="add mod">
          <ac:chgData name="Yize Wang" userId="32f2a2e322845a2b" providerId="LiveId" clId="{2D872283-DF12-4D2F-9F0C-55534A250B2B}" dt="2021-03-30T13:06:26.870" v="101" actId="20577"/>
          <ac:spMkLst>
            <pc:docMk/>
            <pc:sldMk cId="1556576448" sldId="256"/>
            <ac:spMk id="14" creationId="{71DBD08E-ACC3-47C3-9998-50FB9459A6BA}"/>
          </ac:spMkLst>
        </pc:spChg>
        <pc:spChg chg="add mod">
          <ac:chgData name="Yize Wang" userId="32f2a2e322845a2b" providerId="LiveId" clId="{2D872283-DF12-4D2F-9F0C-55534A250B2B}" dt="2021-03-30T12:25:54.297" v="97" actId="571"/>
          <ac:spMkLst>
            <pc:docMk/>
            <pc:sldMk cId="1556576448" sldId="256"/>
            <ac:spMk id="15" creationId="{2EBA5FA0-E832-4EA0-9A48-5A92B24CC8B5}"/>
          </ac:spMkLst>
        </pc:spChg>
        <pc:spChg chg="add mod">
          <ac:chgData name="Yize Wang" userId="32f2a2e322845a2b" providerId="LiveId" clId="{2D872283-DF12-4D2F-9F0C-55534A250B2B}" dt="2021-03-30T13:06:45.453" v="112" actId="1076"/>
          <ac:spMkLst>
            <pc:docMk/>
            <pc:sldMk cId="1556576448" sldId="256"/>
            <ac:spMk id="16" creationId="{A4AC7A3E-5AD1-48C5-8D60-5A637E72F062}"/>
          </ac:spMkLst>
        </pc:spChg>
        <pc:spChg chg="add mod">
          <ac:chgData name="Yize Wang" userId="32f2a2e322845a2b" providerId="LiveId" clId="{2D872283-DF12-4D2F-9F0C-55534A250B2B}" dt="2021-03-30T13:06:51.884" v="116" actId="20577"/>
          <ac:spMkLst>
            <pc:docMk/>
            <pc:sldMk cId="1556576448" sldId="256"/>
            <ac:spMk id="17" creationId="{8E640CF1-1B27-4515-9118-FE1BC5146FC7}"/>
          </ac:spMkLst>
        </pc:spChg>
        <pc:picChg chg="add del">
          <ac:chgData name="Yize Wang" userId="32f2a2e322845a2b" providerId="LiveId" clId="{2D872283-DF12-4D2F-9F0C-55534A250B2B}" dt="2021-03-30T13:06:57.715" v="118" actId="21"/>
          <ac:picMkLst>
            <pc:docMk/>
            <pc:sldMk cId="1556576448" sldId="256"/>
            <ac:picMk id="2" creationId="{ED203F5E-C271-4775-B1FC-3CFF639A51F9}"/>
          </ac:picMkLst>
        </pc:picChg>
        <pc:picChg chg="add del">
          <ac:chgData name="Yize Wang" userId="32f2a2e322845a2b" providerId="LiveId" clId="{2D872283-DF12-4D2F-9F0C-55534A250B2B}" dt="2021-03-30T12:26:08.641" v="99" actId="21"/>
          <ac:picMkLst>
            <pc:docMk/>
            <pc:sldMk cId="1556576448" sldId="256"/>
            <ac:picMk id="16" creationId="{ED83D760-DE4E-4693-B606-B276AC0B14C4}"/>
          </ac:picMkLst>
        </pc:picChg>
        <pc:cxnChg chg="add mod">
          <ac:chgData name="Yize Wang" userId="32f2a2e322845a2b" providerId="LiveId" clId="{2D872283-DF12-4D2F-9F0C-55534A250B2B}" dt="2021-03-30T12:23:43.800" v="26" actId="13822"/>
          <ac:cxnSpMkLst>
            <pc:docMk/>
            <pc:sldMk cId="1556576448" sldId="256"/>
            <ac:cxnSpMk id="7" creationId="{E573193A-06D7-4CF6-85C7-C9161E89A189}"/>
          </ac:cxnSpMkLst>
        </pc:cxnChg>
        <pc:cxnChg chg="add mod">
          <ac:chgData name="Yize Wang" userId="32f2a2e322845a2b" providerId="LiveId" clId="{2D872283-DF12-4D2F-9F0C-55534A250B2B}" dt="2021-03-30T12:23:48.539" v="27" actId="13822"/>
          <ac:cxnSpMkLst>
            <pc:docMk/>
            <pc:sldMk cId="1556576448" sldId="256"/>
            <ac:cxnSpMk id="9" creationId="{2F29DAD1-4D45-479D-9F9E-7A9CDF2E10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2E5-2198-4346-8B6F-BD53D2D2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C9322-DE68-4F94-9A12-D93A30A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801D-E42A-4D4D-8D77-BF73287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E370-346B-4BAD-8371-163AA82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DEB8-F827-4E2F-AEF5-AEC3CF7D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A799-6A80-408A-8574-1B71B44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34CC-DE76-4C84-9CFC-1B782D8A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565-C3F5-499E-A7F8-B3E2A4F3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8D4-7B25-4F4F-B5AC-6B9A877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19C4-12E7-4C7F-A249-10C67D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0823B-AF44-42DE-8AA4-C9B76ACD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3032-C582-45D6-9A64-1D067B6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9CBF-7794-4258-BB32-E263C85D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EA3-700B-43A0-8EBC-34F22FD3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6DA4-AA8F-4034-982C-9207D90C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EDC-0004-425B-9648-255FB53F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0FFC-5420-4F66-81F0-C9697F47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5C38-AA47-4255-983C-0963529F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531B-7407-4BC9-8377-0DF587F3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679-55A3-4CDA-9CFC-27CFDCE0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2B3F-3ABB-43D6-BB9E-44C1228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DEDAC-A77C-48C8-81AD-94D74786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1D1C4-7AAA-4225-A9C7-845694E3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303C-A0E5-4CDA-8C53-6F89DA2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22D70-B82D-46B3-8BF9-80EED24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51F1-EDE4-4765-97F3-C69D8A7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6289-4894-4F65-B10C-47D71DB9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7C98-56C4-4FAE-A795-101C656D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542C-F1C3-4390-B5C2-883965E7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DBFE-C1CD-4D5F-B8E8-ADFAAE7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57F7-9F99-4B19-B340-E78B021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FA-A26D-42D9-93B8-12F45041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9EA8-CAB7-4731-AC09-E8BDB05C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5C9F-AF9F-4320-98BE-8F527246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916C8-38B1-438A-821B-DA7C536F3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46DC2-89DE-46AE-BDC4-3B250B9E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8A900-0FC3-437E-8E3A-AAD41781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BDDEC-5E0E-466E-9949-DD8B650E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042E-E7A0-4114-9268-F0D984C9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102-21CE-4443-BFD7-140E3CC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469A-9798-4C0C-81C6-90DC210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9291-F353-426C-BE62-954E0C5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80C4-C1B5-478B-9E3F-62D65FA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39DE0-29B7-4ACE-918E-BF607559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E783-5147-4E77-B0FD-DE1CB17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FB6C-D507-417E-BAD7-D093E7D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AE7E-0B67-465D-B0A8-38C5AF2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A9F-BD68-445E-8ADA-B2ACAC8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B6E0-D1BB-4EF9-B185-02035D22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EED1-0EF3-4C2D-8DE7-A96D5C88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DDDE-9B73-4A6D-BCFD-D113018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738A-2887-49D9-8061-78C6D87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CE10-223D-4066-9100-7A779A3F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068F0-A419-4847-A02E-AC6310D8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EFB7D-AC90-49DB-998A-2AE81012D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E7EC-42AD-406E-81CE-137582A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1D42-B1DD-4B05-9D74-03516BD0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C7EA-37B6-413A-AD02-1C7DCF54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4D81A-9624-4938-BC39-4DFD9697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6286-74E3-454E-BBFE-8913D495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CA91-3663-46A3-8FA7-406D20DE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CF1-7F43-463B-BBD7-E4019C14AE36}" type="datetimeFigureOut">
              <a:rPr lang="en-US" smtClean="0"/>
              <a:t>2021-03-30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C485-0F9B-4F46-BC8D-E63A649F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EFC2-47EA-48DD-B12C-0C3494887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4D9-4B58-41C2-871B-93A2E269B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079CE0-B866-4600-B406-CF86C420358C}"/>
              </a:ext>
            </a:extLst>
          </p:cNvPr>
          <p:cNvSpPr/>
          <p:nvPr/>
        </p:nvSpPr>
        <p:spPr>
          <a:xfrm>
            <a:off x="2797908" y="3048001"/>
            <a:ext cx="1062892" cy="1062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99BD8-9DAE-43D2-AFDB-9DBBFB813BF9}"/>
              </a:ext>
            </a:extLst>
          </p:cNvPr>
          <p:cNvSpPr/>
          <p:nvPr/>
        </p:nvSpPr>
        <p:spPr>
          <a:xfrm>
            <a:off x="6705600" y="3048001"/>
            <a:ext cx="1062892" cy="106289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73193A-06D7-4CF6-85C7-C9161E89A189}"/>
              </a:ext>
            </a:extLst>
          </p:cNvPr>
          <p:cNvCxnSpPr>
            <a:stCxn id="4" idx="7"/>
            <a:endCxn id="5" idx="1"/>
          </p:cNvCxnSpPr>
          <p:nvPr/>
        </p:nvCxnSpPr>
        <p:spPr>
          <a:xfrm rot="5400000" flipH="1" flipV="1">
            <a:off x="5283200" y="1625601"/>
            <a:ext cx="12700" cy="3156114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F29DAD1-4D45-479D-9F9E-7A9CDF2E10A1}"/>
              </a:ext>
            </a:extLst>
          </p:cNvPr>
          <p:cNvCxnSpPr>
            <a:stCxn id="4" idx="5"/>
            <a:endCxn id="5" idx="3"/>
          </p:cNvCxnSpPr>
          <p:nvPr/>
        </p:nvCxnSpPr>
        <p:spPr>
          <a:xfrm rot="16200000" flipH="1">
            <a:off x="5283200" y="2377179"/>
            <a:ext cx="12700" cy="3156114"/>
          </a:xfrm>
          <a:prstGeom prst="curvedConnector3">
            <a:avLst>
              <a:gd name="adj1" fmla="val 3025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00A4A8-1391-4D95-BA94-E282132932A7}"/>
              </a:ext>
            </a:extLst>
          </p:cNvPr>
          <p:cNvSpPr/>
          <p:nvPr/>
        </p:nvSpPr>
        <p:spPr>
          <a:xfrm>
            <a:off x="429847" y="2454030"/>
            <a:ext cx="1555260" cy="81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Stock(o) = 8</a:t>
            </a:r>
          </a:p>
          <a:p>
            <a:r>
              <a:rPr lang="en-US" dirty="0">
                <a:solidFill>
                  <a:schemeClr val="tx1"/>
                </a:solidFill>
              </a:rPr>
              <a:t>Stock(d) =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99F8D-99B5-4CB9-857E-348CF1B50EE7}"/>
              </a:ext>
            </a:extLst>
          </p:cNvPr>
          <p:cNvSpPr/>
          <p:nvPr/>
        </p:nvSpPr>
        <p:spPr>
          <a:xfrm>
            <a:off x="8690707" y="2454030"/>
            <a:ext cx="1555261" cy="81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Stock(o) = 10</a:t>
            </a:r>
          </a:p>
          <a:p>
            <a:r>
              <a:rPr lang="en-US" dirty="0">
                <a:solidFill>
                  <a:schemeClr val="tx1"/>
                </a:solidFill>
              </a:rPr>
              <a:t>Stock(d) = 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/>
              <p:nvPr/>
            </p:nvSpPr>
            <p:spPr>
              <a:xfrm>
                <a:off x="965968" y="2084698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91F1B-B7E1-4232-AAE9-02204F3A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68" y="2084698"/>
                <a:ext cx="4830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/>
              <p:nvPr/>
            </p:nvSpPr>
            <p:spPr>
              <a:xfrm>
                <a:off x="9226829" y="2084698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46B3C2-550D-4378-98F5-76493B507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829" y="2084698"/>
                <a:ext cx="4883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/>
              <p:nvPr/>
            </p:nvSpPr>
            <p:spPr>
              <a:xfrm>
                <a:off x="5096399" y="2512534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DBD08E-ACC3-47C3-9998-50FB9459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99" y="2512534"/>
                <a:ext cx="4830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/>
              <p:nvPr/>
            </p:nvSpPr>
            <p:spPr>
              <a:xfrm>
                <a:off x="5096399" y="4265190"/>
                <a:ext cx="488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BA5FA0-E832-4EA0-9A48-5A92B24C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99" y="4265190"/>
                <a:ext cx="4883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/>
              <p:nvPr/>
            </p:nvSpPr>
            <p:spPr>
              <a:xfrm>
                <a:off x="4808232" y="2856986"/>
                <a:ext cx="96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AC7A3E-5AD1-48C5-8D60-5A637E72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32" y="2856986"/>
                <a:ext cx="9626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/>
              <p:nvPr/>
            </p:nvSpPr>
            <p:spPr>
              <a:xfrm>
                <a:off x="4808232" y="3895858"/>
                <a:ext cx="966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640CF1-1B27-4515-9118-FE1BC514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232" y="3895858"/>
                <a:ext cx="96603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7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Yize Wang</dc:creator>
  <cp:lastModifiedBy>Yize Wang</cp:lastModifiedBy>
  <cp:revision>1</cp:revision>
  <dcterms:created xsi:type="dcterms:W3CDTF">2021-03-30T12:21:21Z</dcterms:created>
  <dcterms:modified xsi:type="dcterms:W3CDTF">2021-03-30T13:07:19Z</dcterms:modified>
</cp:coreProperties>
</file>