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1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59B69-9FC6-4D58-94EA-9F1BCC916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8C6DA0-17D9-4676-A012-A4ECCF537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1746E-63B2-48B5-ADB3-4E3803EA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CF6-5118-4DD2-804C-734F22EE1A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316DB-D43F-489C-9085-DE00BE25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0AC5B-1FDF-4875-93A6-4936D0AE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9885-54C4-47D5-982F-A6F525331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9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3706B-DDDF-411F-A190-CB3A2511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15690-AE01-41CE-BA1F-2F1F9B3C0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C4BC6-C125-4B17-9609-FE929095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CF6-5118-4DD2-804C-734F22EE1A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DA16-6379-4FC2-82B3-B11451F1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933B1-6631-4BE5-8616-A99B7490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9885-54C4-47D5-982F-A6F525331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9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06FBA5-0C43-487C-ACA1-237F03DCE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1BE48-84ED-4F9B-8809-6959DD099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15EF4-871E-45CF-B69B-305C8D1D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CF6-5118-4DD2-804C-734F22EE1A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2AB68-A8A9-4825-B2EC-58C2CFF2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FA9D4-7224-4CD9-9998-CE900D70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9885-54C4-47D5-982F-A6F525331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6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308D5-8E03-48DD-AB09-A7674792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8DCD7-15DE-4E79-845D-2EA35169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643B5-EF0B-466D-AA53-D31D645F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CF6-5118-4DD2-804C-734F22EE1A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246F4-2050-4078-AE09-A08C8901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774DC-9DF8-4441-AFF7-6F67A85B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9885-54C4-47D5-982F-A6F525331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6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112A0-27BF-487B-8E83-69E49203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FB52D6-0DD5-4009-A4F0-BA8F7601A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374E5-734B-43C4-8480-7A91D8DA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CF6-5118-4DD2-804C-734F22EE1A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7B383-FA04-4AB1-B325-4B02AE69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53CA1-652F-4BBA-8C4F-A0D372DC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9885-54C4-47D5-982F-A6F525331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9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65B1F-F508-4CE3-A704-4BB0A06C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C0B60-0811-4063-99B8-920E214B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745F1-B542-483F-BA09-ACA315982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906C3-2229-4BE0-85B7-FB37A0D4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CF6-5118-4DD2-804C-734F22EE1A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DC9B9-B425-476E-A83E-E6AB51A1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C15D4-9B3F-4CB1-9C32-1D72814B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9885-54C4-47D5-982F-A6F525331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769A-350B-413C-9DAD-51CA8732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62053-464B-4525-94AE-C49A601DF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E92485-1D4B-482D-A434-90636E0A5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389F91-AB82-4810-BBE8-4BB9B28D4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102AEA-1092-487C-9112-16DCAFC72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14F016-F15C-4242-90AE-7E6A8865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CF6-5118-4DD2-804C-734F22EE1A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38A57B-F113-451A-A585-C6EAEC30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5FBC5-A567-4C02-93DA-92FAF6DF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9885-54C4-47D5-982F-A6F525331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1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BA824-FC77-44C9-8AED-D7C1A386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64E3F5-C331-4B19-AEDF-0AAD9AA9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CF6-5118-4DD2-804C-734F22EE1A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7005C7-9729-4D26-A4D8-6CA2318F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31E5E1-CC08-405B-8AE4-E0F5144D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9885-54C4-47D5-982F-A6F525331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7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E42A60-B68F-444D-BDB6-0AD291E6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CF6-5118-4DD2-804C-734F22EE1A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B785B-1195-44B4-AAD3-299F8F4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F42908-34B5-4ECC-9A0E-14132AF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9885-54C4-47D5-982F-A6F525331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3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A8BC7-4073-4C77-8C79-27D498AA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25460-DBE7-4127-B9E7-A3432B8D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0862D-033D-49F7-BED0-6B094C102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9C30C-7CC2-4638-B69E-B7497E9D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CF6-5118-4DD2-804C-734F22EE1A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C27E4-44C7-48C4-A4C7-751D5CBE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14D55D-FE2A-4599-8F3B-0F288E39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9885-54C4-47D5-982F-A6F525331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82F79-9920-4558-9D82-FDE3153F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335858-D6F3-427C-8C2C-57ED4A0F7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D39A0-BD6C-40DC-9BFE-6E68DCC2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AE029-E895-4EF4-B4FF-87529316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CF6-5118-4DD2-804C-734F22EE1A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193AE-2CC4-4A00-9199-49AFF206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15133-7F5D-49E6-AD2E-7228D17D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9885-54C4-47D5-982F-A6F525331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7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B801AC-1895-44C6-BA77-A9BD9230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2B4C1-AA0F-4E33-B531-FF223F1C9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D2663-CB3F-41F6-B3F1-731BC55CF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8CF6-5118-4DD2-804C-734F22EE1AC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12814-6066-49B4-A34F-BAAAEAE19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774AD-DE7A-4870-B6DD-14BB3FD84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9885-54C4-47D5-982F-A6F525331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5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1EB4BBB-9821-4BD7-A53D-34720C9BB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2225999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6600" b="1" dirty="0">
                <a:latin typeface="+mj-ea"/>
                <a:ea typeface="+mj-ea"/>
              </a:rPr>
              <a:t>ATM</a:t>
            </a:r>
            <a:r>
              <a:rPr lang="zh-CN" altLang="en-US" sz="6600" b="1" dirty="0">
                <a:latin typeface="+mj-ea"/>
                <a:ea typeface="+mj-ea"/>
              </a:rPr>
              <a:t>模拟程序</a:t>
            </a:r>
            <a:endParaRPr lang="en-US" altLang="zh-CN" sz="6600" b="1" dirty="0">
              <a:latin typeface="+mj-ea"/>
              <a:ea typeface="+mj-ea"/>
            </a:endParaRP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2100" dirty="0"/>
              <a:t>Presented by</a:t>
            </a:r>
            <a:r>
              <a:rPr lang="zh-CN" altLang="en-US" sz="2100" dirty="0"/>
              <a:t>： </a:t>
            </a:r>
            <a:r>
              <a:rPr lang="en-US" altLang="zh-CN" sz="2100"/>
              <a:t>Derrick Zhu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021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37AD0-50D7-4C71-91B0-F0B362D7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程序一旦运行，除非暴力关闭，否则不会主动结束。</a:t>
            </a: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C926B7FF-B3A9-4E2D-B4DB-F2DA985F2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5" y="1947385"/>
            <a:ext cx="6609152" cy="209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4322E5-EEF6-4AC2-9036-80B8EE1146CE}"/>
              </a:ext>
            </a:extLst>
          </p:cNvPr>
          <p:cNvSpPr txBox="1"/>
          <p:nvPr/>
        </p:nvSpPr>
        <p:spPr>
          <a:xfrm>
            <a:off x="7847861" y="2467992"/>
            <a:ext cx="297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用户退出</a:t>
            </a:r>
          </a:p>
        </p:txBody>
      </p:sp>
      <p:pic>
        <p:nvPicPr>
          <p:cNvPr id="5123" name="图片 1">
            <a:extLst>
              <a:ext uri="{FF2B5EF4-FFF2-40B4-BE49-F238E27FC236}">
                <a16:creationId xmlns:a16="http://schemas.microsoft.com/office/drawing/2014/main" id="{C19BAFED-608B-49AE-844A-CAB3A6705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5" y="4203901"/>
            <a:ext cx="6609152" cy="259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F5419B-6B4D-43AE-9452-0ECF1CC2D0BA}"/>
              </a:ext>
            </a:extLst>
          </p:cNvPr>
          <p:cNvSpPr txBox="1"/>
          <p:nvPr/>
        </p:nvSpPr>
        <p:spPr>
          <a:xfrm>
            <a:off x="7417294" y="4621930"/>
            <a:ext cx="4774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Sleep</a:t>
            </a:r>
            <a:r>
              <a:rPr lang="zh-CN" altLang="en-US" sz="3600" dirty="0"/>
              <a:t>（</a:t>
            </a:r>
            <a:r>
              <a:rPr lang="en-US" altLang="zh-CN" sz="3600" dirty="0"/>
              <a:t>4000</a:t>
            </a:r>
            <a:r>
              <a:rPr lang="zh-CN" altLang="en-US" sz="3600" dirty="0"/>
              <a:t>）之后回到</a:t>
            </a:r>
            <a:r>
              <a:rPr lang="en-US" altLang="zh-CN" sz="3600" dirty="0"/>
              <a:t>welcome</a:t>
            </a:r>
            <a:r>
              <a:rPr lang="zh-CN" altLang="en-US" sz="3600" dirty="0"/>
              <a:t>，方便下一位用户操作</a:t>
            </a:r>
          </a:p>
        </p:txBody>
      </p:sp>
    </p:spTree>
    <p:extLst>
      <p:ext uri="{BB962C8B-B14F-4D97-AF65-F5344CB8AC3E}">
        <p14:creationId xmlns:p14="http://schemas.microsoft.com/office/powerpoint/2010/main" val="251444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6FE0D-272E-4589-BC6D-8CD95A89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874" y="210343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以上</a:t>
            </a:r>
            <a:r>
              <a:rPr lang="ja-JP" altLang="en-US" sz="8000" b="1" dirty="0"/>
              <a:t>です</a:t>
            </a:r>
            <a:r>
              <a:rPr lang="zh-CN" altLang="en-US" sz="8000" b="1" dirty="0"/>
              <a:t>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0CED4-75D7-4FAE-9C0C-CCC6F20B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460" y="3805345"/>
            <a:ext cx="3822577" cy="12282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感谢您的聆听。</a:t>
            </a:r>
          </a:p>
        </p:txBody>
      </p:sp>
    </p:spTree>
    <p:extLst>
      <p:ext uri="{BB962C8B-B14F-4D97-AF65-F5344CB8AC3E}">
        <p14:creationId xmlns:p14="http://schemas.microsoft.com/office/powerpoint/2010/main" val="327363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6B5BF6-8A05-497B-BECD-A266A16C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30" y="365125"/>
            <a:ext cx="9144792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2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26976C-AFD7-4ADC-B3E8-741494BE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07" y="184980"/>
            <a:ext cx="5258385" cy="64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8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8AC56-7A07-413D-A1E3-22F88085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805" y="1561899"/>
            <a:ext cx="4082337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界面函数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操作函数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8DBEFB-69A7-471B-AC92-8A68C366D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69" y="116550"/>
            <a:ext cx="7204942" cy="66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7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7F1A1-D7D1-4732-A635-69A4D572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system</a:t>
            </a:r>
            <a:r>
              <a:rPr lang="zh-CN" altLang="en-US" dirty="0"/>
              <a:t>（“</a:t>
            </a:r>
            <a:r>
              <a:rPr lang="en-US" altLang="zh-CN" dirty="0" err="1"/>
              <a:t>cls</a:t>
            </a:r>
            <a:r>
              <a:rPr lang="zh-CN" altLang="en-US" dirty="0"/>
              <a:t>”）清屏，界面相对固定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F12875-CE0F-4851-B3D2-F26E7C6B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77"/>
            <a:ext cx="4657078" cy="1369730"/>
          </a:xfrm>
          <a:prstGeom prst="rect">
            <a:avLst/>
          </a:prstGeom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A5F511E9-E4B0-46CF-92F2-E6788788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7196"/>
            <a:ext cx="7341451" cy="338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42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7F1A1-D7D1-4732-A635-69A4D572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system</a:t>
            </a:r>
            <a:r>
              <a:rPr lang="zh-CN" altLang="en-US" dirty="0"/>
              <a:t>（“</a:t>
            </a:r>
            <a:r>
              <a:rPr lang="en-US" altLang="zh-CN" dirty="0" err="1"/>
              <a:t>cls</a:t>
            </a:r>
            <a:r>
              <a:rPr lang="zh-CN" altLang="en-US" dirty="0"/>
              <a:t>”）清屏，界面相对固定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F12875-CE0F-4851-B3D2-F26E7C6B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77"/>
            <a:ext cx="4657078" cy="1369730"/>
          </a:xfrm>
          <a:prstGeom prst="rect">
            <a:avLst/>
          </a:prstGeom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A5F511E9-E4B0-46CF-92F2-E6788788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7196"/>
            <a:ext cx="7341451" cy="338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图片 1">
            <a:extLst>
              <a:ext uri="{FF2B5EF4-FFF2-40B4-BE49-F238E27FC236}">
                <a16:creationId xmlns:a16="http://schemas.microsoft.com/office/drawing/2014/main" id="{5AC1BD20-F351-4F09-A7F0-867B1594D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22548"/>
            <a:ext cx="9457247" cy="500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19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3F06-4A73-409F-A8D7-3AB5231D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572488"/>
            <a:ext cx="10515600" cy="1561329"/>
          </a:xfrm>
        </p:spPr>
        <p:txBody>
          <a:bodyPr/>
          <a:lstStyle/>
          <a:p>
            <a:r>
              <a:rPr lang="zh-CN" altLang="en-US" dirty="0"/>
              <a:t>每次要打开数据库文件之前检查有效性</a:t>
            </a:r>
            <a:br>
              <a:rPr lang="en-US" altLang="zh-CN" dirty="0"/>
            </a:br>
            <a:r>
              <a:rPr lang="zh-CN" altLang="en-US" dirty="0"/>
              <a:t>如果出错提醒用户联系客服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769CC9-AA86-438F-AB41-44628B529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15" y="3067568"/>
            <a:ext cx="11806769" cy="7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9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FB749-8FC9-4A4D-BFA4-663ADB96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程序运行中，用户完成一个操作，会提供返回菜单选项，方便用户连续操作。</a:t>
            </a:r>
          </a:p>
        </p:txBody>
      </p:sp>
      <p:pic>
        <p:nvPicPr>
          <p:cNvPr id="4099" name="图片 1">
            <a:extLst>
              <a:ext uri="{FF2B5EF4-FFF2-40B4-BE49-F238E27FC236}">
                <a16:creationId xmlns:a16="http://schemas.microsoft.com/office/drawing/2014/main" id="{0E019CCA-1423-44B3-BBB4-239767017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23" y="1690688"/>
            <a:ext cx="9155406" cy="509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43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57ED6-C8BF-4F5D-A4C2-95F8AE7B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在功能进行中，数字代表的选项相对固定，确认都是</a:t>
            </a:r>
            <a:r>
              <a:rPr lang="en-US" altLang="zh-CN" dirty="0"/>
              <a:t>【1】</a:t>
            </a:r>
            <a:r>
              <a:rPr lang="zh-CN" altLang="en-US" dirty="0"/>
              <a:t>，返回菜单都是</a:t>
            </a:r>
            <a:r>
              <a:rPr lang="en-US" altLang="zh-CN" dirty="0"/>
              <a:t>【2】</a:t>
            </a:r>
            <a:endParaRPr lang="zh-CN" altLang="en-US" dirty="0"/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D6D6A435-5167-4179-BB10-0FBBEB5D12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4" y="1864327"/>
            <a:ext cx="6142252" cy="342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43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140</Words>
  <Application>Microsoft Office PowerPoint</Application>
  <PresentationFormat>宽屏</PresentationFormat>
  <Paragraphs>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1.界面函数  2.操作函数</vt:lpstr>
      <vt:lpstr>使用system（“cls”）清屏，界面相对固定</vt:lpstr>
      <vt:lpstr>使用system（“cls”）清屏，界面相对固定</vt:lpstr>
      <vt:lpstr>每次要打开数据库文件之前检查有效性 如果出错提醒用户联系客服</vt:lpstr>
      <vt:lpstr>程序运行中，用户完成一个操作，会提供返回菜单选项，方便用户连续操作。</vt:lpstr>
      <vt:lpstr>在功能进行中，数字代表的选项相对固定，确认都是【1】，返回菜单都是【2】</vt:lpstr>
      <vt:lpstr>程序一旦运行，除非暴力关闭，否则不会主动结束。</vt:lpstr>
      <vt:lpstr>以上です。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朱绎彰</dc:creator>
  <cp:lastModifiedBy>朱绎彰</cp:lastModifiedBy>
  <cp:revision>7</cp:revision>
  <dcterms:created xsi:type="dcterms:W3CDTF">2020-06-06T23:42:50Z</dcterms:created>
  <dcterms:modified xsi:type="dcterms:W3CDTF">2020-11-16T07:42:38Z</dcterms:modified>
</cp:coreProperties>
</file>