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A0BA-A79B-448D-ADE5-39BEAA7D8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61AD4-238E-4B30-B3AF-9879BA72E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74100-9E85-4A0F-9B98-B633E05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5F4CF-37D8-4449-BD4C-98AF5C36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94A5B-EAB6-4CDD-9989-ADBFD6E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EC9C-ECFE-41A9-AF44-BCC4053C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0F84A-ACA4-44FF-B321-8DC2A7471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4F5F9-1EA5-467A-A203-5269EFB6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2BB34-C71D-4360-AD55-5FEB1524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37BED-3F9E-4227-9B9D-832A8F8A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8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00E4F1-877A-4934-9A83-EC2ADDE5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8B23C-AC76-4F17-B4D4-EDFEA7010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744B1-D26F-4C82-A350-A95CACE6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B7363-6263-41EC-971E-0D9EC045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B1191-A95E-4DCF-8A01-E042645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A0BD9-4EB1-483B-9329-6C4542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07215-7EB4-4C90-95F9-9FC15B68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9AD5E-2B99-4361-9210-AA57C1F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4D307-2093-45D7-A47B-813D9AD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31748-7794-4564-9AF8-A009E2C0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722-5417-4EAF-94F5-AD074B50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4E292-510C-4A1C-8C56-94AFB5A1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74E42-7333-48B8-911E-F92BB43E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B5BA7-DFDA-4005-9EC0-FF432A0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5858E-8A0E-4759-962E-4812D27F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9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FE89-95B0-43F6-8142-37E990F2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AE125-8BE7-4450-B2C2-FDA196522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4C10A-E0CF-4620-8653-45D27197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F53F3-7F0E-4389-8C4C-4E15BCE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29E99-2AE6-4A1D-8BFC-6FB66F03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4D714-43DE-465F-B2BE-897DF26E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8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8C28-BDA8-4B97-86AC-F42146A1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78883-3954-44E9-B91B-3741A941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CCCFA-7F61-4622-B8B2-FA0A4018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9C311-8BE4-4CD2-8CFD-2CC1990A5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81968-5893-4CDB-95D0-CADC8E19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BA04B-F1CF-4FC5-A513-8F44EDFE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76B517-B4C2-41E0-9EC1-38BAD79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D6D9D6-6F77-415D-A681-89B6213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BA0BA-F575-4F14-A8BA-B7948C0E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097E29-B685-4B42-B335-0025DFF5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FB123-E15B-4ECA-9025-7F40F3ED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9CDAD-38BD-409F-97FF-8A558544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4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CCF8DF-3412-4A92-9365-C3DB295F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2AAF1-23AC-49DB-91DA-8F6B143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6A4AC-CDA7-4145-9AF8-3DC43830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1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7081-C2C9-4E53-A4FD-0E63840C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DB7F1-B1AA-4E81-835F-42949041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AD7AB-1A90-4B3B-B7B3-BAD61848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05A74-8052-451B-B6D1-31630932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57111-9C61-40AB-9E03-EA8A429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8E53C-33DB-4103-BB15-5F8DEDF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8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CE86E-45C3-4390-A0E4-D9914B3A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E0D135-7EC0-469C-A69D-6A5885262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94ED4-60E4-4ED6-AF2B-61157F93B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410D3-3BB7-422D-9DFB-A5BC6502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D8576-6786-4DC2-B559-57052903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8E66B-C7FD-4402-8BF8-A8D859E3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797FE3-CB57-4C02-913E-CD716F68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12437-B608-4C61-B11A-9CA01681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F8407-7780-4683-8597-D77A9B2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501B-30BF-477F-8DCC-09BEE7B912CF}" type="datetimeFigureOut">
              <a:rPr lang="zh-CN" altLang="en-US" smtClean="0"/>
              <a:t>2021-08-24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7B7A-9FBD-4E50-96BD-13649D03B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0AC0A-173C-428E-91FD-913694A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CB91-C0EE-43FB-8CF3-3A339D1E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16FC-7561-4FAB-AAA2-D500AD088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空壳公司不需要年终总结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55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空壳公司不需要年终总结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空壳公司不需要年终总结</dc:title>
  <dc:creator>Wu Sehun</dc:creator>
  <cp:lastModifiedBy>Wu Sehun</cp:lastModifiedBy>
  <cp:revision>1</cp:revision>
  <dcterms:created xsi:type="dcterms:W3CDTF">2021-08-24T11:58:28Z</dcterms:created>
  <dcterms:modified xsi:type="dcterms:W3CDTF">2021-08-24T11:58:48Z</dcterms:modified>
</cp:coreProperties>
</file>