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9" r:id="rId4"/>
    <p:sldId id="290" r:id="rId5"/>
    <p:sldId id="291" r:id="rId6"/>
    <p:sldId id="294" r:id="rId7"/>
    <p:sldId id="295" r:id="rId8"/>
    <p:sldId id="296" r:id="rId9"/>
    <p:sldId id="297" r:id="rId10"/>
    <p:sldId id="298" r:id="rId11"/>
    <p:sldId id="299" r:id="rId12"/>
    <p:sldId id="293" r:id="rId13"/>
    <p:sldId id="300" r:id="rId14"/>
    <p:sldId id="292" r:id="rId15"/>
    <p:sldId id="262" r:id="rId16"/>
  </p:sldIdLst>
  <p:sldSz cx="9144000" cy="5143500" type="screen16x9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727" autoAdjust="0"/>
  </p:normalViewPr>
  <p:slideViewPr>
    <p:cSldViewPr>
      <p:cViewPr>
        <p:scale>
          <a:sx n="75" d="100"/>
          <a:sy n="75" d="100"/>
        </p:scale>
        <p:origin x="-2772" y="-13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1404" tIns="45702" rIns="91404" bIns="4570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1404" tIns="45702" rIns="91404" bIns="45702" rtlCol="0"/>
          <a:lstStyle>
            <a:lvl1pPr algn="r">
              <a:defRPr sz="1200"/>
            </a:lvl1pPr>
          </a:lstStyle>
          <a:p>
            <a:fld id="{2C46BBDC-AE47-4759-AAF3-1D6E6F5D92C5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1404" tIns="45702" rIns="91404" bIns="4570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1404" tIns="45702" rIns="91404" bIns="45702" rtlCol="0" anchor="b"/>
          <a:lstStyle>
            <a:lvl1pPr algn="r">
              <a:defRPr sz="1200"/>
            </a:lvl1pPr>
          </a:lstStyle>
          <a:p>
            <a:fld id="{FDF55588-7086-45EE-AB37-F6A94CA57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65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1404" tIns="45702" rIns="91404" bIns="4570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1404" tIns="45702" rIns="91404" bIns="45702" rtlCol="0"/>
          <a:lstStyle>
            <a:lvl1pPr algn="r">
              <a:defRPr sz="1200"/>
            </a:lvl1pPr>
          </a:lstStyle>
          <a:p>
            <a:fld id="{8026514C-7A4D-420F-B662-488C464E14A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4" tIns="45702" rIns="91404" bIns="4570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9" y="4715154"/>
            <a:ext cx="5438140" cy="4466987"/>
          </a:xfrm>
          <a:prstGeom prst="rect">
            <a:avLst/>
          </a:prstGeom>
        </p:spPr>
        <p:txBody>
          <a:bodyPr vert="horz" lIns="91404" tIns="45702" rIns="91404" bIns="45702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1404" tIns="45702" rIns="91404" bIns="4570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1404" tIns="45702" rIns="91404" bIns="45702" rtlCol="0" anchor="b"/>
          <a:lstStyle>
            <a:lvl1pPr algn="r">
              <a:defRPr sz="1200"/>
            </a:lvl1pPr>
          </a:lstStyle>
          <a:p>
            <a:fld id="{7740AFED-362A-4047-9587-DD3EB4320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16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ED8-2C70-4AD3-87D4-49965A1DC0A0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52B8-EDF7-482F-8C86-ADA2047D7807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BB6-5905-4BEB-A0CF-D2909EB8B587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830888" y="4767263"/>
            <a:ext cx="2133600" cy="27384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8064896" cy="43204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394472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9F5-6DC5-41C1-8D2C-571D75F78544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20272" y="4876006"/>
            <a:ext cx="2133600" cy="27384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F8C-A308-4AD3-AC1D-D62F4B189BCD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C2B8-0B58-47F6-A65C-6FD3D233DAF5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1CFF-4172-4A07-85DC-6555AFD84627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F1C-CB47-4502-957B-BD83C7FAE620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1FB7-1993-4BAC-8471-513DAC00BB20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FBF-A7CA-4FAE-B1C7-37FAA0A25292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2C34-3008-414D-B1B5-7DE60DEB3350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99592" y="205979"/>
            <a:ext cx="6408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97F6-3C5C-4CEA-9E23-F87AF10309AC}" type="datetime1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2139702"/>
            <a:ext cx="6372200" cy="1584176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</a:rPr>
              <a:t>USB HUB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402587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dirty="0" err="1" smtClean="0"/>
              <a:t>YiZhi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140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hubtest.cpp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784" y="1275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771550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module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usbserial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str_path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usr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/local/drivers/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usbserial.ko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str_path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usr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/local/drivers/cp210x.ko"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open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str_path</a:t>
            </a:r>
            <a:r>
              <a:rPr lang="en-US" altLang="zh-TW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c_str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O_RDONLY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fstat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image_size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</a:t>
            </a:r>
            <a:r>
              <a:rPr lang="en-US" altLang="zh-TW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st_size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image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malloc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image_size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read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image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image_size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close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init_module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image_size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params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perror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init_module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free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EXIT_SUCCESS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308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hubtest.cpp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784" y="1275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771550"/>
            <a:ext cx="6984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HUBTEST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RmMod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Module 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string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str_path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module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usbserial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str_path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usbserial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module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cp210x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str_path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"cp210x"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remove_module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str_path</a:t>
            </a:r>
            <a:r>
              <a:rPr lang="en-US" altLang="zh-TW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c_str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O_NONBLOCK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perror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remove_module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EXIT_SUCCESS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515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</a:t>
            </a:r>
            <a:r>
              <a:rPr lang="en-US" altLang="zh-TW" dirty="0" err="1" smtClean="0"/>
              <a:t>ubtest.h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27584" y="77155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#pragma once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ifndef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 HUBTEST_H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#define HUBTEST_H</a:t>
            </a: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iostream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&lt;sys/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syscall.h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&lt;sys/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stat.h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fcntl.h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unistd.h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&lt;string&gt;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chrono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&lt;thread&gt;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#include "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SPUsbManager.h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"</a:t>
            </a: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sp_usb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#define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finit_module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fd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param_values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, flags)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syscall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(__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NR_finit_module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fd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param_values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, flags)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#define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init_module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module_image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len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param_values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)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syscall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(__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NR_init_module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module_image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len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param_values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da-DK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#define remove_module(mod, flags) syscall(__NR_delete_module, mod, flags)</a:t>
            </a: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#define 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search_max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 10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89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</a:t>
            </a:r>
            <a:r>
              <a:rPr lang="en-US" altLang="zh-TW" dirty="0" err="1" smtClean="0"/>
              <a:t>ubtest.h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27584" y="77155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HUBTEST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Module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usbserial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cp210x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HUBTEST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HUBTEST instance_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instance_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CloseHub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*);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CheckUserInput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*);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~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HUBTEST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usb_count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InsMod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RmMod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GetUsbDeviceCount</a:t>
            </a:r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#</a:t>
            </a:r>
            <a:r>
              <a:rPr lang="en-US" altLang="zh-TW" sz="1200" dirty="0" err="1">
                <a:solidFill>
                  <a:srgbClr val="804000"/>
                </a:solidFill>
                <a:highlight>
                  <a:srgbClr val="FFFFFF"/>
                </a:highlight>
              </a:rPr>
              <a:t>endif</a:t>
            </a:r>
            <a:r>
              <a:rPr lang="en-US" altLang="zh-TW" sz="1200" dirty="0">
                <a:solidFill>
                  <a:srgbClr val="804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8000"/>
                </a:solidFill>
                <a:highlight>
                  <a:srgbClr val="FFFFFF"/>
                </a:highlight>
              </a:rPr>
              <a:t>// !HUBTEST_H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381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main.cpp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27584" y="987574"/>
            <a:ext cx="66784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804000"/>
                </a:solidFill>
                <a:highlight>
                  <a:srgbClr val="FFFFFF"/>
                </a:highlight>
              </a:rPr>
              <a:t>#include "</a:t>
            </a:r>
            <a:r>
              <a:rPr lang="en-US" altLang="zh-TW" sz="1400" dirty="0" err="1">
                <a:solidFill>
                  <a:srgbClr val="804000"/>
                </a:solidFill>
                <a:highlight>
                  <a:srgbClr val="FFFFFF"/>
                </a:highlight>
              </a:rPr>
              <a:t>HUBTEST.h</a:t>
            </a:r>
            <a:r>
              <a:rPr lang="en-US" altLang="zh-TW" sz="1400" dirty="0">
                <a:solidFill>
                  <a:srgbClr val="804000"/>
                </a:solidFill>
                <a:highlight>
                  <a:srgbClr val="FFFFFF"/>
                </a:highlight>
              </a:rPr>
              <a:t>"</a:t>
            </a:r>
          </a:p>
          <a:p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argv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argc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"program needs 1 argument"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EXIT_FAILURE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HUBTEST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()-&gt;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CheckUserInput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argv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EXIT_FAILURE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EXIT_FAILURE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HUBTEST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()-&gt;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CloseHub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argv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EXIT_SUCCESS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684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64375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THANK 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YOU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SDK 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cp210x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build/core/libcxx_env.sh CONFIG_ARM_AARCH64=y </a:t>
            </a:r>
            <a:r>
              <a:rPr lang="en-US" altLang="zh-TW" dirty="0" smtClean="0"/>
              <a:t>REG_LOGIN=n</a:t>
            </a:r>
          </a:p>
          <a:p>
            <a:r>
              <a:rPr lang="en-US" altLang="zh-TW" dirty="0"/>
              <a:t>make 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make </a:t>
            </a:r>
            <a:r>
              <a:rPr lang="en-US" altLang="zh-TW" dirty="0" err="1" smtClean="0"/>
              <a:t>menuconfig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cp</a:t>
            </a:r>
            <a:r>
              <a:rPr lang="en-US" altLang="zh-TW" dirty="0"/>
              <a:t> .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/kernel/arch/arm64/</a:t>
            </a:r>
            <a:r>
              <a:rPr lang="en-US" altLang="zh-TW" dirty="0" err="1" smtClean="0"/>
              <a:t>configs</a:t>
            </a:r>
            <a:r>
              <a:rPr lang="en-US" altLang="zh-TW" dirty="0" smtClean="0"/>
              <a:t>/gemini_8368_P_defconfig</a:t>
            </a:r>
          </a:p>
          <a:p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ko</a:t>
            </a:r>
            <a:r>
              <a:rPr lang="zh-TW" altLang="en-US" dirty="0"/>
              <a:t>加入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/drivers/</a:t>
            </a:r>
            <a:r>
              <a:rPr lang="en-US" altLang="zh-TW" dirty="0" err="1" smtClean="0"/>
              <a:t>kernel_modules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Makefile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43758"/>
            <a:ext cx="569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78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application/drivers</a:t>
            </a:r>
            <a:r>
              <a:rPr lang="zh-TW" altLang="en-US" dirty="0" smtClean="0"/>
              <a:t>新建資料夾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Mkdir</a:t>
            </a:r>
            <a:r>
              <a:rPr lang="en-US" altLang="zh-TW" dirty="0" smtClean="0"/>
              <a:t> HUB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indent="-285750"/>
            <a:r>
              <a:rPr lang="zh-TW" altLang="en-US" dirty="0" smtClean="0"/>
              <a:t>修改 </a:t>
            </a:r>
            <a:r>
              <a:rPr lang="en-US" altLang="zh-TW" dirty="0" smtClean="0"/>
              <a:t>application/drivers/</a:t>
            </a:r>
            <a:r>
              <a:rPr lang="en-US" altLang="zh-TW" dirty="0" err="1" smtClean="0"/>
              <a:t>Makefile</a:t>
            </a:r>
            <a:endParaRPr lang="en-US" altLang="zh-TW" dirty="0" smtClean="0"/>
          </a:p>
          <a:p>
            <a:pPr indent="-285750"/>
            <a:endParaRPr lang="en-US" altLang="zh-TW" dirty="0"/>
          </a:p>
          <a:p>
            <a:pPr indent="-285750"/>
            <a:endParaRPr lang="en-US" altLang="zh-TW" dirty="0" smtClean="0"/>
          </a:p>
          <a:p>
            <a:pPr indent="-285750"/>
            <a:endParaRPr lang="en-US" altLang="zh-TW" dirty="0"/>
          </a:p>
          <a:p>
            <a:pPr indent="-285750"/>
            <a:r>
              <a:rPr lang="en-US" altLang="zh-TW" dirty="0"/>
              <a:t>create </a:t>
            </a:r>
            <a:r>
              <a:rPr lang="en-US" altLang="zh-TW" dirty="0" err="1"/>
              <a:t>Makefile</a:t>
            </a:r>
            <a:r>
              <a:rPr lang="en-US" altLang="zh-TW" dirty="0"/>
              <a:t> </a:t>
            </a:r>
            <a:r>
              <a:rPr lang="zh-TW" altLang="en-US" dirty="0" smtClean="0">
                <a:latin typeface="新細明體"/>
                <a:ea typeface="新細明體"/>
              </a:rPr>
              <a:t>、</a:t>
            </a:r>
            <a:r>
              <a:rPr lang="en-US" altLang="zh-TW" dirty="0" smtClean="0"/>
              <a:t>hubtest.cpp</a:t>
            </a:r>
            <a:r>
              <a:rPr lang="zh-TW" altLang="en-US" dirty="0" smtClean="0">
                <a:latin typeface="新細明體"/>
                <a:ea typeface="新細明體"/>
              </a:rPr>
              <a:t> 、</a:t>
            </a:r>
            <a:r>
              <a:rPr lang="en-US" altLang="zh-TW" dirty="0"/>
              <a:t>main.cpp</a:t>
            </a:r>
            <a:r>
              <a:rPr lang="zh-TW" altLang="en-US" dirty="0" smtClean="0">
                <a:latin typeface="新細明體"/>
                <a:ea typeface="新細明體"/>
              </a:rPr>
              <a:t>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hubtest.h</a:t>
            </a:r>
            <a:r>
              <a:rPr lang="en-US" altLang="zh-TW" dirty="0" smtClean="0"/>
              <a:t>  in HUB</a:t>
            </a:r>
          </a:p>
          <a:p>
            <a:pPr marL="57150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7694"/>
            <a:ext cx="2714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9822"/>
            <a:ext cx="41338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83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915566"/>
            <a:ext cx="8229600" cy="33944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3200" dirty="0"/>
              <a:t>TOPDIR:=../../</a:t>
            </a:r>
          </a:p>
          <a:p>
            <a:pPr marL="0" indent="0">
              <a:buNone/>
            </a:pPr>
            <a:r>
              <a:rPr lang="en-US" altLang="zh-TW" sz="3200" dirty="0"/>
              <a:t>include $(TOPDIR)build/core/config.mak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SDK_DIR:=../../</a:t>
            </a:r>
            <a:r>
              <a:rPr lang="en-US" altLang="zh-TW" sz="3200" dirty="0" err="1"/>
              <a:t>sdk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UILIB:=$(APPLOCATION_OUT_DIR)/system/lib</a:t>
            </a:r>
          </a:p>
          <a:p>
            <a:pPr marL="0" indent="0">
              <a:buNone/>
            </a:pPr>
            <a:r>
              <a:rPr lang="en-US" altLang="zh-TW" sz="3200" dirty="0"/>
              <a:t>BINDIR:=$(APPLICATION_OUT_DIR)/system/bin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CXXFLAGS+=-I$(SDK_DIR)/include -I../include -I../../../</a:t>
            </a:r>
            <a:r>
              <a:rPr lang="en-US" altLang="zh-TW" sz="3200" dirty="0" err="1"/>
              <a:t>linux</a:t>
            </a:r>
            <a:r>
              <a:rPr lang="en-US" altLang="zh-TW" sz="3200" dirty="0"/>
              <a:t>/</a:t>
            </a:r>
            <a:r>
              <a:rPr lang="en-US" altLang="zh-TW" sz="3200" dirty="0" err="1"/>
              <a:t>sdk</a:t>
            </a:r>
            <a:r>
              <a:rPr lang="en-US" altLang="zh-TW" sz="3200" dirty="0"/>
              <a:t>/</a:t>
            </a:r>
            <a:r>
              <a:rPr lang="en-US" altLang="zh-TW" sz="3200" dirty="0" err="1"/>
              <a:t>apis</a:t>
            </a:r>
            <a:r>
              <a:rPr lang="en-US" altLang="zh-TW" sz="3200" dirty="0"/>
              <a:t>/include -I$(APPLICATION_DIR)include</a:t>
            </a:r>
          </a:p>
          <a:p>
            <a:pPr marL="0" indent="0">
              <a:buNone/>
            </a:pPr>
            <a:r>
              <a:rPr lang="en-US" altLang="zh-TW" sz="3200" dirty="0"/>
              <a:t>CXXFLAGS+=-</a:t>
            </a:r>
            <a:r>
              <a:rPr lang="en-US" altLang="zh-TW" sz="3200" dirty="0" err="1"/>
              <a:t>Wno</a:t>
            </a:r>
            <a:r>
              <a:rPr lang="en-US" altLang="zh-TW" sz="3200" dirty="0"/>
              <a:t>-non-virtual-</a:t>
            </a:r>
            <a:r>
              <a:rPr lang="en-US" altLang="zh-TW" sz="3200" dirty="0" err="1"/>
              <a:t>dtor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LDFLAGS+=-L$(PROJECT_DIR)/system/lib -L$(SDK_DIR)/lib -L$(APPLICATION_DIR)out/system/lib</a:t>
            </a:r>
          </a:p>
          <a:p>
            <a:pPr marL="0" indent="0">
              <a:buNone/>
            </a:pPr>
            <a:r>
              <a:rPr lang="en-US" altLang="zh-TW" sz="3200" dirty="0"/>
              <a:t>LDFLAGS+=-</a:t>
            </a:r>
            <a:r>
              <a:rPr lang="en-US" altLang="zh-TW" sz="3200" dirty="0" err="1"/>
              <a:t>lvolume_manager</a:t>
            </a:r>
            <a:r>
              <a:rPr lang="en-US" altLang="zh-TW" sz="3200" dirty="0"/>
              <a:t> -</a:t>
            </a:r>
            <a:r>
              <a:rPr lang="en-US" altLang="zh-TW" sz="3200" dirty="0" err="1"/>
              <a:t>lbinder</a:t>
            </a:r>
            <a:r>
              <a:rPr lang="en-US" altLang="zh-TW" sz="3200" dirty="0"/>
              <a:t> -</a:t>
            </a:r>
            <a:r>
              <a:rPr lang="en-US" altLang="zh-TW" sz="3200" dirty="0" err="1"/>
              <a:t>lutils</a:t>
            </a:r>
            <a:r>
              <a:rPr lang="en-US" altLang="zh-TW" sz="3200" dirty="0"/>
              <a:t> -</a:t>
            </a:r>
            <a:r>
              <a:rPr lang="en-US" altLang="zh-TW" sz="3200" dirty="0" err="1"/>
              <a:t>lcutils</a:t>
            </a:r>
            <a:r>
              <a:rPr lang="en-US" altLang="zh-TW" sz="3200" dirty="0"/>
              <a:t> -</a:t>
            </a:r>
            <a:r>
              <a:rPr lang="en-US" altLang="zh-TW" sz="3200" dirty="0" err="1"/>
              <a:t>lcorkscrew</a:t>
            </a:r>
            <a:r>
              <a:rPr lang="en-US" altLang="zh-TW" sz="3200" dirty="0"/>
              <a:t> -</a:t>
            </a:r>
            <a:r>
              <a:rPr lang="en-US" altLang="zh-TW" sz="3200" dirty="0" err="1"/>
              <a:t>llog</a:t>
            </a:r>
            <a:r>
              <a:rPr lang="en-US" altLang="zh-TW" sz="3200" dirty="0"/>
              <a:t> -</a:t>
            </a:r>
            <a:r>
              <a:rPr lang="en-US" altLang="zh-TW" sz="3200" dirty="0" err="1"/>
              <a:t>lvolume_client</a:t>
            </a:r>
            <a:r>
              <a:rPr lang="en-US" altLang="zh-TW" sz="3200" dirty="0"/>
              <a:t> -</a:t>
            </a:r>
            <a:r>
              <a:rPr lang="en-US" altLang="zh-TW" sz="3200" dirty="0" err="1"/>
              <a:t>lvolume_common</a:t>
            </a:r>
            <a:r>
              <a:rPr lang="en-US" altLang="zh-TW" sz="3200" dirty="0"/>
              <a:t> -</a:t>
            </a:r>
            <a:r>
              <a:rPr lang="en-US" altLang="zh-TW" sz="3200" dirty="0" err="1"/>
              <a:t>lusb_manager</a:t>
            </a:r>
            <a:r>
              <a:rPr lang="en-US" altLang="zh-TW" sz="3200" dirty="0"/>
              <a:t> -</a:t>
            </a:r>
            <a:r>
              <a:rPr lang="en-US" altLang="zh-TW" sz="3200" dirty="0" err="1"/>
              <a:t>lusb_client</a:t>
            </a:r>
            <a:r>
              <a:rPr lang="en-US" altLang="zh-TW" sz="3200" dirty="0"/>
              <a:t> -</a:t>
            </a:r>
            <a:r>
              <a:rPr lang="en-US" altLang="zh-TW" sz="3200" dirty="0" err="1"/>
              <a:t>lusb_common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GOAL=$(BINDIR)/</a:t>
            </a:r>
            <a:r>
              <a:rPr lang="en-US" altLang="zh-TW" sz="3200" dirty="0" err="1"/>
              <a:t>hubtest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OBJS+=</a:t>
            </a:r>
            <a:r>
              <a:rPr lang="en-US" altLang="zh-TW" sz="3200" dirty="0" err="1"/>
              <a:t>HUBTEST.o</a:t>
            </a:r>
            <a:r>
              <a:rPr lang="en-US" altLang="zh-TW" sz="3200" dirty="0"/>
              <a:t> </a:t>
            </a:r>
            <a:r>
              <a:rPr lang="en-US" altLang="zh-TW" sz="3200" dirty="0" err="1"/>
              <a:t>main.o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LIBS:=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.PHONY: all clean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all:$(GOAL)</a:t>
            </a:r>
          </a:p>
          <a:p>
            <a:pPr marL="0" indent="0">
              <a:buNone/>
            </a:pPr>
            <a:r>
              <a:rPr lang="en-US" altLang="zh-TW" sz="3200" dirty="0"/>
              <a:t>        $(MSG_SPLIT_LINE)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$(GOAL):$(OBJS)</a:t>
            </a:r>
          </a:p>
          <a:p>
            <a:pPr marL="0" indent="0">
              <a:buNone/>
            </a:pPr>
            <a:r>
              <a:rPr lang="en-US" altLang="zh-TW" sz="3200" dirty="0"/>
              <a:t>        $(MSG_SPLIT_LINE)</a:t>
            </a:r>
          </a:p>
          <a:p>
            <a:pPr marL="0" indent="0">
              <a:buNone/>
            </a:pPr>
            <a:r>
              <a:rPr lang="en-US" altLang="zh-TW" sz="3200" dirty="0"/>
              <a:t>        $(MSG_LINKING)</a:t>
            </a:r>
          </a:p>
          <a:p>
            <a:pPr marL="0" indent="0">
              <a:buNone/>
            </a:pPr>
            <a:r>
              <a:rPr lang="en-US" altLang="zh-TW" sz="3200" dirty="0"/>
              <a:t>        $(TARGET_CXX) $(CXXFLAGS) $(LDFLAGS) -o $@ $(OBJS) $(LIBS)</a:t>
            </a:r>
          </a:p>
          <a:p>
            <a:pPr marL="0" indent="0">
              <a:buNone/>
            </a:pPr>
            <a:r>
              <a:rPr lang="en-US" altLang="zh-TW" sz="3200" dirty="0"/>
              <a:t>        $(MSG_GOAL_OK)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clean:</a:t>
            </a:r>
          </a:p>
          <a:p>
            <a:pPr marL="0" indent="0">
              <a:buNone/>
            </a:pPr>
            <a:r>
              <a:rPr lang="en-US" altLang="zh-TW" sz="3200" dirty="0"/>
              <a:t>        $(MSG_SPLIT_LINE)</a:t>
            </a:r>
          </a:p>
          <a:p>
            <a:pPr marL="0" indent="0">
              <a:buNone/>
            </a:pPr>
            <a:r>
              <a:rPr lang="en-US" altLang="zh-TW" sz="3200" dirty="0"/>
              <a:t>        $(RM) -</a:t>
            </a:r>
            <a:r>
              <a:rPr lang="en-US" altLang="zh-TW" sz="3200" dirty="0" err="1"/>
              <a:t>rf</a:t>
            </a:r>
            <a:r>
              <a:rPr lang="en-US" altLang="zh-TW" sz="3200" dirty="0"/>
              <a:t> $(GOAL) $(OBJS) $(</a:t>
            </a:r>
            <a:r>
              <a:rPr lang="en-US" altLang="zh-TW" sz="3200" dirty="0" err="1"/>
              <a:t>OBJS:.o</a:t>
            </a:r>
            <a:r>
              <a:rPr lang="en-US" altLang="zh-TW" sz="3200" dirty="0"/>
              <a:t>=.d)</a:t>
            </a:r>
          </a:p>
          <a:p>
            <a:pPr marL="0" indent="0">
              <a:buNone/>
            </a:pPr>
            <a:r>
              <a:rPr lang="en-US" altLang="zh-TW" sz="3200" dirty="0"/>
              <a:t>        $(RM) -f $(PRODUCT_DIR)/system/app/$(GOAL)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-include $(</a:t>
            </a:r>
            <a:r>
              <a:rPr lang="en-US" altLang="zh-TW" sz="3200" dirty="0" err="1"/>
              <a:t>OBJS:.o</a:t>
            </a:r>
            <a:r>
              <a:rPr lang="en-US" altLang="zh-TW" sz="3200" dirty="0"/>
              <a:t>=.d)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hubtest.cpp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784" y="1275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771550"/>
            <a:ext cx="698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#include "</a:t>
            </a:r>
            <a:r>
              <a:rPr lang="en-US" altLang="zh-TW" dirty="0" err="1">
                <a:solidFill>
                  <a:srgbClr val="804000"/>
                </a:solidFill>
                <a:highlight>
                  <a:srgbClr val="FFFFFF"/>
                </a:highlight>
              </a:rPr>
              <a:t>HUBTEST.h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"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HUBTEST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::~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HUBTEST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(){}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HUBTEST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CheckUserInput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string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"1"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check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EXIT_SUCCESS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value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value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"argument only use 0 or 1"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check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EXIT_FAILURE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check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45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hubtest.cpp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784" y="1275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77155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HUBTEST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GetUsbDeviceCount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SPUsbManager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manager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SPUsbManager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usb_count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manager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getUsbDeviceCount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SPUsbManager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ReleaseInstance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manager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888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hubtest.cpp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784" y="1275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771550"/>
            <a:ext cx="698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HUBTEST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CloseHub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hub_state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set_hub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hub_level_value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atoi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hub_state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GetUsbDeviceCount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SPUsbManager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manager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SPUsbManager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usb_count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"Remove all 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</a:rPr>
              <a:t>usb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 device"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EXIT_FAILURE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65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hubtest.cpp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784" y="1275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771550"/>
            <a:ext cx="698477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manager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shutdown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set_hub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manager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setMaxHubTier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hub_level_value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manager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startup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SPUsbManager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ReleaseInstance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manager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atoi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hub_state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insmod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usbserial.ko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InsMod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usbserial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this_thread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sleep_for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chrono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milliseconds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</a:rPr>
              <a:t>500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insmod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 cp210x.ko"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InsMod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cp210x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rmmod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usbserial.ko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</a:rPr>
              <a:t> &amp; cp210x.ko"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RmMod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cp210x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RmMod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usbserial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EXIT_SUCCESS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400" dirty="0"/>
          </a:p>
          <a:p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hubtest.cpp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784" y="1275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771550"/>
            <a:ext cx="69847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HUBTEST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InsMod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Module module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/*</a:t>
            </a:r>
          </a:p>
          <a:p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 string 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str_command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;	</a:t>
            </a:r>
          </a:p>
          <a:p>
            <a:r>
              <a:rPr lang="zh-TW" alt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 if (module == Module::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usbserial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str_command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= "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insmod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/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usr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/local/drivers/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usbserial.ko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";</a:t>
            </a:r>
          </a:p>
          <a:p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 else if (module == Module::cp210x)</a:t>
            </a:r>
          </a:p>
          <a:p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str_command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= "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insmod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/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usr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/local/drivers/cp210x.ko";</a:t>
            </a:r>
          </a:p>
          <a:p>
            <a:r>
              <a:rPr lang="zh-TW" alt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popen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str_command.c_str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(), "r");</a:t>
            </a:r>
          </a:p>
          <a:p>
            <a:endParaRPr lang="zh-TW" alt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  return EXIT_SUCCESS;</a:t>
            </a:r>
          </a:p>
          <a:p>
            <a:r>
              <a:rPr lang="zh-TW" alt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 *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params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string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str_path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image_size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stat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010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ll*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877</Words>
  <Application>Microsoft Office PowerPoint</Application>
  <PresentationFormat>如螢幕大小 (16:9)</PresentationFormat>
  <Paragraphs>244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USB HUB</vt:lpstr>
      <vt:lpstr>SDK 加入cp210x模組</vt:lpstr>
      <vt:lpstr>加入sample code</vt:lpstr>
      <vt:lpstr>Makefile</vt:lpstr>
      <vt:lpstr>hubtest.cpp</vt:lpstr>
      <vt:lpstr>hubtest.cpp</vt:lpstr>
      <vt:lpstr>hubtest.cpp</vt:lpstr>
      <vt:lpstr>hubtest.cpp</vt:lpstr>
      <vt:lpstr>hubtest.cpp</vt:lpstr>
      <vt:lpstr>hubtest.cpp</vt:lpstr>
      <vt:lpstr>hubtest.cpp</vt:lpstr>
      <vt:lpstr>hubtest.h</vt:lpstr>
      <vt:lpstr>hubtest.h</vt:lpstr>
      <vt:lpstr>main.cpp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AAA</dc:title>
  <dc:creator>chiajung</dc:creator>
  <cp:lastModifiedBy>台灣_電二部 王奕智 wangyizhi</cp:lastModifiedBy>
  <cp:revision>81</cp:revision>
  <cp:lastPrinted>2022-02-11T05:43:04Z</cp:lastPrinted>
  <dcterms:created xsi:type="dcterms:W3CDTF">2018-04-03T10:20:22Z</dcterms:created>
  <dcterms:modified xsi:type="dcterms:W3CDTF">2024-06-26T00:59:53Z</dcterms:modified>
</cp:coreProperties>
</file>