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8C3C7-9412-A022-E44B-B333A7384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3DB79-A35A-3C31-EAE8-A25EC503A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84326-4E86-5C15-2192-6D5AC36A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18FB4-2F3A-037A-0125-011D1337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AE0FC-1979-5577-D924-C789856A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3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E74E9-226C-58A9-B21C-06B52398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D492D-9357-D3ED-69BB-7276E8AF2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E5CDC-8215-BCB4-C1D5-37FE6259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D2064-3D9F-0D2D-D311-A2CAD7E1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6EA39-1E53-5A8E-1ECF-3FB02673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5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3DEFB1-7910-85F4-DFAF-0B381AA9A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2EC5B-B1D8-227F-1E67-72302833C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9844F-329E-1356-2F50-4C0AAF4F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75D9F-00D6-CFF0-8063-377C6350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DAC9A-FC1E-7DED-EAD8-E88B8AEE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F5ED7-AA87-48F7-2A1E-EFF3BB2A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E898E-3B9C-6A4A-6BF9-B7C931AC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5331C-DCC1-DADA-8C3A-95C6421C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0FCE2-CEEC-2EFA-47F0-AE969BCA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2FA32-30DF-A979-6DDA-97CFE60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7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3E644-3BF6-319F-61AF-DCF9CBD1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8E638-C37B-8A16-F90B-BFC2EDD8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ECEF5-7703-FE77-05B1-A87ADA2E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5AA09-2EA7-557D-BD4B-28CC600D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7F9C5-559F-7BB0-CAB6-CB7578FD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6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ED279-3FEC-6A20-D3AC-C362907C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7DFB0-7B86-3C46-7180-B93E03EBF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DA773-9BD3-0B6C-6B0C-4F860432F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945770-2C43-787E-B00F-03B80E47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F30C1-69CA-1142-9E0D-50375B51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8823A-18EB-9C98-3174-F03B9BA8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5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3B9C1-F2BC-08B4-20DA-8E8D8AAE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9DA75-9405-7566-3B19-E9132510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9E95D9-7A25-6A10-BD6C-E3B30DFB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9A226-A502-FAEF-F2DE-09416FE31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B69C4E-6CE8-7FFF-F395-3BA5EECB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2E1263-ECE5-D466-ABE9-DA40B8E0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9C149-CCB5-2175-F2D2-1AEF1EA1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5EE8C3-B08F-E3B7-8CF2-E4DDBAA2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6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00CB5-B878-4CB5-539C-4B56D766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EF38DC-60AA-BF2C-53DA-F0785683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16249-C5B4-D362-051E-CEE44B25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3A4E8-14D5-CE46-06F2-C1CB05B6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5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625CFA-9902-6DDF-7B89-D634C198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4918C-6BA2-AE29-FEF0-CE12620D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23A55-88E5-9EA5-1008-9B76FC21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2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063CA-DF3A-A981-99A2-6BC4347B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50B08-A6ED-A334-2FA1-ABA2504D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AE47D-49FB-85F2-3230-5FADB87BC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5429F-9BA5-507A-8D1D-0EAE6F6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74A9A-853A-5244-A937-B30DE3AF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29BDA-F201-EF32-30D7-7F8829D5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0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32493-BBAF-EA12-76E7-410B9853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798C0-5EEC-1128-1C9F-A8B4AB518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AE61E-2575-5788-2092-AC51519EB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D1DD9-A0F0-37DD-D5B2-341C701F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50212-965E-5FD9-DCDE-45154DF9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83AE4-8496-0C0F-14E6-7E82882A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5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4699F5-B86B-2C9E-9BB8-C1C019E3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0C442-8B8E-6AB5-5960-591E9BC6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4B486-198C-18AB-9EE6-60302BAE0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D209-0164-4DB7-9473-7EE77C2C1D8A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2A6AB-0CF5-C045-836E-62159EC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4960E-C656-9D9D-E10F-339C5C2E6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9CEE-5BF4-488A-AFD8-EC2367295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5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993Apr8.095119.5367@hasler.ascom.ch" TargetMode="External"/><Relationship Id="rId2" Type="http://schemas.openxmlformats.org/officeDocument/2006/relationships/hyperlink" Target="mailto:derek@nezsdc.icl.co.nz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evinh@hasler.ascom.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C95EC3-2BBF-D8EF-4DE8-C0C1DB17D667}"/>
              </a:ext>
            </a:extLst>
          </p:cNvPr>
          <p:cNvSpPr txBox="1"/>
          <p:nvPr/>
        </p:nvSpPr>
        <p:spPr>
          <a:xfrm>
            <a:off x="159026" y="208721"/>
            <a:ext cx="369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数据集介绍：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E0A04D-0DD1-646B-192A-EB77C15736F4}"/>
              </a:ext>
            </a:extLst>
          </p:cNvPr>
          <p:cNvGrpSpPr/>
          <p:nvPr/>
        </p:nvGrpSpPr>
        <p:grpSpPr>
          <a:xfrm>
            <a:off x="951667" y="1127734"/>
            <a:ext cx="9800401" cy="4247317"/>
            <a:chOff x="921850" y="1018403"/>
            <a:chExt cx="9800401" cy="424731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C9AD682-43F9-D7E5-2F8C-30761752DC69}"/>
                </a:ext>
              </a:extLst>
            </p:cNvPr>
            <p:cNvSpPr txBox="1"/>
            <p:nvPr/>
          </p:nvSpPr>
          <p:spPr>
            <a:xfrm>
              <a:off x="2007704" y="1018403"/>
              <a:ext cx="8714547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b="1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Re: MGBs and the real world </a:t>
              </a:r>
            </a:p>
            <a:p>
              <a:pPr algn="just"/>
              <a:r>
                <a:rPr lang="en-US" altLang="zh-CN" b="1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From</a:t>
              </a:r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hlinkClick r:id="rId2"/>
                </a:rPr>
                <a:t>derek@nezsdc.icl.co.nz</a:t>
              </a:r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(Derek Tearne) </a:t>
              </a:r>
            </a:p>
            <a:p>
              <a:pPr algn="just"/>
              <a:r>
                <a:rPr lang="en-US" altLang="zh-CN" b="1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</a:t>
              </a:r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Fujitsu New Zealand - Software Development Center Lines: 20 </a:t>
              </a:r>
            </a:p>
            <a:p>
              <a:pPr algn="just"/>
              <a:r>
                <a:rPr lang="en-US" altLang="zh-CN" b="1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 article </a:t>
              </a:r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1993Apr8.095119.5367@hasler.ascom.ch</a:t>
              </a:r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&gt; </a:t>
              </a:r>
              <a:r>
                <a:rPr lang="en-US" altLang="zh-CN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kevinh@hasler.ascom.ch</a:t>
              </a:r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writes: </a:t>
              </a:r>
            </a:p>
            <a:p>
              <a:pPr algn="just"/>
              <a:r>
                <a:rPr lang="en-US" altLang="zh-CN">
                  <a:solidFill>
                    <a:srgbClr val="2121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&gt;  </a:t>
              </a:r>
            </a:p>
            <a:p>
              <a:pPr algn="just"/>
              <a:r>
                <a:rPr lang="en-US" altLang="zh-CN">
                  <a:solidFill>
                    <a:srgbClr val="2121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&gt;Oh yeah, I had a 1975 1275GT Mini, and even before I did anything to it, it could leave </a:t>
              </a:r>
            </a:p>
            <a:p>
              <a:pPr algn="just"/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&gt;an MGB standing anywhere except, perhaps, on a long straight motorway run at 90+. </a:t>
              </a:r>
            </a:p>
            <a:p>
              <a:pPr algn="just"/>
              <a:r>
                <a:rPr lang="en-US" altLang="zh-CN">
                  <a:solidFill>
                    <a:srgbClr val="2121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&gt; </a:t>
              </a:r>
            </a:p>
            <a:p>
              <a:pPr algn="just"/>
              <a:endParaRPr lang="en-US" altLang="zh-CN" b="0" i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Pretty much like the people who buy the Mazda MX-5 (Miata) today. Small fun and you can fool yourself (and a lot of other people) that you have the performance of many far superior (and much more expensive) performnace cars.</a:t>
              </a:r>
            </a:p>
            <a:p>
              <a:pPr algn="just"/>
              <a:endParaRPr lang="en-US" altLang="zh-CN" b="0" i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-- Derek Tearne. -- </a:t>
              </a:r>
              <a:r>
                <a:rPr lang="en-US" altLang="zh-CN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hlinkClick r:id="rId2"/>
                </a:rPr>
                <a:t>derek@nezsdc.icl.co.nz</a:t>
              </a:r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-- Fujitsu New Zealand -- </a:t>
              </a:r>
            </a:p>
            <a:p>
              <a:pPr algn="just"/>
              <a:r>
                <a:rPr lang="en-US" altLang="zh-CN" b="0" i="0">
                  <a:solidFill>
                    <a:srgbClr val="21212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 more aware dinosaurs were worried about the environmental … they said.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42C33BB0-021F-D330-F109-55AE8156B1AF}"/>
                </a:ext>
              </a:extLst>
            </p:cNvPr>
            <p:cNvSpPr/>
            <p:nvPr/>
          </p:nvSpPr>
          <p:spPr>
            <a:xfrm>
              <a:off x="1838738" y="1164896"/>
              <a:ext cx="168966" cy="626166"/>
            </a:xfrm>
            <a:prstGeom prst="leftBrac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ACFFEEAA-EE86-781B-A00E-DDF7633C2693}"/>
                </a:ext>
              </a:extLst>
            </p:cNvPr>
            <p:cNvSpPr/>
            <p:nvPr/>
          </p:nvSpPr>
          <p:spPr>
            <a:xfrm>
              <a:off x="1838738" y="1979329"/>
              <a:ext cx="168966" cy="1181313"/>
            </a:xfrm>
            <a:prstGeom prst="leftBrac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8D36CCD5-B001-ED82-8E29-2A9954FCBC3A}"/>
                </a:ext>
              </a:extLst>
            </p:cNvPr>
            <p:cNvSpPr/>
            <p:nvPr/>
          </p:nvSpPr>
          <p:spPr>
            <a:xfrm>
              <a:off x="1838738" y="4683994"/>
              <a:ext cx="168966" cy="450573"/>
            </a:xfrm>
            <a:prstGeom prst="leftBrac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9FB24E5-7B2D-1E93-F8BC-B8BC25A61F75}"/>
                </a:ext>
              </a:extLst>
            </p:cNvPr>
            <p:cNvSpPr txBox="1"/>
            <p:nvPr/>
          </p:nvSpPr>
          <p:spPr>
            <a:xfrm>
              <a:off x="921850" y="1236488"/>
              <a:ext cx="10560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solidFill>
                    <a:srgbClr val="A31515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header</a:t>
              </a:r>
              <a:endPara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76042A-0673-4253-870F-EA49AE3850E7}"/>
                </a:ext>
              </a:extLst>
            </p:cNvPr>
            <p:cNvSpPr txBox="1"/>
            <p:nvPr/>
          </p:nvSpPr>
          <p:spPr>
            <a:xfrm>
              <a:off x="1013788" y="2332805"/>
              <a:ext cx="10560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solidFill>
                    <a:srgbClr val="A31515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quote</a:t>
              </a:r>
              <a:endPara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77173D-2F83-2967-C04D-B018D4033039}"/>
                </a:ext>
              </a:extLst>
            </p:cNvPr>
            <p:cNvSpPr txBox="1"/>
            <p:nvPr/>
          </p:nvSpPr>
          <p:spPr>
            <a:xfrm>
              <a:off x="1026211" y="4674055"/>
              <a:ext cx="10560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>
                  <a:solidFill>
                    <a:srgbClr val="A31515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footer</a:t>
              </a:r>
              <a:endPara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71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A718A28-4222-DACC-7DF7-241B31518393}"/>
              </a:ext>
            </a:extLst>
          </p:cNvPr>
          <p:cNvGrpSpPr/>
          <p:nvPr/>
        </p:nvGrpSpPr>
        <p:grpSpPr>
          <a:xfrm>
            <a:off x="309313" y="957140"/>
            <a:ext cx="8218173" cy="5195182"/>
            <a:chOff x="288439" y="1185375"/>
            <a:chExt cx="8218173" cy="51951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68A50FF-B915-F014-6E40-D6F24CACC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7769" y="1185375"/>
              <a:ext cx="3960000" cy="2471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439935-F073-3550-F50E-E2EF745E1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439" y="3908172"/>
              <a:ext cx="3960000" cy="2472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E10F029-A995-DB63-8342-E90D0A19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6612" y="3908172"/>
              <a:ext cx="3960000" cy="247103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6201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192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Hari Seldon</dc:creator>
  <cp:lastModifiedBy>Hari Seldon</cp:lastModifiedBy>
  <cp:revision>9</cp:revision>
  <dcterms:created xsi:type="dcterms:W3CDTF">2023-11-29T07:53:53Z</dcterms:created>
  <dcterms:modified xsi:type="dcterms:W3CDTF">2023-12-05T04:24:11Z</dcterms:modified>
</cp:coreProperties>
</file>