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552F-2F32-B8CE-38C4-0A00315C0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26C862-BB50-E031-4C22-70828A90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3D7D3-ED71-208C-E581-AFED9DC9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6D21A-DE6D-FE59-E5C8-A7053915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523D3-F24B-AE75-3E3B-BD0C59A6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0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E56FC-76B0-5203-613A-1B3F0D27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2E9962-F6B6-073F-0428-662BB710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A4BEF-76CB-BD2B-D6D7-FE3A2C6E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8C36D-018C-8AD3-8737-7E014571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D7DEF-63A6-F282-4F9B-50FC9694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8DF3D4-5DA7-5714-29FB-B137435CC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45DBC-8828-06F4-94AA-BDF186096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ADE67-B1A9-34CF-A34B-1ACD610F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2028E-48FB-BD30-0FF6-30939A1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10AF1-2AC2-0187-499B-BB7914D7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162E-21D3-96B2-E904-AF2ECB35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04D51-3DCB-78C5-9225-148727DE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6FF5A-F3D5-4A57-6344-92A0A8E7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FF948-6330-7E72-1EF8-A089D15B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7F6FD-90BF-BC7E-0ACA-7E1B26AA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7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218E-8B2E-E3B1-0BA8-541A8E0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31B18-6FCB-75A2-C33E-72140AB75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6E787-3529-3D33-77D8-21541A0B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D19DC-94E2-DE9F-7886-2695B453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F6D7B-A8DC-1ECE-812E-4C6B2BF3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8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BE338-6135-AE12-7872-42C412A5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62BF-13ED-5993-13E7-FCEA38E40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A5511-663F-77D2-50C1-7D9F8CCA7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7F0E5-ECE3-F9B6-5CE0-B24D25B0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5466E-0B9F-A837-F292-8DC7B3C5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A0BC9-2DB5-9851-9AA8-8E76FEF1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8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52144-655D-9987-DF0B-4F4EEB62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220DD-07F9-50C9-F26E-30874638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D65926-7862-E7AB-B2A3-6549B01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2E55ED-C133-6940-6112-44FE1EBA3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6097A-4272-88F9-98BD-530776B54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1936FD-664D-900B-1818-E91057F3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25E990-891C-9EAE-BEC2-DFD4BAB1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FDF0F-998C-5037-2473-49DCFE15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9466D-84D0-6EDB-944E-921FD76F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1E1A0-9BB5-82DE-6C36-1D10E77F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43910-037F-1311-46B7-8EB04F36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CE368-1707-4444-9B75-F2D0E1F0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0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1EA8AF-FA4B-BD9E-EE4E-FD0C86BE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257274-364C-918C-C69B-0EC78C10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7EF5E-0309-8BF3-19E9-A5B4ADF9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0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9C252-4453-45C1-9D14-3ED13DB4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ABC2B-E645-1E19-C70A-800407C2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A1024-4EAB-19FF-5D29-F213FF61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EC6CF-FD51-387A-8379-7B2C020B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8250B-44C9-CD2F-61B8-28349B5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7FEB7-FD53-62B2-6690-B3011ECA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8F0B-8BFE-7D81-D5BF-8DEEFF1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4762C-87A8-0814-2214-2AF749189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F1B222-B743-2384-A75C-CE81093E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883AB-AD60-A8FE-AB54-0C027E29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74612-AD56-2879-6053-4EA4379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72832-96D6-75CA-1541-44C15357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3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A1FF7-5EBE-DD89-E8D1-0C16044E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7875E-95D1-5833-25D2-7AE66CBF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4FA21-373D-F8D4-D0B6-887F90190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2CBB-1B56-4D39-B29E-A987BBE12E68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36C64-F0D4-0A78-3055-0D238798A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50085-0DE5-28B0-A049-38574881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C7DE-FF15-4B21-96F7-021A81B85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3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6E861B-0235-FC60-FA43-64DFC4CB5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0" y="621817"/>
            <a:ext cx="8067260" cy="260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224D7C-7FBC-09C1-294E-868A8E83619E}"/>
              </a:ext>
            </a:extLst>
          </p:cNvPr>
          <p:cNvSpPr txBox="1"/>
          <p:nvPr/>
        </p:nvSpPr>
        <p:spPr>
          <a:xfrm>
            <a:off x="1716985" y="381086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altLang="zh-CN"/>
              <a:t>attention is just a fancy name for weighted average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772A31-570C-9F93-7F1D-8286449B477D}"/>
              </a:ext>
            </a:extLst>
          </p:cNvPr>
          <p:cNvSpPr txBox="1"/>
          <p:nvPr/>
        </p:nvSpPr>
        <p:spPr>
          <a:xfrm>
            <a:off x="2790411" y="4297191"/>
            <a:ext cx="6097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 sadness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joy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 love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 anger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 fear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 surprise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8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4B8F27-C789-37E4-FE06-DEDD26A7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6" y="352282"/>
            <a:ext cx="7659169" cy="20386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5165D1-87DE-6C3E-3095-DD18006C6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9" y="2703093"/>
            <a:ext cx="988833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68A604-F918-4A3C-2223-9626D8804AA0}"/>
              </a:ext>
            </a:extLst>
          </p:cNvPr>
          <p:cNvSpPr txBox="1"/>
          <p:nvPr/>
        </p:nvSpPr>
        <p:spPr>
          <a:xfrm>
            <a:off x="852280" y="247905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[[{'label': 'sadness', 'score': 0.01092946995049715}, {'label': 'joy', 'score': 0.0700501799583435}, {'label': 'love', 'score': 0.9086285829544067}, {'label': 'anger', 'score': 0.007231352385133505}, {'label': 'fear', 'score': 0.0012634103186428547}, {'label': 'surprise', 'score': 0.0018970733508467674}]]</a:t>
            </a: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3157B-8B4F-9FE6-CB2F-95C64CC4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3" y="2833228"/>
            <a:ext cx="7489755" cy="371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82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source-serif-pro</vt:lpstr>
      <vt:lpstr>等线</vt:lpstr>
      <vt:lpstr>等线 Light</vt:lpstr>
      <vt:lpstr>Arial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Hari Seldon</dc:creator>
  <cp:lastModifiedBy>Hari Seldon</cp:lastModifiedBy>
  <cp:revision>2</cp:revision>
  <dcterms:created xsi:type="dcterms:W3CDTF">2023-11-12T02:49:50Z</dcterms:created>
  <dcterms:modified xsi:type="dcterms:W3CDTF">2023-11-12T09:24:43Z</dcterms:modified>
</cp:coreProperties>
</file>