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8" r:id="rId2"/>
  </p:sldMasterIdLst>
  <p:notesMasterIdLst>
    <p:notesMasterId r:id="rId90"/>
  </p:notesMasterIdLst>
  <p:handoutMasterIdLst>
    <p:handoutMasterId r:id="rId91"/>
  </p:handoutMasterIdLst>
  <p:sldIdLst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301" r:id="rId16"/>
    <p:sldId id="302" r:id="rId17"/>
    <p:sldId id="303" r:id="rId18"/>
    <p:sldId id="376" r:id="rId19"/>
    <p:sldId id="377" r:id="rId20"/>
    <p:sldId id="378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47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75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34" r:id="rId53"/>
    <p:sldId id="335" r:id="rId54"/>
    <p:sldId id="379" r:id="rId55"/>
    <p:sldId id="380" r:id="rId56"/>
    <p:sldId id="381" r:id="rId57"/>
    <p:sldId id="382" r:id="rId58"/>
    <p:sldId id="383" r:id="rId59"/>
    <p:sldId id="384" r:id="rId60"/>
    <p:sldId id="385" r:id="rId61"/>
    <p:sldId id="386" r:id="rId62"/>
    <p:sldId id="387" r:id="rId63"/>
    <p:sldId id="388" r:id="rId64"/>
    <p:sldId id="389" r:id="rId65"/>
    <p:sldId id="390" r:id="rId66"/>
    <p:sldId id="391" r:id="rId67"/>
    <p:sldId id="392" r:id="rId68"/>
    <p:sldId id="393" r:id="rId69"/>
    <p:sldId id="394" r:id="rId70"/>
    <p:sldId id="395" r:id="rId71"/>
    <p:sldId id="396" r:id="rId72"/>
    <p:sldId id="397" r:id="rId73"/>
    <p:sldId id="398" r:id="rId74"/>
    <p:sldId id="399" r:id="rId75"/>
    <p:sldId id="400" r:id="rId76"/>
    <p:sldId id="401" r:id="rId77"/>
    <p:sldId id="402" r:id="rId78"/>
    <p:sldId id="403" r:id="rId79"/>
    <p:sldId id="405" r:id="rId80"/>
    <p:sldId id="406" r:id="rId81"/>
    <p:sldId id="407" r:id="rId82"/>
    <p:sldId id="408" r:id="rId83"/>
    <p:sldId id="409" r:id="rId84"/>
    <p:sldId id="410" r:id="rId85"/>
    <p:sldId id="411" r:id="rId86"/>
    <p:sldId id="412" r:id="rId87"/>
    <p:sldId id="413" r:id="rId88"/>
    <p:sldId id="414" r:id="rId8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116B"/>
    <a:srgbClr val="33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>
      <p:cViewPr varScale="1">
        <p:scale>
          <a:sx n="79" d="100"/>
          <a:sy n="79" d="100"/>
        </p:scale>
        <p:origin x="-107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448" y="-8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6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w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w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wmf"/></Relationships>
</file>

<file path=ppt/drawings/_rels/vmlDrawing6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6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6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8.wmf"/></Relationships>
</file>

<file path=ppt/drawings/_rels/vmlDrawing7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1.wmf"/></Relationships>
</file>

<file path=ppt/drawings/_rels/vmlDrawing7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4.w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5.wmf"/></Relationships>
</file>

<file path=ppt/drawings/_rels/vmlDrawing7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9.w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0.wmf"/></Relationships>
</file>

<file path=ppt/drawings/_rels/vmlDrawing7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8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8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8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wmf"/><Relationship Id="rId1" Type="http://schemas.openxmlformats.org/officeDocument/2006/relationships/image" Target="../media/image159.wmf"/></Relationships>
</file>

<file path=ppt/drawings/_rels/vmlDrawing8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8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fld id="{E5E6529A-A9C1-4B7D-A77A-B11DD88FC5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fld id="{BE5754DE-E717-43D5-B20B-89C1FE8E94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863169-8F98-4D33-BCE4-32C61D7A26BC}" type="slidenum">
              <a:rPr lang="en-US" altLang="zh-CN" smtClean="0"/>
              <a:pPr/>
              <a:t>85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468313" y="3644900"/>
            <a:ext cx="8207375" cy="0"/>
          </a:xfrm>
          <a:prstGeom prst="line">
            <a:avLst/>
          </a:prstGeom>
          <a:noFill/>
          <a:ln w="57150">
            <a:solidFill>
              <a:srgbClr val="75116B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方正兰亭黑简体" panose="02000000000000000000" pitchFamily="2" charset="-122"/>
            </a:endParaRPr>
          </a:p>
        </p:txBody>
      </p:sp>
      <p:pic>
        <p:nvPicPr>
          <p:cNvPr id="5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260350"/>
            <a:ext cx="249078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109538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227138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409803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634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38730"/>
            <a:ext cx="2057400" cy="55307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8730"/>
            <a:ext cx="6019800" cy="5530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3836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8229600" cy="29483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721100"/>
            <a:ext cx="8229600" cy="2948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3701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53290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268413"/>
            <a:ext cx="4038600" cy="53290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4813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A2A61-8746-466D-95A1-B06D8C529CA6}" type="datetime1">
              <a:rPr lang="zh-CN" altLang="en-US" smtClean="0"/>
              <a:pPr>
                <a:defRPr/>
              </a:pPr>
              <a:t>2020/10/24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EA2D2-A1CC-4392-9D7C-1022CBEA3BC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185630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C16A0-C547-40A0-8087-3FEBD1BF69AA}" type="datetime1">
              <a:rPr lang="zh-CN" altLang="en-US" smtClean="0"/>
              <a:pPr>
                <a:defRPr/>
              </a:pPr>
              <a:t>2020/10/24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8DA3C-54EA-4248-B35B-DD955823F5B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21820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6B967-A57C-4DFB-B370-04F4BA2B32F0}" type="datetime1">
              <a:rPr lang="zh-CN" altLang="en-US" smtClean="0"/>
              <a:pPr>
                <a:defRPr/>
              </a:pPr>
              <a:t>2020/10/24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88C90-5040-4DC7-B6A0-DA210A8914F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4241674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B8CD9-245B-4CBF-AF39-6CF6FE1063D5}" type="datetime1">
              <a:rPr lang="zh-CN" altLang="en-US" smtClean="0"/>
              <a:pPr>
                <a:defRPr/>
              </a:pPr>
              <a:t>2020/10/24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6BAAD-FA3E-4A5D-A9D4-E9FBB6CD2A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821907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0DE68-576F-4C16-B88D-87DD6989FC95}" type="datetime1">
              <a:rPr lang="zh-CN" altLang="en-US" smtClean="0"/>
              <a:pPr>
                <a:defRPr/>
              </a:pPr>
              <a:t>2020/10/24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772F9-3515-4B2A-90B3-9F95548B0AC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452213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9DA39-F754-4150-B777-62B02BA694A9}" type="datetime1">
              <a:rPr lang="zh-CN" altLang="en-US" smtClean="0"/>
              <a:pPr>
                <a:defRPr/>
              </a:pPr>
              <a:t>2020/10/24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3FD79-E17D-43ED-A84E-B7A2F0DCAA1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79115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436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00A28-CE41-41F8-9338-23B10F65A970}" type="datetime1">
              <a:rPr lang="zh-CN" altLang="en-US" smtClean="0"/>
              <a:pPr>
                <a:defRPr/>
              </a:pPr>
              <a:t>2020/10/24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13DC0-CE99-46F8-83D9-D207080CDFB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312528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BCF98-A1FF-4E15-921D-1803D6583527}" type="datetime1">
              <a:rPr lang="zh-CN" altLang="en-US" smtClean="0"/>
              <a:pPr>
                <a:defRPr/>
              </a:pPr>
              <a:t>2020/10/24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AE029-6B06-488B-9F2E-38C3DFD1B49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161654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16CF7-2DBC-4AD9-8E7F-270016246B21}" type="datetime1">
              <a:rPr lang="zh-CN" altLang="en-US" smtClean="0"/>
              <a:pPr>
                <a:defRPr/>
              </a:pPr>
              <a:t>2020/10/24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9CE86-089E-481D-818B-CBE8F9469F8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7053619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D03DD-733A-4A0D-857D-A6D1E70AEEB7}" type="datetime1">
              <a:rPr lang="zh-CN" altLang="en-US" smtClean="0"/>
              <a:pPr>
                <a:defRPr/>
              </a:pPr>
              <a:t>2020/10/24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436DB-11CE-4BC4-9A2D-D4BFAA81743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018362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BA00-6854-4B9D-B1B7-2B482905C39C}" type="datetime1">
              <a:rPr lang="zh-CN" altLang="en-US" smtClean="0"/>
              <a:pPr>
                <a:defRPr/>
              </a:pPr>
              <a:t>2020/10/24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A429D-DF4E-450E-8397-FE9FDFF8F1E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46902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19717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53290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53290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847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4225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4225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571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3071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95584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690"/>
            <a:ext cx="3008313" cy="10436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96690"/>
            <a:ext cx="5111750" cy="54235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8740"/>
            <a:ext cx="3008313" cy="42615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85191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36986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8203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93659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40771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74993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68313" y="1052513"/>
            <a:ext cx="8207375" cy="0"/>
          </a:xfrm>
          <a:prstGeom prst="line">
            <a:avLst/>
          </a:prstGeom>
          <a:ln>
            <a:solidFill>
              <a:srgbClr val="75116B"/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1029" name="图片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675" y="260350"/>
            <a:ext cx="59055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500034" y="6642100"/>
            <a:ext cx="8643966" cy="215900"/>
          </a:xfrm>
          <a:prstGeom prst="rect">
            <a:avLst/>
          </a:prstGeom>
          <a:solidFill>
            <a:srgbClr val="75116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  <a:buClr>
                <a:srgbClr val="52ADE7"/>
              </a:buClr>
              <a:buFont typeface="Wingdings" panose="05000000000000000000" pitchFamily="2" charset="2"/>
              <a:buNone/>
            </a:pPr>
            <a:endParaRPr lang="en-US" altLang="zh-CN" sz="3000" dirty="0">
              <a:ea typeface="方正兰亭黑简体" panose="02000000000000000000" pitchFamily="2" charset="-122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500299" y="6638648"/>
            <a:ext cx="421484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南京大学计算机科学与技术系       赵金熙   </a:t>
            </a:r>
            <a:endParaRPr lang="en-US" altLang="zh-CN" sz="14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7918450" y="6638192"/>
            <a:ext cx="768350" cy="2159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pPr>
              <a:defRPr/>
            </a:pPr>
            <a:fld id="{16631C64-015F-4206-9548-9B14D08D878F}" type="slidenum">
              <a:rPr lang="en-US" altLang="zh-CN" sz="1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‹#›</a:t>
            </a:fld>
            <a:endParaRPr lang="en-US" altLang="zh-CN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4005" r:id="rId12"/>
    <p:sldLayoutId id="2147484006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方正兰亭黑简体" panose="02000000000000000000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方正兰亭黑简体" panose="02000000000000000000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方正兰亭黑简体" panose="02000000000000000000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方正兰亭黑简体" panose="02000000000000000000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3C06996-F230-4612-9DB5-EEC96308F805}" type="datetime1">
              <a:rPr lang="zh-CN" altLang="en-US" smtClean="0"/>
              <a:pPr>
                <a:defRPr/>
              </a:pPr>
              <a:t>2020/10/24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5D6979A1-D9EA-4E7E-AC13-F73E3144B3C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5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5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6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7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oleObject" Target="../embeddings/oleObject7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4" Type="http://schemas.openxmlformats.org/officeDocument/2006/relationships/oleObject" Target="../embeddings/oleObject7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4" Type="http://schemas.openxmlformats.org/officeDocument/2006/relationships/oleObject" Target="../embeddings/oleObject8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5" Type="http://schemas.openxmlformats.org/officeDocument/2006/relationships/oleObject" Target="../embeddings/oleObject84.bin"/><Relationship Id="rId4" Type="http://schemas.openxmlformats.org/officeDocument/2006/relationships/oleObject" Target="../embeddings/oleObject8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4" Type="http://schemas.openxmlformats.org/officeDocument/2006/relationships/oleObject" Target="../embeddings/oleObject9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5" Type="http://schemas.openxmlformats.org/officeDocument/2006/relationships/oleObject" Target="../embeddings/oleObject100.bin"/><Relationship Id="rId4" Type="http://schemas.openxmlformats.org/officeDocument/2006/relationships/oleObject" Target="../embeddings/oleObject99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104.bin"/><Relationship Id="rId5" Type="http://schemas.openxmlformats.org/officeDocument/2006/relationships/oleObject" Target="../embeddings/oleObject103.bin"/><Relationship Id="rId4" Type="http://schemas.openxmlformats.org/officeDocument/2006/relationships/oleObject" Target="../embeddings/oleObject102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4" Type="http://schemas.openxmlformats.org/officeDocument/2006/relationships/oleObject" Target="../embeddings/oleObject107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4" Type="http://schemas.openxmlformats.org/officeDocument/2006/relationships/oleObject" Target="../embeddings/oleObject109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5" Type="http://schemas.openxmlformats.org/officeDocument/2006/relationships/oleObject" Target="../embeddings/oleObject112.bin"/><Relationship Id="rId4" Type="http://schemas.openxmlformats.org/officeDocument/2006/relationships/oleObject" Target="../embeddings/oleObject111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4" Type="http://schemas.openxmlformats.org/officeDocument/2006/relationships/oleObject" Target="../embeddings/oleObject114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4" Type="http://schemas.openxmlformats.org/officeDocument/2006/relationships/oleObject" Target="../embeddings/oleObject11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5" Type="http://schemas.openxmlformats.org/officeDocument/2006/relationships/oleObject" Target="../embeddings/oleObject120.bin"/><Relationship Id="rId4" Type="http://schemas.openxmlformats.org/officeDocument/2006/relationships/oleObject" Target="../embeddings/oleObject119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4" Type="http://schemas.openxmlformats.org/officeDocument/2006/relationships/oleObject" Target="../embeddings/oleObject122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4" Type="http://schemas.openxmlformats.org/officeDocument/2006/relationships/oleObject" Target="../embeddings/oleObject126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5.v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6.v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7.vml"/><Relationship Id="rId4" Type="http://schemas.openxmlformats.org/officeDocument/2006/relationships/oleObject" Target="../embeddings/oleObject130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8.vml"/><Relationship Id="rId4" Type="http://schemas.openxmlformats.org/officeDocument/2006/relationships/oleObject" Target="../embeddings/oleObject13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4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9.vml"/><Relationship Id="rId4" Type="http://schemas.openxmlformats.org/officeDocument/2006/relationships/oleObject" Target="../embeddings/oleObject134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0.v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1.vml"/><Relationship Id="rId4" Type="http://schemas.openxmlformats.org/officeDocument/2006/relationships/oleObject" Target="../embeddings/oleObject137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2.v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3.vml"/><Relationship Id="rId4" Type="http://schemas.openxmlformats.org/officeDocument/2006/relationships/oleObject" Target="../embeddings/oleObject140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4.v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5.v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6.vml"/><Relationship Id="rId4" Type="http://schemas.openxmlformats.org/officeDocument/2006/relationships/oleObject" Target="../embeddings/oleObject144.bin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7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8.v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9.vml"/><Relationship Id="rId4" Type="http://schemas.openxmlformats.org/officeDocument/2006/relationships/oleObject" Target="../embeddings/oleObject148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0.vml"/><Relationship Id="rId4" Type="http://schemas.openxmlformats.org/officeDocument/2006/relationships/oleObject" Target="../embeddings/oleObject150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1.vml"/><Relationship Id="rId4" Type="http://schemas.openxmlformats.org/officeDocument/2006/relationships/oleObject" Target="../embeddings/oleObject152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2.vml"/><Relationship Id="rId4" Type="http://schemas.openxmlformats.org/officeDocument/2006/relationships/oleObject" Target="../embeddings/oleObject154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3.vml"/><Relationship Id="rId5" Type="http://schemas.openxmlformats.org/officeDocument/2006/relationships/oleObject" Target="../embeddings/oleObject156.bin"/><Relationship Id="rId4" Type="http://schemas.openxmlformats.org/officeDocument/2006/relationships/oleObject" Target="../embeddings/oleObject155.bin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4.vml"/><Relationship Id="rId4" Type="http://schemas.openxmlformats.org/officeDocument/2006/relationships/oleObject" Target="../embeddings/oleObject158.bin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5.vml"/><Relationship Id="rId4" Type="http://schemas.openxmlformats.org/officeDocument/2006/relationships/oleObject" Target="../embeddings/oleObject16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357299"/>
            <a:ext cx="7772400" cy="1214446"/>
          </a:xfrm>
        </p:spPr>
        <p:txBody>
          <a:bodyPr/>
          <a:lstStyle/>
          <a:p>
            <a:r>
              <a:rPr lang="zh-CN" altLang="en-US" sz="5400" b="0" dirty="0" smtClean="0">
                <a:latin typeface="华文细黑" pitchFamily="2" charset="-122"/>
                <a:ea typeface="华文细黑" pitchFamily="2" charset="-122"/>
              </a:rPr>
              <a:t>矩阵论及其应用</a:t>
            </a:r>
            <a:endParaRPr lang="zh-CN" altLang="en-US" sz="5400" b="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第二讲  内积空间与等积变换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赵金熙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428596" y="1214422"/>
          <a:ext cx="5494338" cy="525462"/>
        </p:xfrm>
        <a:graphic>
          <a:graphicData uri="http://schemas.openxmlformats.org/presentationml/2006/ole">
            <p:oleObj spid="_x0000_s348162" name="Equation" r:id="rId3" imgW="2654280" imgH="253800" progId="Equation.DSMT4">
              <p:embed/>
            </p:oleObj>
          </a:graphicData>
        </a:graphic>
      </p:graphicFrame>
      <p:graphicFrame>
        <p:nvGraphicFramePr>
          <p:cNvPr id="348163" name="Object 3"/>
          <p:cNvGraphicFramePr>
            <a:graphicFrameLocks noChangeAspect="1"/>
          </p:cNvGraphicFramePr>
          <p:nvPr/>
        </p:nvGraphicFramePr>
        <p:xfrm>
          <a:off x="500033" y="1857364"/>
          <a:ext cx="8443455" cy="2143140"/>
        </p:xfrm>
        <a:graphic>
          <a:graphicData uri="http://schemas.openxmlformats.org/presentationml/2006/ole">
            <p:oleObj spid="_x0000_s348163" name="Equation" r:id="rId4" imgW="4152600" imgH="1054080" progId="Equation.DSMT4">
              <p:embed/>
            </p:oleObj>
          </a:graphicData>
        </a:graphic>
      </p:graphicFrame>
      <p:graphicFrame>
        <p:nvGraphicFramePr>
          <p:cNvPr id="348164" name="Object 4"/>
          <p:cNvGraphicFramePr>
            <a:graphicFrameLocks noChangeAspect="1"/>
          </p:cNvGraphicFramePr>
          <p:nvPr/>
        </p:nvGraphicFramePr>
        <p:xfrm>
          <a:off x="571472" y="4286256"/>
          <a:ext cx="7928484" cy="1643074"/>
        </p:xfrm>
        <a:graphic>
          <a:graphicData uri="http://schemas.openxmlformats.org/presentationml/2006/ole">
            <p:oleObj spid="_x0000_s348164" name="Equation" r:id="rId5" imgW="3860640" imgH="79992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500063" y="1268413"/>
          <a:ext cx="8181975" cy="4537075"/>
        </p:xfrm>
        <a:graphic>
          <a:graphicData uri="http://schemas.openxmlformats.org/presentationml/2006/ole">
            <p:oleObj spid="_x0000_s349186" name="Equation" r:id="rId3" imgW="3848100" imgH="21336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357188" y="1214438"/>
          <a:ext cx="7734300" cy="1947862"/>
        </p:xfrm>
        <a:graphic>
          <a:graphicData uri="http://schemas.openxmlformats.org/presentationml/2006/ole">
            <p:oleObj spid="_x0000_s350210" name="Equation" r:id="rId3" imgW="3530520" imgH="888840" progId="Equation.DSMT4">
              <p:embed/>
            </p:oleObj>
          </a:graphicData>
        </a:graphic>
      </p:graphicFrame>
      <p:graphicFrame>
        <p:nvGraphicFramePr>
          <p:cNvPr id="11267" name="Object 5"/>
          <p:cNvGraphicFramePr>
            <a:graphicFrameLocks noChangeAspect="1"/>
          </p:cNvGraphicFramePr>
          <p:nvPr/>
        </p:nvGraphicFramePr>
        <p:xfrm>
          <a:off x="500063" y="3286125"/>
          <a:ext cx="7688262" cy="2928938"/>
        </p:xfrm>
        <a:graphic>
          <a:graphicData uri="http://schemas.openxmlformats.org/presentationml/2006/ole">
            <p:oleObj spid="_x0000_s350211" name="Equation" r:id="rId4" imgW="3466800" imgH="132048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422275" y="1184275"/>
          <a:ext cx="8261350" cy="4679950"/>
        </p:xfrm>
        <a:graphic>
          <a:graphicData uri="http://schemas.openxmlformats.org/presentationml/2006/ole">
            <p:oleObj spid="_x0000_s351234" name="Equation" r:id="rId3" imgW="3721100" imgH="21082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Box 3"/>
          <p:cNvSpPr txBox="1">
            <a:spLocks noChangeArrowheads="1"/>
          </p:cNvSpPr>
          <p:nvPr/>
        </p:nvSpPr>
        <p:spPr bwMode="auto">
          <a:xfrm>
            <a:off x="428596" y="1142984"/>
            <a:ext cx="25717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3200" dirty="0" smtClean="0">
                <a:latin typeface="微软雅黑" pitchFamily="34" charset="-122"/>
              </a:rPr>
              <a:t>3.  </a:t>
            </a:r>
            <a:r>
              <a:rPr lang="zh-CN" altLang="en-US" sz="3200" dirty="0">
                <a:latin typeface="微软雅黑" pitchFamily="34" charset="-122"/>
              </a:rPr>
              <a:t>度量矩阵</a:t>
            </a:r>
          </a:p>
        </p:txBody>
      </p:sp>
      <p:graphicFrame>
        <p:nvGraphicFramePr>
          <p:cNvPr id="22530" name="Object 5"/>
          <p:cNvGraphicFramePr>
            <a:graphicFrameLocks noChangeAspect="1"/>
          </p:cNvGraphicFramePr>
          <p:nvPr/>
        </p:nvGraphicFramePr>
        <p:xfrm>
          <a:off x="428596" y="1928802"/>
          <a:ext cx="8545540" cy="3970240"/>
        </p:xfrm>
        <a:graphic>
          <a:graphicData uri="http://schemas.openxmlformats.org/presentationml/2006/ole">
            <p:oleObj spid="_x0000_s361474" name="Equation" r:id="rId3" imgW="3746160" imgH="173988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500063" y="1143000"/>
          <a:ext cx="7037387" cy="3035300"/>
        </p:xfrm>
        <a:graphic>
          <a:graphicData uri="http://schemas.openxmlformats.org/presentationml/2006/ole">
            <p:oleObj spid="_x0000_s362498" name="Equation" r:id="rId3" imgW="3327400" imgH="1435100" progId="Equation.DSMT4">
              <p:embed/>
            </p:oleObj>
          </a:graphicData>
        </a:graphic>
      </p:graphicFrame>
      <p:graphicFrame>
        <p:nvGraphicFramePr>
          <p:cNvPr id="23555" name="Object 5"/>
          <p:cNvGraphicFramePr>
            <a:graphicFrameLocks noChangeAspect="1"/>
          </p:cNvGraphicFramePr>
          <p:nvPr/>
        </p:nvGraphicFramePr>
        <p:xfrm>
          <a:off x="790575" y="4214813"/>
          <a:ext cx="6902450" cy="1928812"/>
        </p:xfrm>
        <a:graphic>
          <a:graphicData uri="http://schemas.openxmlformats.org/presentationml/2006/ole">
            <p:oleObj spid="_x0000_s362499" name="Equation" r:id="rId4" imgW="3454200" imgH="96516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4"/>
          <p:cNvGraphicFramePr>
            <a:graphicFrameLocks noChangeAspect="1"/>
          </p:cNvGraphicFramePr>
          <p:nvPr/>
        </p:nvGraphicFramePr>
        <p:xfrm>
          <a:off x="428596" y="1285860"/>
          <a:ext cx="8183563" cy="2568575"/>
        </p:xfrm>
        <a:graphic>
          <a:graphicData uri="http://schemas.openxmlformats.org/presentationml/2006/ole">
            <p:oleObj spid="_x0000_s363522" name="Equation" r:id="rId3" imgW="3720960" imgH="1168200" progId="Equation.DSMT4">
              <p:embed/>
            </p:oleObj>
          </a:graphicData>
        </a:graphic>
      </p:graphicFrame>
      <p:graphicFrame>
        <p:nvGraphicFramePr>
          <p:cNvPr id="363523" name="Object 3"/>
          <p:cNvGraphicFramePr>
            <a:graphicFrameLocks noChangeAspect="1"/>
          </p:cNvGraphicFramePr>
          <p:nvPr/>
        </p:nvGraphicFramePr>
        <p:xfrm>
          <a:off x="428596" y="4000504"/>
          <a:ext cx="4743450" cy="465137"/>
        </p:xfrm>
        <a:graphic>
          <a:graphicData uri="http://schemas.openxmlformats.org/presentationml/2006/ole">
            <p:oleObj spid="_x0000_s363523" name="Equation" r:id="rId4" imgW="2070000" imgH="203040" progId="Equation.DSMT4">
              <p:embed/>
            </p:oleObj>
          </a:graphicData>
        </a:graphic>
      </p:graphicFrame>
      <p:graphicFrame>
        <p:nvGraphicFramePr>
          <p:cNvPr id="363524" name="Object 4"/>
          <p:cNvGraphicFramePr>
            <a:graphicFrameLocks noChangeAspect="1"/>
          </p:cNvGraphicFramePr>
          <p:nvPr/>
        </p:nvGraphicFramePr>
        <p:xfrm>
          <a:off x="500034" y="4714884"/>
          <a:ext cx="4857784" cy="494971"/>
        </p:xfrm>
        <a:graphic>
          <a:graphicData uri="http://schemas.openxmlformats.org/presentationml/2006/ole">
            <p:oleObj spid="_x0000_s363524" name="Equation" r:id="rId5" imgW="1993680" imgH="20304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3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3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42909" y="1285860"/>
          <a:ext cx="7464453" cy="4143404"/>
        </p:xfrm>
        <a:graphic>
          <a:graphicData uri="http://schemas.openxmlformats.org/presentationml/2006/ole">
            <p:oleObj spid="_x0000_s462850" name="Equation" r:id="rId3" imgW="2997000" imgH="16635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3874" name="Object 2"/>
          <p:cNvGraphicFramePr>
            <a:graphicFrameLocks noChangeAspect="1"/>
          </p:cNvGraphicFramePr>
          <p:nvPr/>
        </p:nvGraphicFramePr>
        <p:xfrm>
          <a:off x="500033" y="1214422"/>
          <a:ext cx="7554569" cy="428628"/>
        </p:xfrm>
        <a:graphic>
          <a:graphicData uri="http://schemas.openxmlformats.org/presentationml/2006/ole">
            <p:oleObj spid="_x0000_s463874" name="Equation" r:id="rId3" imgW="3581280" imgH="203040" progId="Equation.DSMT4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42910" y="1785926"/>
          <a:ext cx="7563028" cy="1928826"/>
        </p:xfrm>
        <a:graphic>
          <a:graphicData uri="http://schemas.openxmlformats.org/presentationml/2006/ole">
            <p:oleObj spid="_x0000_s463875" name="Equation" r:id="rId4" imgW="3784320" imgH="965160" progId="Equation.DSMT4">
              <p:embed/>
            </p:oleObj>
          </a:graphicData>
        </a:graphic>
      </p:graphicFrame>
      <p:graphicFrame>
        <p:nvGraphicFramePr>
          <p:cNvPr id="463876" name="Object 4"/>
          <p:cNvGraphicFramePr>
            <a:graphicFrameLocks noChangeAspect="1"/>
          </p:cNvGraphicFramePr>
          <p:nvPr/>
        </p:nvGraphicFramePr>
        <p:xfrm>
          <a:off x="785813" y="3929063"/>
          <a:ext cx="7410450" cy="2000250"/>
        </p:xfrm>
        <a:graphic>
          <a:graphicData uri="http://schemas.openxmlformats.org/presentationml/2006/ole">
            <p:oleObj spid="_x0000_s463876" name="Equation" r:id="rId5" imgW="3670200" imgH="9903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01688" y="1227138"/>
          <a:ext cx="5681662" cy="3506787"/>
        </p:xfrm>
        <a:graphic>
          <a:graphicData uri="http://schemas.openxmlformats.org/presentationml/2006/ole">
            <p:oleObj spid="_x0000_s464898" name="Equation" r:id="rId3" imgW="2654280" imgH="16380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Object 2"/>
          <p:cNvGraphicFramePr>
            <a:graphicFrameLocks noChangeAspect="1"/>
          </p:cNvGraphicFramePr>
          <p:nvPr/>
        </p:nvGraphicFramePr>
        <p:xfrm>
          <a:off x="428625" y="1357298"/>
          <a:ext cx="8150225" cy="3286140"/>
        </p:xfrm>
        <a:graphic>
          <a:graphicData uri="http://schemas.openxmlformats.org/presentationml/2006/ole">
            <p:oleObj spid="_x0000_s339970" name="Equation" r:id="rId3" imgW="3251200" imgH="11684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214282" y="1785926"/>
          <a:ext cx="8699500" cy="1573213"/>
        </p:xfrm>
        <a:graphic>
          <a:graphicData uri="http://schemas.openxmlformats.org/presentationml/2006/ole">
            <p:oleObj spid="_x0000_s364546" name="Equation" r:id="rId3" imgW="3720960" imgH="672840" progId="Equation.DSMT4">
              <p:embed/>
            </p:oleObj>
          </a:graphicData>
        </a:graphic>
      </p:graphicFrame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214283" y="1142984"/>
            <a:ext cx="221457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3200" dirty="0" smtClean="0">
                <a:latin typeface="微软雅黑" pitchFamily="34" charset="-122"/>
              </a:rPr>
              <a:t>4.  </a:t>
            </a:r>
            <a:r>
              <a:rPr lang="zh-CN" altLang="en-US" sz="3200" dirty="0">
                <a:latin typeface="微软雅黑" pitchFamily="34" charset="-122"/>
              </a:rPr>
              <a:t>正交性</a:t>
            </a:r>
          </a:p>
        </p:txBody>
      </p:sp>
      <p:graphicFrame>
        <p:nvGraphicFramePr>
          <p:cNvPr id="364547" name="Object 3"/>
          <p:cNvGraphicFramePr>
            <a:graphicFrameLocks noChangeAspect="1"/>
          </p:cNvGraphicFramePr>
          <p:nvPr/>
        </p:nvGraphicFramePr>
        <p:xfrm>
          <a:off x="357158" y="3500438"/>
          <a:ext cx="8423731" cy="1071570"/>
        </p:xfrm>
        <a:graphic>
          <a:graphicData uri="http://schemas.openxmlformats.org/presentationml/2006/ole">
            <p:oleObj spid="_x0000_s364547" name="Equation" r:id="rId4" imgW="3593880" imgH="457200" progId="Equation.DSMT4">
              <p:embed/>
            </p:oleObj>
          </a:graphicData>
        </a:graphic>
      </p:graphicFrame>
      <p:graphicFrame>
        <p:nvGraphicFramePr>
          <p:cNvPr id="364548" name="Object 4"/>
          <p:cNvGraphicFramePr>
            <a:graphicFrameLocks noChangeAspect="1"/>
          </p:cNvGraphicFramePr>
          <p:nvPr/>
        </p:nvGraphicFramePr>
        <p:xfrm>
          <a:off x="428596" y="4643446"/>
          <a:ext cx="8152019" cy="1500198"/>
        </p:xfrm>
        <a:graphic>
          <a:graphicData uri="http://schemas.openxmlformats.org/presentationml/2006/ole">
            <p:oleObj spid="_x0000_s364548" name="Equation" r:id="rId5" imgW="3657600" imgH="67284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4"/>
          <p:cNvGraphicFramePr>
            <a:graphicFrameLocks noChangeAspect="1"/>
          </p:cNvGraphicFramePr>
          <p:nvPr/>
        </p:nvGraphicFramePr>
        <p:xfrm>
          <a:off x="571472" y="1214422"/>
          <a:ext cx="5151438" cy="1081087"/>
        </p:xfrm>
        <a:graphic>
          <a:graphicData uri="http://schemas.openxmlformats.org/presentationml/2006/ole">
            <p:oleObj spid="_x0000_s365570" name="Equation" r:id="rId3" imgW="2298600" imgH="482400" progId="Equation.DSMT4">
              <p:embed/>
            </p:oleObj>
          </a:graphicData>
        </a:graphic>
      </p:graphicFrame>
      <p:graphicFrame>
        <p:nvGraphicFramePr>
          <p:cNvPr id="365571" name="Object 3"/>
          <p:cNvGraphicFramePr>
            <a:graphicFrameLocks noChangeAspect="1"/>
          </p:cNvGraphicFramePr>
          <p:nvPr/>
        </p:nvGraphicFramePr>
        <p:xfrm>
          <a:off x="642910" y="2500306"/>
          <a:ext cx="7711544" cy="1000132"/>
        </p:xfrm>
        <a:graphic>
          <a:graphicData uri="http://schemas.openxmlformats.org/presentationml/2006/ole">
            <p:oleObj spid="_x0000_s365571" name="Equation" r:id="rId4" imgW="3720960" imgH="482400" progId="Equation.DSMT4">
              <p:embed/>
            </p:oleObj>
          </a:graphicData>
        </a:graphic>
      </p:graphicFrame>
      <p:graphicFrame>
        <p:nvGraphicFramePr>
          <p:cNvPr id="365572" name="Object 4"/>
          <p:cNvGraphicFramePr>
            <a:graphicFrameLocks noChangeAspect="1"/>
          </p:cNvGraphicFramePr>
          <p:nvPr/>
        </p:nvGraphicFramePr>
        <p:xfrm>
          <a:off x="714348" y="3786190"/>
          <a:ext cx="6094554" cy="2500330"/>
        </p:xfrm>
        <a:graphic>
          <a:graphicData uri="http://schemas.openxmlformats.org/presentationml/2006/ole">
            <p:oleObj spid="_x0000_s365572" name="Equation" r:id="rId5" imgW="2971800" imgH="121896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4"/>
          <p:cNvGraphicFramePr>
            <a:graphicFrameLocks noChangeAspect="1"/>
          </p:cNvGraphicFramePr>
          <p:nvPr/>
        </p:nvGraphicFramePr>
        <p:xfrm>
          <a:off x="500034" y="1214422"/>
          <a:ext cx="7748587" cy="1093787"/>
        </p:xfrm>
        <a:graphic>
          <a:graphicData uri="http://schemas.openxmlformats.org/presentationml/2006/ole">
            <p:oleObj spid="_x0000_s366594" name="Equation" r:id="rId3" imgW="3416040" imgH="482400" progId="Equation.DSMT4">
              <p:embed/>
            </p:oleObj>
          </a:graphicData>
        </a:graphic>
      </p:graphicFrame>
      <p:graphicFrame>
        <p:nvGraphicFramePr>
          <p:cNvPr id="366595" name="Object 3"/>
          <p:cNvGraphicFramePr>
            <a:graphicFrameLocks noChangeAspect="1"/>
          </p:cNvGraphicFramePr>
          <p:nvPr/>
        </p:nvGraphicFramePr>
        <p:xfrm>
          <a:off x="571472" y="2500306"/>
          <a:ext cx="7711544" cy="500066"/>
        </p:xfrm>
        <a:graphic>
          <a:graphicData uri="http://schemas.openxmlformats.org/presentationml/2006/ole">
            <p:oleObj spid="_x0000_s366595" name="Equation" r:id="rId4" imgW="3720960" imgH="241200" progId="Equation.DSMT4">
              <p:embed/>
            </p:oleObj>
          </a:graphicData>
        </a:graphic>
      </p:graphicFrame>
      <p:graphicFrame>
        <p:nvGraphicFramePr>
          <p:cNvPr id="366596" name="Object 4"/>
          <p:cNvGraphicFramePr>
            <a:graphicFrameLocks noChangeAspect="1"/>
          </p:cNvGraphicFramePr>
          <p:nvPr/>
        </p:nvGraphicFramePr>
        <p:xfrm>
          <a:off x="571472" y="3286124"/>
          <a:ext cx="7415212" cy="2428875"/>
        </p:xfrm>
        <a:graphic>
          <a:graphicData uri="http://schemas.openxmlformats.org/presentationml/2006/ole">
            <p:oleObj spid="_x0000_s366596" name="Equation" r:id="rId5" imgW="3644640" imgH="119376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4"/>
          <p:cNvGraphicFramePr>
            <a:graphicFrameLocks noChangeAspect="1"/>
          </p:cNvGraphicFramePr>
          <p:nvPr/>
        </p:nvGraphicFramePr>
        <p:xfrm>
          <a:off x="500034" y="1214422"/>
          <a:ext cx="6711950" cy="461963"/>
        </p:xfrm>
        <a:graphic>
          <a:graphicData uri="http://schemas.openxmlformats.org/presentationml/2006/ole">
            <p:oleObj spid="_x0000_s367618" name="Equation" r:id="rId3" imgW="2958840" imgH="203040" progId="Equation.DSMT4">
              <p:embed/>
            </p:oleObj>
          </a:graphicData>
        </a:graphic>
      </p:graphicFrame>
      <p:graphicFrame>
        <p:nvGraphicFramePr>
          <p:cNvPr id="367619" name="Object 3"/>
          <p:cNvGraphicFramePr>
            <a:graphicFrameLocks noChangeAspect="1"/>
          </p:cNvGraphicFramePr>
          <p:nvPr/>
        </p:nvGraphicFramePr>
        <p:xfrm>
          <a:off x="571472" y="1785926"/>
          <a:ext cx="7586336" cy="2857520"/>
        </p:xfrm>
        <a:graphic>
          <a:graphicData uri="http://schemas.openxmlformats.org/presentationml/2006/ole">
            <p:oleObj spid="_x0000_s367619" name="Equation" r:id="rId4" imgW="3809880" imgH="1434960" progId="Equation.DSMT4">
              <p:embed/>
            </p:oleObj>
          </a:graphicData>
        </a:graphic>
      </p:graphicFrame>
      <p:graphicFrame>
        <p:nvGraphicFramePr>
          <p:cNvPr id="367620" name="Object 4"/>
          <p:cNvGraphicFramePr>
            <a:graphicFrameLocks noChangeAspect="1"/>
          </p:cNvGraphicFramePr>
          <p:nvPr/>
        </p:nvGraphicFramePr>
        <p:xfrm>
          <a:off x="571472" y="4857760"/>
          <a:ext cx="6143669" cy="1122401"/>
        </p:xfrm>
        <a:graphic>
          <a:graphicData uri="http://schemas.openxmlformats.org/presentationml/2006/ole">
            <p:oleObj spid="_x0000_s367620" name="Equation" r:id="rId5" imgW="2641320" imgH="4824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5"/>
          <p:cNvGraphicFramePr>
            <a:graphicFrameLocks noChangeAspect="1"/>
          </p:cNvGraphicFramePr>
          <p:nvPr/>
        </p:nvGraphicFramePr>
        <p:xfrm>
          <a:off x="428596" y="1357298"/>
          <a:ext cx="7643834" cy="1013639"/>
        </p:xfrm>
        <a:graphic>
          <a:graphicData uri="http://schemas.openxmlformats.org/presentationml/2006/ole">
            <p:oleObj spid="_x0000_s368642" name="Equation" r:id="rId3" imgW="3733560" imgH="495000" progId="Equation.DSMT4">
              <p:embed/>
            </p:oleObj>
          </a:graphicData>
        </a:graphic>
      </p:graphicFrame>
      <p:graphicFrame>
        <p:nvGraphicFramePr>
          <p:cNvPr id="368643" name="Object 3"/>
          <p:cNvGraphicFramePr>
            <a:graphicFrameLocks noChangeAspect="1"/>
          </p:cNvGraphicFramePr>
          <p:nvPr/>
        </p:nvGraphicFramePr>
        <p:xfrm>
          <a:off x="500034" y="2714620"/>
          <a:ext cx="7972425" cy="1641475"/>
        </p:xfrm>
        <a:graphic>
          <a:graphicData uri="http://schemas.openxmlformats.org/presentationml/2006/ole">
            <p:oleObj spid="_x0000_s368643" name="Equation" r:id="rId4" imgW="3886200" imgH="799920" progId="Equation.DSMT4">
              <p:embed/>
            </p:oleObj>
          </a:graphicData>
        </a:graphic>
      </p:graphicFrame>
      <p:graphicFrame>
        <p:nvGraphicFramePr>
          <p:cNvPr id="368644" name="Object 4"/>
          <p:cNvGraphicFramePr>
            <a:graphicFrameLocks noChangeAspect="1"/>
          </p:cNvGraphicFramePr>
          <p:nvPr/>
        </p:nvGraphicFramePr>
        <p:xfrm>
          <a:off x="500034" y="4643446"/>
          <a:ext cx="8242846" cy="1071570"/>
        </p:xfrm>
        <a:graphic>
          <a:graphicData uri="http://schemas.openxmlformats.org/presentationml/2006/ole">
            <p:oleObj spid="_x0000_s368644" name="Equation" r:id="rId5" imgW="3809880" imgH="4950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357158" y="1071546"/>
            <a:ext cx="428628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3200" dirty="0" smtClean="0">
                <a:latin typeface="微软雅黑" pitchFamily="34" charset="-122"/>
              </a:rPr>
              <a:t>5.Schmidt</a:t>
            </a:r>
            <a:r>
              <a:rPr lang="zh-CN" altLang="en-US" sz="3200" dirty="0">
                <a:latin typeface="微软雅黑" pitchFamily="34" charset="-122"/>
              </a:rPr>
              <a:t>正交化方法</a:t>
            </a:r>
            <a:endParaRPr lang="zh-CN" altLang="en-US" sz="3200" dirty="0">
              <a:solidFill>
                <a:srgbClr val="FF0000"/>
              </a:solidFill>
              <a:latin typeface="微软雅黑" pitchFamily="34" charset="-122"/>
            </a:endParaRPr>
          </a:p>
        </p:txBody>
      </p:sp>
      <p:graphicFrame>
        <p:nvGraphicFramePr>
          <p:cNvPr id="30722" name="Object 5"/>
          <p:cNvGraphicFramePr>
            <a:graphicFrameLocks noChangeAspect="1"/>
          </p:cNvGraphicFramePr>
          <p:nvPr/>
        </p:nvGraphicFramePr>
        <p:xfrm>
          <a:off x="571472" y="1785926"/>
          <a:ext cx="5732463" cy="487363"/>
        </p:xfrm>
        <a:graphic>
          <a:graphicData uri="http://schemas.openxmlformats.org/presentationml/2006/ole">
            <p:oleObj spid="_x0000_s369666" name="Equation" r:id="rId3" imgW="2984400" imgH="253800" progId="Equation.DSMT4">
              <p:embed/>
            </p:oleObj>
          </a:graphicData>
        </a:graphic>
      </p:graphicFrame>
      <p:graphicFrame>
        <p:nvGraphicFramePr>
          <p:cNvPr id="369667" name="Object 3"/>
          <p:cNvGraphicFramePr>
            <a:graphicFrameLocks noChangeAspect="1"/>
          </p:cNvGraphicFramePr>
          <p:nvPr/>
        </p:nvGraphicFramePr>
        <p:xfrm>
          <a:off x="642910" y="2428868"/>
          <a:ext cx="7641598" cy="1643074"/>
        </p:xfrm>
        <a:graphic>
          <a:graphicData uri="http://schemas.openxmlformats.org/presentationml/2006/ole">
            <p:oleObj spid="_x0000_s369667" name="Equation" r:id="rId4" imgW="3720960" imgH="799920" progId="Equation.DSMT4">
              <p:embed/>
            </p:oleObj>
          </a:graphicData>
        </a:graphic>
      </p:graphicFrame>
      <p:graphicFrame>
        <p:nvGraphicFramePr>
          <p:cNvPr id="369668" name="Object 4"/>
          <p:cNvGraphicFramePr>
            <a:graphicFrameLocks noChangeAspect="1"/>
          </p:cNvGraphicFramePr>
          <p:nvPr/>
        </p:nvGraphicFramePr>
        <p:xfrm>
          <a:off x="642910" y="4071942"/>
          <a:ext cx="7790944" cy="2143140"/>
        </p:xfrm>
        <a:graphic>
          <a:graphicData uri="http://schemas.openxmlformats.org/presentationml/2006/ole">
            <p:oleObj spid="_x0000_s369668" name="Equation" r:id="rId5" imgW="3924000" imgH="107928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4"/>
          <p:cNvGraphicFramePr>
            <a:graphicFrameLocks noChangeAspect="1"/>
          </p:cNvGraphicFramePr>
          <p:nvPr/>
        </p:nvGraphicFramePr>
        <p:xfrm>
          <a:off x="500034" y="1214422"/>
          <a:ext cx="8239125" cy="2970213"/>
        </p:xfrm>
        <a:graphic>
          <a:graphicData uri="http://schemas.openxmlformats.org/presentationml/2006/ole">
            <p:oleObj spid="_x0000_s370690" name="Equation" r:id="rId3" imgW="3771720" imgH="1358640" progId="Equation.DSMT4">
              <p:embed/>
            </p:oleObj>
          </a:graphicData>
        </a:graphic>
      </p:graphicFrame>
      <p:graphicFrame>
        <p:nvGraphicFramePr>
          <p:cNvPr id="370691" name="Object 3"/>
          <p:cNvGraphicFramePr>
            <a:graphicFrameLocks noChangeAspect="1"/>
          </p:cNvGraphicFramePr>
          <p:nvPr/>
        </p:nvGraphicFramePr>
        <p:xfrm>
          <a:off x="571472" y="4286256"/>
          <a:ext cx="7253288" cy="2233613"/>
        </p:xfrm>
        <a:graphic>
          <a:graphicData uri="http://schemas.openxmlformats.org/presentationml/2006/ole">
            <p:oleObj spid="_x0000_s370691" name="Equation" r:id="rId4" imgW="3670200" imgH="113004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8578" name="Object 2"/>
          <p:cNvGraphicFramePr>
            <a:graphicFrameLocks noChangeAspect="1"/>
          </p:cNvGraphicFramePr>
          <p:nvPr/>
        </p:nvGraphicFramePr>
        <p:xfrm>
          <a:off x="428596" y="1428736"/>
          <a:ext cx="8088980" cy="1643074"/>
        </p:xfrm>
        <a:graphic>
          <a:graphicData uri="http://schemas.openxmlformats.org/presentationml/2006/ole">
            <p:oleObj spid="_x0000_s408578" name="Equation" r:id="rId3" imgW="4063680" imgH="825480" progId="Equation.DSMT4">
              <p:embed/>
            </p:oleObj>
          </a:graphicData>
        </a:graphic>
      </p:graphicFrame>
      <p:graphicFrame>
        <p:nvGraphicFramePr>
          <p:cNvPr id="408579" name="Object 3"/>
          <p:cNvGraphicFramePr>
            <a:graphicFrameLocks noChangeAspect="1"/>
          </p:cNvGraphicFramePr>
          <p:nvPr/>
        </p:nvGraphicFramePr>
        <p:xfrm>
          <a:off x="419100" y="4071938"/>
          <a:ext cx="8213725" cy="1643062"/>
        </p:xfrm>
        <a:graphic>
          <a:graphicData uri="http://schemas.openxmlformats.org/presentationml/2006/ole">
            <p:oleObj spid="_x0000_s408579" name="Equation" r:id="rId4" imgW="4063680" imgH="8125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4"/>
          <p:cNvGraphicFramePr>
            <a:graphicFrameLocks noChangeAspect="1"/>
          </p:cNvGraphicFramePr>
          <p:nvPr/>
        </p:nvGraphicFramePr>
        <p:xfrm>
          <a:off x="428596" y="1214422"/>
          <a:ext cx="7976514" cy="1643074"/>
        </p:xfrm>
        <a:graphic>
          <a:graphicData uri="http://schemas.openxmlformats.org/presentationml/2006/ole">
            <p:oleObj spid="_x0000_s371714" name="Equation" r:id="rId3" imgW="3949560" imgH="812520" progId="Equation.DSMT4">
              <p:embed/>
            </p:oleObj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642910" y="3000372"/>
          <a:ext cx="6789842" cy="3500462"/>
        </p:xfrm>
        <a:graphic>
          <a:graphicData uri="http://schemas.openxmlformats.org/presentationml/2006/ole">
            <p:oleObj spid="_x0000_s371715" name="Equation" r:id="rId4" imgW="3720960" imgH="191736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4"/>
          <p:cNvGraphicFramePr>
            <a:graphicFrameLocks noChangeAspect="1"/>
          </p:cNvGraphicFramePr>
          <p:nvPr/>
        </p:nvGraphicFramePr>
        <p:xfrm>
          <a:off x="428596" y="1214422"/>
          <a:ext cx="7753404" cy="1428760"/>
        </p:xfrm>
        <a:graphic>
          <a:graphicData uri="http://schemas.openxmlformats.org/presentationml/2006/ole">
            <p:oleObj spid="_x0000_s372738" name="Equation" r:id="rId3" imgW="4203360" imgH="774360" progId="Equation.DSMT4">
              <p:embed/>
            </p:oleObj>
          </a:graphicData>
        </a:graphic>
      </p:graphicFrame>
      <p:graphicFrame>
        <p:nvGraphicFramePr>
          <p:cNvPr id="372739" name="Object 3"/>
          <p:cNvGraphicFramePr>
            <a:graphicFrameLocks noChangeAspect="1"/>
          </p:cNvGraphicFramePr>
          <p:nvPr/>
        </p:nvGraphicFramePr>
        <p:xfrm>
          <a:off x="428596" y="2786058"/>
          <a:ext cx="8204916" cy="1214446"/>
        </p:xfrm>
        <a:graphic>
          <a:graphicData uri="http://schemas.openxmlformats.org/presentationml/2006/ole">
            <p:oleObj spid="_x0000_s372739" name="Equation" r:id="rId4" imgW="3517560" imgH="520560" progId="Equation.DSMT4">
              <p:embed/>
            </p:oleObj>
          </a:graphicData>
        </a:graphic>
      </p:graphicFrame>
      <p:graphicFrame>
        <p:nvGraphicFramePr>
          <p:cNvPr id="372740" name="Object 4"/>
          <p:cNvGraphicFramePr>
            <a:graphicFrameLocks noChangeAspect="1"/>
          </p:cNvGraphicFramePr>
          <p:nvPr/>
        </p:nvGraphicFramePr>
        <p:xfrm>
          <a:off x="1071538" y="4143380"/>
          <a:ext cx="4614533" cy="1928826"/>
        </p:xfrm>
        <a:graphic>
          <a:graphicData uri="http://schemas.openxmlformats.org/presentationml/2006/ole">
            <p:oleObj spid="_x0000_s372740" name="Equation" r:id="rId5" imgW="2400120" imgH="100296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Box 3"/>
          <p:cNvSpPr txBox="1">
            <a:spLocks noChangeArrowheads="1"/>
          </p:cNvSpPr>
          <p:nvPr/>
        </p:nvSpPr>
        <p:spPr bwMode="auto">
          <a:xfrm>
            <a:off x="428597" y="404813"/>
            <a:ext cx="300039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3200" dirty="0" smtClean="0">
                <a:solidFill>
                  <a:srgbClr val="FF0000"/>
                </a:solidFill>
                <a:latin typeface="微软雅黑" pitchFamily="34" charset="-122"/>
              </a:rPr>
              <a:t>2.1  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itchFamily="34" charset="-122"/>
              </a:rPr>
              <a:t>内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</a:rPr>
              <a:t>积空间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539750" y="1211263"/>
          <a:ext cx="7794625" cy="5083175"/>
        </p:xfrm>
        <a:graphic>
          <a:graphicData uri="http://schemas.openxmlformats.org/presentationml/2006/ole">
            <p:oleObj spid="_x0000_s340994" name="Equation" r:id="rId3" imgW="3543300" imgH="23114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4"/>
          <p:cNvGraphicFramePr>
            <a:graphicFrameLocks noChangeAspect="1"/>
          </p:cNvGraphicFramePr>
          <p:nvPr/>
        </p:nvGraphicFramePr>
        <p:xfrm>
          <a:off x="500034" y="3429000"/>
          <a:ext cx="8223250" cy="1671638"/>
        </p:xfrm>
        <a:graphic>
          <a:graphicData uri="http://schemas.openxmlformats.org/presentationml/2006/ole">
            <p:oleObj spid="_x0000_s373762" name="Equation" r:id="rId3" imgW="3936960" imgH="799920" progId="Equation.DSMT4">
              <p:embed/>
            </p:oleObj>
          </a:graphicData>
        </a:graphic>
      </p:graphicFrame>
      <p:graphicFrame>
        <p:nvGraphicFramePr>
          <p:cNvPr id="373763" name="Object 3"/>
          <p:cNvGraphicFramePr>
            <a:graphicFrameLocks noChangeAspect="1"/>
          </p:cNvGraphicFramePr>
          <p:nvPr/>
        </p:nvGraphicFramePr>
        <p:xfrm>
          <a:off x="500034" y="1214422"/>
          <a:ext cx="6405909" cy="2000264"/>
        </p:xfrm>
        <a:graphic>
          <a:graphicData uri="http://schemas.openxmlformats.org/presentationml/2006/ole">
            <p:oleObj spid="_x0000_s373763" name="Equation" r:id="rId4" imgW="3213000" imgH="1002960" progId="Equation.DSMT4">
              <p:embed/>
            </p:oleObj>
          </a:graphicData>
        </a:graphic>
      </p:graphicFrame>
      <p:graphicFrame>
        <p:nvGraphicFramePr>
          <p:cNvPr id="373764" name="Object 4"/>
          <p:cNvGraphicFramePr>
            <a:graphicFrameLocks noChangeAspect="1"/>
          </p:cNvGraphicFramePr>
          <p:nvPr/>
        </p:nvGraphicFramePr>
        <p:xfrm>
          <a:off x="571472" y="5500702"/>
          <a:ext cx="5786478" cy="556392"/>
        </p:xfrm>
        <a:graphic>
          <a:graphicData uri="http://schemas.openxmlformats.org/presentationml/2006/ole">
            <p:oleObj spid="_x0000_s373764" name="Equation" r:id="rId5" imgW="2641320" imgH="2538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4"/>
          <p:cNvGraphicFramePr>
            <a:graphicFrameLocks noChangeAspect="1"/>
          </p:cNvGraphicFramePr>
          <p:nvPr/>
        </p:nvGraphicFramePr>
        <p:xfrm>
          <a:off x="571472" y="1785926"/>
          <a:ext cx="7412037" cy="436563"/>
        </p:xfrm>
        <a:graphic>
          <a:graphicData uri="http://schemas.openxmlformats.org/presentationml/2006/ole">
            <p:oleObj spid="_x0000_s374786" name="Equation" r:id="rId3" imgW="3886200" imgH="228600" progId="Equation.DSMT4">
              <p:embed/>
            </p:oleObj>
          </a:graphicData>
        </a:graphic>
      </p:graphicFrame>
      <p:sp>
        <p:nvSpPr>
          <p:cNvPr id="35843" name="Text Box 5"/>
          <p:cNvSpPr txBox="1">
            <a:spLocks noChangeArrowheads="1"/>
          </p:cNvSpPr>
          <p:nvPr/>
        </p:nvSpPr>
        <p:spPr bwMode="auto">
          <a:xfrm>
            <a:off x="357159" y="1142984"/>
            <a:ext cx="285751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3200" dirty="0" smtClean="0">
                <a:latin typeface="微软雅黑" pitchFamily="34" charset="-122"/>
              </a:rPr>
              <a:t>6.  </a:t>
            </a:r>
            <a:r>
              <a:rPr lang="zh-CN" altLang="en-US" sz="3200" dirty="0">
                <a:latin typeface="微软雅黑" pitchFamily="34" charset="-122"/>
              </a:rPr>
              <a:t>标准正交基</a:t>
            </a:r>
          </a:p>
        </p:txBody>
      </p:sp>
      <p:graphicFrame>
        <p:nvGraphicFramePr>
          <p:cNvPr id="374787" name="Object 3"/>
          <p:cNvGraphicFramePr>
            <a:graphicFrameLocks noChangeAspect="1"/>
          </p:cNvGraphicFramePr>
          <p:nvPr/>
        </p:nvGraphicFramePr>
        <p:xfrm>
          <a:off x="571472" y="2357430"/>
          <a:ext cx="7360346" cy="1500198"/>
        </p:xfrm>
        <a:graphic>
          <a:graphicData uri="http://schemas.openxmlformats.org/presentationml/2006/ole">
            <p:oleObj spid="_x0000_s374787" name="Equation" r:id="rId4" imgW="3987720" imgH="812520" progId="Equation.DSMT4">
              <p:embed/>
            </p:oleObj>
          </a:graphicData>
        </a:graphic>
      </p:graphicFrame>
      <p:graphicFrame>
        <p:nvGraphicFramePr>
          <p:cNvPr id="374788" name="Object 4"/>
          <p:cNvGraphicFramePr>
            <a:graphicFrameLocks noChangeAspect="1"/>
          </p:cNvGraphicFramePr>
          <p:nvPr/>
        </p:nvGraphicFramePr>
        <p:xfrm>
          <a:off x="642910" y="4000504"/>
          <a:ext cx="7332662" cy="2428875"/>
        </p:xfrm>
        <a:graphic>
          <a:graphicData uri="http://schemas.openxmlformats.org/presentationml/2006/ole">
            <p:oleObj spid="_x0000_s374788" name="Equation" r:id="rId5" imgW="4101840" imgH="135864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4"/>
          <p:cNvGraphicFramePr>
            <a:graphicFrameLocks noChangeAspect="1"/>
          </p:cNvGraphicFramePr>
          <p:nvPr/>
        </p:nvGraphicFramePr>
        <p:xfrm>
          <a:off x="500034" y="1142984"/>
          <a:ext cx="6934200" cy="2400300"/>
        </p:xfrm>
        <a:graphic>
          <a:graphicData uri="http://schemas.openxmlformats.org/presentationml/2006/ole">
            <p:oleObj spid="_x0000_s375810" name="Equation" r:id="rId3" imgW="3924000" imgH="1358640" progId="Equation.DSMT4">
              <p:embed/>
            </p:oleObj>
          </a:graphicData>
        </a:graphic>
      </p:graphicFrame>
      <p:graphicFrame>
        <p:nvGraphicFramePr>
          <p:cNvPr id="375811" name="Object 3"/>
          <p:cNvGraphicFramePr>
            <a:graphicFrameLocks noChangeAspect="1"/>
          </p:cNvGraphicFramePr>
          <p:nvPr/>
        </p:nvGraphicFramePr>
        <p:xfrm>
          <a:off x="571472" y="3714752"/>
          <a:ext cx="7707292" cy="2786082"/>
        </p:xfrm>
        <a:graphic>
          <a:graphicData uri="http://schemas.openxmlformats.org/presentationml/2006/ole">
            <p:oleObj spid="_x0000_s375811" name="Equation" r:id="rId4" imgW="3759120" imgH="135864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4"/>
          <p:cNvGraphicFramePr>
            <a:graphicFrameLocks noChangeAspect="1"/>
          </p:cNvGraphicFramePr>
          <p:nvPr/>
        </p:nvGraphicFramePr>
        <p:xfrm>
          <a:off x="496888" y="1243013"/>
          <a:ext cx="6853237" cy="4981575"/>
        </p:xfrm>
        <a:graphic>
          <a:graphicData uri="http://schemas.openxmlformats.org/presentationml/2006/ole">
            <p:oleObj spid="_x0000_s376834" name="Equation" r:id="rId3" imgW="3441600" imgH="250164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4"/>
          <p:cNvGraphicFramePr>
            <a:graphicFrameLocks noChangeAspect="1"/>
          </p:cNvGraphicFramePr>
          <p:nvPr/>
        </p:nvGraphicFramePr>
        <p:xfrm>
          <a:off x="250825" y="1341438"/>
          <a:ext cx="8642350" cy="4292600"/>
        </p:xfrm>
        <a:graphic>
          <a:graphicData uri="http://schemas.openxmlformats.org/presentationml/2006/ole">
            <p:oleObj spid="_x0000_s377858" name="Equation" r:id="rId3" imgW="3835400" imgH="19050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477838" y="1428750"/>
          <a:ext cx="8058150" cy="2254250"/>
        </p:xfrm>
        <a:graphic>
          <a:graphicData uri="http://schemas.openxmlformats.org/presentationml/2006/ole">
            <p:oleObj spid="_x0000_s378882" name="Equation" r:id="rId3" imgW="4178160" imgH="11682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500034" y="1214422"/>
          <a:ext cx="7264400" cy="2605088"/>
        </p:xfrm>
        <a:graphic>
          <a:graphicData uri="http://schemas.openxmlformats.org/presentationml/2006/ole">
            <p:oleObj spid="_x0000_s379906" name="Equation" r:id="rId3" imgW="3365280" imgH="1206360" progId="Equation.DSMT4">
              <p:embed/>
            </p:oleObj>
          </a:graphicData>
        </a:graphic>
      </p:graphicFrame>
      <p:graphicFrame>
        <p:nvGraphicFramePr>
          <p:cNvPr id="379907" name="Object 3"/>
          <p:cNvGraphicFramePr>
            <a:graphicFrameLocks noChangeAspect="1"/>
          </p:cNvGraphicFramePr>
          <p:nvPr/>
        </p:nvGraphicFramePr>
        <p:xfrm>
          <a:off x="500034" y="4071942"/>
          <a:ext cx="7414512" cy="2071702"/>
        </p:xfrm>
        <a:graphic>
          <a:graphicData uri="http://schemas.openxmlformats.org/presentationml/2006/ole">
            <p:oleObj spid="_x0000_s379907" name="Equation" r:id="rId4" imgW="3454200" imgH="96516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357188" y="1428750"/>
          <a:ext cx="8291512" cy="3429000"/>
        </p:xfrm>
        <a:graphic>
          <a:graphicData uri="http://schemas.openxmlformats.org/presentationml/2006/ole">
            <p:oleObj spid="_x0000_s380930" name="Equation" r:id="rId3" imgW="3377880" imgH="13968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4"/>
          <p:cNvGraphicFramePr>
            <a:graphicFrameLocks noChangeAspect="1"/>
          </p:cNvGraphicFramePr>
          <p:nvPr/>
        </p:nvGraphicFramePr>
        <p:xfrm>
          <a:off x="428596" y="1428736"/>
          <a:ext cx="8108950" cy="1839913"/>
        </p:xfrm>
        <a:graphic>
          <a:graphicData uri="http://schemas.openxmlformats.org/presentationml/2006/ole">
            <p:oleObj spid="_x0000_s381954" name="Equation" r:id="rId3" imgW="3416040" imgH="774360" progId="Equation.DSMT4">
              <p:embed/>
            </p:oleObj>
          </a:graphicData>
        </a:graphic>
      </p:graphicFrame>
      <p:sp>
        <p:nvSpPr>
          <p:cNvPr id="43011" name="TextBox 2"/>
          <p:cNvSpPr txBox="1">
            <a:spLocks noChangeArrowheads="1"/>
          </p:cNvSpPr>
          <p:nvPr/>
        </p:nvSpPr>
        <p:spPr bwMode="auto">
          <a:xfrm>
            <a:off x="500035" y="428625"/>
            <a:ext cx="442915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3600" dirty="0" smtClean="0">
                <a:solidFill>
                  <a:srgbClr val="FF0000"/>
                </a:solidFill>
                <a:latin typeface="微软雅黑" pitchFamily="34" charset="-122"/>
              </a:rPr>
              <a:t>2.2  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</a:rPr>
              <a:t>复内积线性空间</a:t>
            </a:r>
          </a:p>
        </p:txBody>
      </p:sp>
      <p:graphicFrame>
        <p:nvGraphicFramePr>
          <p:cNvPr id="381955" name="Object 3"/>
          <p:cNvGraphicFramePr>
            <a:graphicFrameLocks noChangeAspect="1"/>
          </p:cNvGraphicFramePr>
          <p:nvPr/>
        </p:nvGraphicFramePr>
        <p:xfrm>
          <a:off x="571472" y="3714752"/>
          <a:ext cx="8196093" cy="1857388"/>
        </p:xfrm>
        <a:graphic>
          <a:graphicData uri="http://schemas.openxmlformats.org/presentationml/2006/ole">
            <p:oleObj spid="_x0000_s381955" name="Equation" r:id="rId4" imgW="3530520" imgH="79992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1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1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4"/>
          <p:cNvGraphicFramePr>
            <a:graphicFrameLocks noChangeAspect="1"/>
          </p:cNvGraphicFramePr>
          <p:nvPr/>
        </p:nvGraphicFramePr>
        <p:xfrm>
          <a:off x="500034" y="1142984"/>
          <a:ext cx="7467600" cy="2808287"/>
        </p:xfrm>
        <a:graphic>
          <a:graphicData uri="http://schemas.openxmlformats.org/presentationml/2006/ole">
            <p:oleObj spid="_x0000_s382978" name="Equation" r:id="rId3" imgW="3073320" imgH="1155600" progId="Equation.DSMT4">
              <p:embed/>
            </p:oleObj>
          </a:graphicData>
        </a:graphic>
      </p:graphicFrame>
      <p:graphicFrame>
        <p:nvGraphicFramePr>
          <p:cNvPr id="382979" name="Object 3"/>
          <p:cNvGraphicFramePr>
            <a:graphicFrameLocks noChangeAspect="1"/>
          </p:cNvGraphicFramePr>
          <p:nvPr/>
        </p:nvGraphicFramePr>
        <p:xfrm>
          <a:off x="500034" y="4286256"/>
          <a:ext cx="7489468" cy="1857388"/>
        </p:xfrm>
        <a:graphic>
          <a:graphicData uri="http://schemas.openxmlformats.org/presentationml/2006/ole">
            <p:oleObj spid="_x0000_s382979" name="Equation" r:id="rId4" imgW="3174840" imgH="78732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2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2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500034" y="1643050"/>
          <a:ext cx="7727950" cy="1011238"/>
        </p:xfrm>
        <a:graphic>
          <a:graphicData uri="http://schemas.openxmlformats.org/presentationml/2006/ole">
            <p:oleObj spid="_x0000_s342018" name="Equation" r:id="rId3" imgW="3492360" imgH="457200" progId="Equation.DSMT4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357159" y="1071546"/>
            <a:ext cx="45005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3200" dirty="0" smtClean="0">
                <a:latin typeface="微软雅黑" pitchFamily="34" charset="-122"/>
              </a:rPr>
              <a:t>1.  </a:t>
            </a:r>
            <a:r>
              <a:rPr lang="zh-CN" altLang="en-US" sz="3200" dirty="0" smtClean="0">
                <a:latin typeface="微软雅黑" pitchFamily="34" charset="-122"/>
              </a:rPr>
              <a:t>内积与欧几里得空间</a:t>
            </a:r>
            <a:endParaRPr lang="zh-CN" altLang="en-US" sz="3200" dirty="0">
              <a:latin typeface="微软雅黑" pitchFamily="34" charset="-122"/>
            </a:endParaRPr>
          </a:p>
        </p:txBody>
      </p:sp>
      <p:graphicFrame>
        <p:nvGraphicFramePr>
          <p:cNvPr id="342019" name="Object 3"/>
          <p:cNvGraphicFramePr>
            <a:graphicFrameLocks noChangeAspect="1"/>
          </p:cNvGraphicFramePr>
          <p:nvPr/>
        </p:nvGraphicFramePr>
        <p:xfrm>
          <a:off x="500033" y="2643182"/>
          <a:ext cx="4765335" cy="500066"/>
        </p:xfrm>
        <a:graphic>
          <a:graphicData uri="http://schemas.openxmlformats.org/presentationml/2006/ole">
            <p:oleObj spid="_x0000_s342019" name="Equation" r:id="rId4" imgW="2057400" imgH="215640" progId="Equation.DSMT4">
              <p:embed/>
            </p:oleObj>
          </a:graphicData>
        </a:graphic>
      </p:graphicFrame>
      <p:graphicFrame>
        <p:nvGraphicFramePr>
          <p:cNvPr id="342020" name="Object 4"/>
          <p:cNvGraphicFramePr>
            <a:graphicFrameLocks noChangeAspect="1"/>
          </p:cNvGraphicFramePr>
          <p:nvPr/>
        </p:nvGraphicFramePr>
        <p:xfrm>
          <a:off x="500034" y="3214686"/>
          <a:ext cx="5395670" cy="428628"/>
        </p:xfrm>
        <a:graphic>
          <a:graphicData uri="http://schemas.openxmlformats.org/presentationml/2006/ole">
            <p:oleObj spid="_x0000_s342020" name="Equation" r:id="rId5" imgW="2717640" imgH="215640" progId="Equation.DSMT4">
              <p:embed/>
            </p:oleObj>
          </a:graphicData>
        </a:graphic>
      </p:graphicFrame>
      <p:graphicFrame>
        <p:nvGraphicFramePr>
          <p:cNvPr id="342021" name="Object 5"/>
          <p:cNvGraphicFramePr>
            <a:graphicFrameLocks noChangeAspect="1"/>
          </p:cNvGraphicFramePr>
          <p:nvPr/>
        </p:nvGraphicFramePr>
        <p:xfrm>
          <a:off x="500034" y="3571876"/>
          <a:ext cx="5748658" cy="428628"/>
        </p:xfrm>
        <a:graphic>
          <a:graphicData uri="http://schemas.openxmlformats.org/presentationml/2006/ole">
            <p:oleObj spid="_x0000_s342021" name="Equation" r:id="rId6" imgW="2895480" imgH="215640" progId="Equation.DSMT4">
              <p:embed/>
            </p:oleObj>
          </a:graphicData>
        </a:graphic>
      </p:graphicFrame>
      <p:graphicFrame>
        <p:nvGraphicFramePr>
          <p:cNvPr id="342022" name="Object 6"/>
          <p:cNvGraphicFramePr>
            <a:graphicFrameLocks noChangeAspect="1"/>
          </p:cNvGraphicFramePr>
          <p:nvPr/>
        </p:nvGraphicFramePr>
        <p:xfrm>
          <a:off x="500034" y="4000504"/>
          <a:ext cx="5330825" cy="455613"/>
        </p:xfrm>
        <a:graphic>
          <a:graphicData uri="http://schemas.openxmlformats.org/presentationml/2006/ole">
            <p:oleObj spid="_x0000_s342022" name="Equation" r:id="rId7" imgW="2527200" imgH="215640" progId="Equation.DSMT4">
              <p:embed/>
            </p:oleObj>
          </a:graphicData>
        </a:graphic>
      </p:graphicFrame>
      <p:graphicFrame>
        <p:nvGraphicFramePr>
          <p:cNvPr id="342023" name="Object 7"/>
          <p:cNvGraphicFramePr>
            <a:graphicFrameLocks noChangeAspect="1"/>
          </p:cNvGraphicFramePr>
          <p:nvPr/>
        </p:nvGraphicFramePr>
        <p:xfrm>
          <a:off x="571472" y="4572008"/>
          <a:ext cx="7763828" cy="1428760"/>
        </p:xfrm>
        <a:graphic>
          <a:graphicData uri="http://schemas.openxmlformats.org/presentationml/2006/ole">
            <p:oleObj spid="_x0000_s342023" name="Equation" r:id="rId8" imgW="3657600" imgH="67284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2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2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276225" y="1142984"/>
          <a:ext cx="8371733" cy="2357454"/>
        </p:xfrm>
        <a:graphic>
          <a:graphicData uri="http://schemas.openxmlformats.org/presentationml/2006/ole">
            <p:oleObj spid="_x0000_s384002" name="Equation" r:id="rId3" imgW="3429000" imgH="965160" progId="Equation.DSMT4">
              <p:embed/>
            </p:oleObj>
          </a:graphicData>
        </a:graphic>
      </p:graphicFrame>
      <p:graphicFrame>
        <p:nvGraphicFramePr>
          <p:cNvPr id="384003" name="Object 3"/>
          <p:cNvGraphicFramePr>
            <a:graphicFrameLocks noChangeAspect="1"/>
          </p:cNvGraphicFramePr>
          <p:nvPr/>
        </p:nvGraphicFramePr>
        <p:xfrm>
          <a:off x="357158" y="3571876"/>
          <a:ext cx="6264275" cy="1277937"/>
        </p:xfrm>
        <a:graphic>
          <a:graphicData uri="http://schemas.openxmlformats.org/presentationml/2006/ole">
            <p:oleObj spid="_x0000_s384003" name="Equation" r:id="rId4" imgW="2489040" imgH="507960" progId="Equation.DSMT4">
              <p:embed/>
            </p:oleObj>
          </a:graphicData>
        </a:graphic>
      </p:graphicFrame>
      <p:graphicFrame>
        <p:nvGraphicFramePr>
          <p:cNvPr id="384004" name="Object 4"/>
          <p:cNvGraphicFramePr>
            <a:graphicFrameLocks noChangeAspect="1"/>
          </p:cNvGraphicFramePr>
          <p:nvPr/>
        </p:nvGraphicFramePr>
        <p:xfrm>
          <a:off x="500034" y="5072074"/>
          <a:ext cx="8295212" cy="1000132"/>
        </p:xfrm>
        <a:graphic>
          <a:graphicData uri="http://schemas.openxmlformats.org/presentationml/2006/ole">
            <p:oleObj spid="_x0000_s384004" name="Equation" r:id="rId5" imgW="3581280" imgH="43164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TextBox 3"/>
          <p:cNvSpPr txBox="1">
            <a:spLocks noChangeArrowheads="1"/>
          </p:cNvSpPr>
          <p:nvPr/>
        </p:nvSpPr>
        <p:spPr bwMode="auto">
          <a:xfrm>
            <a:off x="571473" y="500063"/>
            <a:ext cx="514353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3600" dirty="0" smtClean="0">
                <a:solidFill>
                  <a:srgbClr val="FF0000"/>
                </a:solidFill>
                <a:latin typeface="微软雅黑" pitchFamily="34" charset="-122"/>
              </a:rPr>
              <a:t>2.3 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</a:rPr>
              <a:t>线性泛函与伴随变换</a:t>
            </a: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357188" y="1357313"/>
          <a:ext cx="8186737" cy="4643437"/>
        </p:xfrm>
        <a:graphic>
          <a:graphicData uri="http://schemas.openxmlformats.org/presentationml/2006/ole">
            <p:oleObj spid="_x0000_s456706" name="Equation" r:id="rId3" imgW="3403600" imgH="19304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357188" y="1357313"/>
          <a:ext cx="8183562" cy="4286250"/>
        </p:xfrm>
        <a:graphic>
          <a:graphicData uri="http://schemas.openxmlformats.org/presentationml/2006/ole">
            <p:oleObj spid="_x0000_s386050" name="Equation" r:id="rId3" imgW="3200400" imgH="167616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285720" y="1214422"/>
          <a:ext cx="8289925" cy="4857750"/>
        </p:xfrm>
        <a:graphic>
          <a:graphicData uri="http://schemas.openxmlformats.org/presentationml/2006/ole">
            <p:oleObj spid="_x0000_s387074" name="Equation" r:id="rId3" imgW="3619440" imgH="212076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357188" y="1103313"/>
          <a:ext cx="8397875" cy="4438650"/>
        </p:xfrm>
        <a:graphic>
          <a:graphicData uri="http://schemas.openxmlformats.org/presentationml/2006/ole">
            <p:oleObj spid="_x0000_s388098" name="Equation" r:id="rId3" imgW="3556000" imgH="18796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684213" y="1549400"/>
          <a:ext cx="7656512" cy="4262438"/>
        </p:xfrm>
        <a:graphic>
          <a:graphicData uri="http://schemas.openxmlformats.org/presentationml/2006/ole">
            <p:oleObj spid="_x0000_s389122" name="Equation" r:id="rId3" imgW="3467100" imgH="19304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401638" y="1071563"/>
          <a:ext cx="7537450" cy="5216525"/>
        </p:xfrm>
        <a:graphic>
          <a:graphicData uri="http://schemas.openxmlformats.org/presentationml/2006/ole">
            <p:oleObj spid="_x0000_s390146" name="Equation" r:id="rId3" imgW="3175000" imgH="21971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285750" y="1093788"/>
          <a:ext cx="8516938" cy="4214812"/>
        </p:xfrm>
        <a:graphic>
          <a:graphicData uri="http://schemas.openxmlformats.org/presentationml/2006/ole">
            <p:oleObj spid="_x0000_s391170" name="Equation" r:id="rId3" imgW="3695400" imgH="18288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500034" y="1285860"/>
          <a:ext cx="8378361" cy="2625733"/>
        </p:xfrm>
        <a:graphic>
          <a:graphicData uri="http://schemas.openxmlformats.org/presentationml/2006/ole">
            <p:oleObj spid="_x0000_s392194" name="Equation" r:id="rId3" imgW="3809880" imgH="119376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4489450" y="1876425"/>
          <a:ext cx="114300" cy="177800"/>
        </p:xfrm>
        <a:graphic>
          <a:graphicData uri="http://schemas.openxmlformats.org/presentationml/2006/ole">
            <p:oleObj spid="_x0000_s393218" name="Equation" r:id="rId3" imgW="114102" imgH="177492" progId="Equation.DSMT4">
              <p:embed/>
            </p:oleObj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428596" y="1285860"/>
          <a:ext cx="8340726" cy="3865563"/>
        </p:xfrm>
        <a:graphic>
          <a:graphicData uri="http://schemas.openxmlformats.org/presentationml/2006/ole">
            <p:oleObj spid="_x0000_s393219" name="Equation" r:id="rId4" imgW="3809880" imgH="176508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42844" y="1285860"/>
          <a:ext cx="8802688" cy="1008062"/>
        </p:xfrm>
        <a:graphic>
          <a:graphicData uri="http://schemas.openxmlformats.org/presentationml/2006/ole">
            <p:oleObj spid="_x0000_s343042" name="Equation" r:id="rId3" imgW="3771720" imgH="431640" progId="Equation.DSMT4">
              <p:embed/>
            </p:oleObj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214282" y="2428868"/>
          <a:ext cx="7653337" cy="2135187"/>
        </p:xfrm>
        <a:graphic>
          <a:graphicData uri="http://schemas.openxmlformats.org/presentationml/2006/ole">
            <p:oleObj spid="_x0000_s343043" name="Equation" r:id="rId4" imgW="3733560" imgH="1041120" progId="Equation.DSMT4">
              <p:embed/>
            </p:oleObj>
          </a:graphicData>
        </a:graphic>
      </p:graphicFrame>
      <p:graphicFrame>
        <p:nvGraphicFramePr>
          <p:cNvPr id="343044" name="Object 4"/>
          <p:cNvGraphicFramePr>
            <a:graphicFrameLocks noChangeAspect="1"/>
          </p:cNvGraphicFramePr>
          <p:nvPr/>
        </p:nvGraphicFramePr>
        <p:xfrm>
          <a:off x="285720" y="4857760"/>
          <a:ext cx="8048681" cy="928694"/>
        </p:xfrm>
        <a:graphic>
          <a:graphicData uri="http://schemas.openxmlformats.org/presentationml/2006/ole">
            <p:oleObj spid="_x0000_s343044" name="Equation" r:id="rId5" imgW="3962160" imgH="4572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285720" y="1214422"/>
          <a:ext cx="8640763" cy="4608512"/>
        </p:xfrm>
        <a:graphic>
          <a:graphicData uri="http://schemas.openxmlformats.org/presentationml/2006/ole">
            <p:oleObj spid="_x0000_s394242" name="Equation" r:id="rId3" imgW="3619440" imgH="193032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357158" y="1357298"/>
          <a:ext cx="8299450" cy="4868862"/>
        </p:xfrm>
        <a:graphic>
          <a:graphicData uri="http://schemas.openxmlformats.org/presentationml/2006/ole">
            <p:oleObj spid="_x0000_s395266" name="Equation" r:id="rId3" imgW="3809880" imgH="223488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468313" y="1268413"/>
          <a:ext cx="8347075" cy="2376487"/>
        </p:xfrm>
        <a:graphic>
          <a:graphicData uri="http://schemas.openxmlformats.org/presentationml/2006/ole">
            <p:oleObj spid="_x0000_s396290" name="Equation" r:id="rId3" imgW="3390900" imgH="9652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714348" y="1928802"/>
          <a:ext cx="8245472" cy="980356"/>
        </p:xfrm>
        <a:graphic>
          <a:graphicData uri="http://schemas.openxmlformats.org/presentationml/2006/ole">
            <p:oleObj spid="_x0000_s485378" name="Equation" r:id="rId3" imgW="3632040" imgH="431640" progId="Equation.DSMT4">
              <p:embed/>
            </p:oleObj>
          </a:graphicData>
        </a:graphic>
      </p:graphicFrame>
      <p:sp>
        <p:nvSpPr>
          <p:cNvPr id="1031" name="TextBox 4"/>
          <p:cNvSpPr txBox="1">
            <a:spLocks noChangeArrowheads="1"/>
          </p:cNvSpPr>
          <p:nvPr/>
        </p:nvSpPr>
        <p:spPr bwMode="auto">
          <a:xfrm>
            <a:off x="571472" y="428605"/>
            <a:ext cx="50006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3600" dirty="0" smtClean="0">
                <a:solidFill>
                  <a:srgbClr val="FF0000"/>
                </a:solidFill>
                <a:latin typeface="微软雅黑" pitchFamily="34" charset="-122"/>
              </a:rPr>
              <a:t>2.4  </a:t>
            </a:r>
            <a:r>
              <a:rPr lang="zh-CN" altLang="en-US" sz="3600" dirty="0" smtClean="0">
                <a:solidFill>
                  <a:srgbClr val="FF0000"/>
                </a:solidFill>
                <a:latin typeface="微软雅黑" pitchFamily="34" charset="-122"/>
              </a:rPr>
              <a:t>等积变换及其矩阵</a:t>
            </a:r>
            <a:endParaRPr lang="zh-CN" altLang="en-US" sz="3600" dirty="0">
              <a:solidFill>
                <a:srgbClr val="FF0000"/>
              </a:solidFill>
              <a:latin typeface="微软雅黑" pitchFamily="34" charset="-122"/>
            </a:endParaRP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571472" y="2928934"/>
          <a:ext cx="7848600" cy="2132012"/>
        </p:xfrm>
        <a:graphic>
          <a:graphicData uri="http://schemas.openxmlformats.org/presentationml/2006/ole">
            <p:oleObj spid="_x0000_s485379" name="Equation" r:id="rId4" imgW="3365500" imgH="914400" progId="Equation.DSMT4">
              <p:embed/>
            </p:oleObj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500034" y="5072074"/>
          <a:ext cx="7920038" cy="1008063"/>
        </p:xfrm>
        <a:graphic>
          <a:graphicData uri="http://schemas.openxmlformats.org/presentationml/2006/ole">
            <p:oleObj spid="_x0000_s485380" name="Equation" r:id="rId5" imgW="3390900" imgH="4318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8596" y="1214422"/>
            <a:ext cx="4857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itchFamily="34" charset="-122"/>
              </a:rPr>
              <a:t>1.</a:t>
            </a:r>
            <a:r>
              <a:rPr lang="zh-CN" altLang="en-US" sz="3200" dirty="0" smtClean="0">
                <a:latin typeface="微软雅黑" pitchFamily="34" charset="-122"/>
              </a:rPr>
              <a:t>正交变换与正交矩阵</a:t>
            </a:r>
            <a:endParaRPr lang="zh-CN" altLang="en-US" sz="3200" dirty="0">
              <a:latin typeface="微软雅黑" pitchFamily="34" charset="-122"/>
            </a:endParaRPr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23850" y="1341438"/>
          <a:ext cx="7907338" cy="893762"/>
        </p:xfrm>
        <a:graphic>
          <a:graphicData uri="http://schemas.openxmlformats.org/presentationml/2006/ole">
            <p:oleObj spid="_x0000_s486402" name="Equation" r:id="rId3" imgW="3822700" imgH="431800" progId="Equation.DSMT4">
              <p:embed/>
            </p:oleObj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468313" y="2420938"/>
          <a:ext cx="7848600" cy="452437"/>
        </p:xfrm>
        <a:graphic>
          <a:graphicData uri="http://schemas.openxmlformats.org/presentationml/2006/ole">
            <p:oleObj spid="_x0000_s486403" name="Equation" r:id="rId4" imgW="3746500" imgH="215900" progId="Equation.DSMT4">
              <p:embed/>
            </p:oleObj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395288" y="2997200"/>
          <a:ext cx="7777162" cy="415925"/>
        </p:xfrm>
        <a:graphic>
          <a:graphicData uri="http://schemas.openxmlformats.org/presentationml/2006/ole">
            <p:oleObj spid="_x0000_s486404" name="Equation" r:id="rId5" imgW="3797300" imgH="203200" progId="Equation.DSMT4">
              <p:embed/>
            </p:oleObj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428625" y="3643313"/>
          <a:ext cx="8069263" cy="412750"/>
        </p:xfrm>
        <a:graphic>
          <a:graphicData uri="http://schemas.openxmlformats.org/presentationml/2006/ole">
            <p:oleObj spid="_x0000_s486405" name="Equation" r:id="rId6" imgW="4228920" imgH="215640" progId="Equation.DSMT4">
              <p:embed/>
            </p:oleObj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468313" y="4292600"/>
          <a:ext cx="7848600" cy="1319213"/>
        </p:xfrm>
        <a:graphic>
          <a:graphicData uri="http://schemas.openxmlformats.org/presentationml/2006/ole">
            <p:oleObj spid="_x0000_s486406" name="Equation" r:id="rId7" imgW="4076700" imgH="6858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84213" y="1268413"/>
          <a:ext cx="6611937" cy="1905000"/>
        </p:xfrm>
        <a:graphic>
          <a:graphicData uri="http://schemas.openxmlformats.org/presentationml/2006/ole">
            <p:oleObj spid="_x0000_s487426" name="Equation" r:id="rId3" imgW="3086100" imgH="889000" progId="Equation.DSMT4">
              <p:embed/>
            </p:oleObj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655638" y="3536950"/>
          <a:ext cx="7689850" cy="2300288"/>
        </p:xfrm>
        <a:graphic>
          <a:graphicData uri="http://schemas.openxmlformats.org/presentationml/2006/ole">
            <p:oleObj spid="_x0000_s487427" name="Equation" r:id="rId4" imgW="3479760" imgH="104112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31800" y="1365250"/>
          <a:ext cx="6983413" cy="1179513"/>
        </p:xfrm>
        <a:graphic>
          <a:graphicData uri="http://schemas.openxmlformats.org/presentationml/2006/ole">
            <p:oleObj spid="_x0000_s488450" name="Equation" r:id="rId3" imgW="3606480" imgH="609480" progId="Equation.DSMT4">
              <p:embed/>
            </p:oleObj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468313" y="2720975"/>
          <a:ext cx="7273925" cy="3351213"/>
        </p:xfrm>
        <a:graphic>
          <a:graphicData uri="http://schemas.openxmlformats.org/presentationml/2006/ole">
            <p:oleObj spid="_x0000_s488451" name="Equation" r:id="rId4" imgW="3556000" imgH="16383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50825" y="1268413"/>
          <a:ext cx="8405813" cy="1944687"/>
        </p:xfrm>
        <a:graphic>
          <a:graphicData uri="http://schemas.openxmlformats.org/presentationml/2006/ole">
            <p:oleObj spid="_x0000_s489474" name="Equation" r:id="rId3" imgW="3733800" imgH="863600" progId="Equation.DSMT4">
              <p:embed/>
            </p:oleObj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395288" y="3284538"/>
          <a:ext cx="7704137" cy="1728787"/>
        </p:xfrm>
        <a:graphic>
          <a:graphicData uri="http://schemas.openxmlformats.org/presentationml/2006/ole">
            <p:oleObj spid="_x0000_s489475" name="Equation" r:id="rId4" imgW="3454400" imgH="774700" progId="Equation.DSMT4">
              <p:embed/>
            </p:oleObj>
          </a:graphicData>
        </a:graphic>
      </p:graphicFrame>
      <p:graphicFrame>
        <p:nvGraphicFramePr>
          <p:cNvPr id="5124" name="Object 7"/>
          <p:cNvGraphicFramePr>
            <a:graphicFrameLocks noChangeAspect="1"/>
          </p:cNvGraphicFramePr>
          <p:nvPr/>
        </p:nvGraphicFramePr>
        <p:xfrm>
          <a:off x="323850" y="5300663"/>
          <a:ext cx="8135938" cy="460375"/>
        </p:xfrm>
        <a:graphic>
          <a:graphicData uri="http://schemas.openxmlformats.org/presentationml/2006/ole">
            <p:oleObj spid="_x0000_s489476" name="Equation" r:id="rId5" imgW="3810000" imgH="2159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465138" y="1525588"/>
          <a:ext cx="8212137" cy="2281237"/>
        </p:xfrm>
        <a:graphic>
          <a:graphicData uri="http://schemas.openxmlformats.org/presentationml/2006/ole">
            <p:oleObj spid="_x0000_s490498" name="Equation" r:id="rId3" imgW="4254500" imgH="1181100" progId="Equation.DSMT4">
              <p:embed/>
            </p:oleObj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250825" y="4149725"/>
          <a:ext cx="8640763" cy="1452563"/>
        </p:xfrm>
        <a:graphic>
          <a:graphicData uri="http://schemas.openxmlformats.org/presentationml/2006/ole">
            <p:oleObj spid="_x0000_s490499" name="Equation" r:id="rId4" imgW="4152600" imgH="6984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71472" y="1214421"/>
          <a:ext cx="7500990" cy="3254667"/>
        </p:xfrm>
        <a:graphic>
          <a:graphicData uri="http://schemas.openxmlformats.org/presentationml/2006/ole">
            <p:oleObj spid="_x0000_s491522" name="Equation" r:id="rId3" imgW="3746160" imgH="1625400" progId="Equation.DSMT4">
              <p:embed/>
            </p:oleObj>
          </a:graphicData>
        </a:graphic>
      </p:graphicFrame>
      <p:graphicFrame>
        <p:nvGraphicFramePr>
          <p:cNvPr id="505859" name="Object 3"/>
          <p:cNvGraphicFramePr>
            <a:graphicFrameLocks noChangeAspect="1"/>
          </p:cNvGraphicFramePr>
          <p:nvPr/>
        </p:nvGraphicFramePr>
        <p:xfrm>
          <a:off x="571472" y="4643446"/>
          <a:ext cx="8032806" cy="1571636"/>
        </p:xfrm>
        <a:graphic>
          <a:graphicData uri="http://schemas.openxmlformats.org/presentationml/2006/ole">
            <p:oleObj spid="_x0000_s491523" name="Equation" r:id="rId4" imgW="3504960" imgH="685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5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5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611188" y="1196975"/>
          <a:ext cx="8047037" cy="4968875"/>
        </p:xfrm>
        <a:graphic>
          <a:graphicData uri="http://schemas.openxmlformats.org/presentationml/2006/ole">
            <p:oleObj spid="_x0000_s344066" name="Equation" r:id="rId3" imgW="3352800" imgH="20701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6882" name="Object 2"/>
          <p:cNvGraphicFramePr>
            <a:graphicFrameLocks noChangeAspect="1"/>
          </p:cNvGraphicFramePr>
          <p:nvPr/>
        </p:nvGraphicFramePr>
        <p:xfrm>
          <a:off x="714348" y="1214422"/>
          <a:ext cx="7335865" cy="5143536"/>
        </p:xfrm>
        <a:graphic>
          <a:graphicData uri="http://schemas.openxmlformats.org/presentationml/2006/ole">
            <p:oleObj spid="_x0000_s492546" name="Equation" r:id="rId3" imgW="3314520" imgH="232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28596" y="1214422"/>
          <a:ext cx="7581358" cy="428628"/>
        </p:xfrm>
        <a:graphic>
          <a:graphicData uri="http://schemas.openxmlformats.org/presentationml/2006/ole">
            <p:oleObj spid="_x0000_s493570" name="Equation" r:id="rId3" imgW="3593880" imgH="203040" progId="Equation.DSMT4">
              <p:embed/>
            </p:oleObj>
          </a:graphicData>
        </a:graphic>
      </p:graphicFrame>
      <p:graphicFrame>
        <p:nvGraphicFramePr>
          <p:cNvPr id="507907" name="Object 3"/>
          <p:cNvGraphicFramePr>
            <a:graphicFrameLocks noChangeAspect="1"/>
          </p:cNvGraphicFramePr>
          <p:nvPr/>
        </p:nvGraphicFramePr>
        <p:xfrm>
          <a:off x="500034" y="1785926"/>
          <a:ext cx="8065958" cy="1428760"/>
        </p:xfrm>
        <a:graphic>
          <a:graphicData uri="http://schemas.openxmlformats.org/presentationml/2006/ole">
            <p:oleObj spid="_x0000_s493571" name="Equation" r:id="rId4" imgW="3797280" imgH="672840" progId="Equation.DSMT4">
              <p:embed/>
            </p:oleObj>
          </a:graphicData>
        </a:graphic>
      </p:graphicFrame>
      <p:graphicFrame>
        <p:nvGraphicFramePr>
          <p:cNvPr id="507908" name="Object 4"/>
          <p:cNvGraphicFramePr>
            <a:graphicFrameLocks noChangeAspect="1"/>
          </p:cNvGraphicFramePr>
          <p:nvPr/>
        </p:nvGraphicFramePr>
        <p:xfrm>
          <a:off x="571472" y="3429000"/>
          <a:ext cx="7215238" cy="2793986"/>
        </p:xfrm>
        <a:graphic>
          <a:graphicData uri="http://schemas.openxmlformats.org/presentationml/2006/ole">
            <p:oleObj spid="_x0000_s493572" name="Equation" r:id="rId5" imgW="2984400" imgH="1155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7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7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7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7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85720" y="1428736"/>
          <a:ext cx="8407400" cy="2074863"/>
        </p:xfrm>
        <a:graphic>
          <a:graphicData uri="http://schemas.openxmlformats.org/presentationml/2006/ole">
            <p:oleObj spid="_x0000_s494594" name="Equation" r:id="rId3" imgW="3809880" imgH="939600" progId="Equation.DSMT4">
              <p:embed/>
            </p:oleObj>
          </a:graphicData>
        </a:graphic>
      </p:graphicFrame>
      <p:graphicFrame>
        <p:nvGraphicFramePr>
          <p:cNvPr id="508931" name="Object 3"/>
          <p:cNvGraphicFramePr>
            <a:graphicFrameLocks noChangeAspect="1"/>
          </p:cNvGraphicFramePr>
          <p:nvPr/>
        </p:nvGraphicFramePr>
        <p:xfrm>
          <a:off x="357158" y="3786190"/>
          <a:ext cx="8168194" cy="1428760"/>
        </p:xfrm>
        <a:graphic>
          <a:graphicData uri="http://schemas.openxmlformats.org/presentationml/2006/ole">
            <p:oleObj spid="_x0000_s494595" name="Equation" r:id="rId4" imgW="3848040" imgH="672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00033" y="1357298"/>
          <a:ext cx="8291911" cy="4643470"/>
        </p:xfrm>
        <a:graphic>
          <a:graphicData uri="http://schemas.openxmlformats.org/presentationml/2006/ole">
            <p:oleObj spid="_x0000_s495618" name="Equation" r:id="rId3" imgW="3809880" imgH="2133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42910" y="1285860"/>
          <a:ext cx="7742640" cy="5214974"/>
        </p:xfrm>
        <a:graphic>
          <a:graphicData uri="http://schemas.openxmlformats.org/presentationml/2006/ole">
            <p:oleObj spid="_x0000_s496642" name="Equation" r:id="rId3" imgW="3695400" imgH="248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785786" y="1071546"/>
          <a:ext cx="4500594" cy="3293118"/>
        </p:xfrm>
        <a:graphic>
          <a:graphicData uri="http://schemas.openxmlformats.org/presentationml/2006/ole">
            <p:oleObj spid="_x0000_s497666" name="Equation" r:id="rId3" imgW="2082600" imgH="1523880" progId="Equation.DSMT4">
              <p:embed/>
            </p:oleObj>
          </a:graphicData>
        </a:graphic>
      </p:graphicFrame>
      <p:graphicFrame>
        <p:nvGraphicFramePr>
          <p:cNvPr id="512003" name="Object 3"/>
          <p:cNvGraphicFramePr>
            <a:graphicFrameLocks noChangeAspect="1"/>
          </p:cNvGraphicFramePr>
          <p:nvPr/>
        </p:nvGraphicFramePr>
        <p:xfrm>
          <a:off x="785785" y="4500570"/>
          <a:ext cx="7816767" cy="1785950"/>
        </p:xfrm>
        <a:graphic>
          <a:graphicData uri="http://schemas.openxmlformats.org/presentationml/2006/ole">
            <p:oleObj spid="_x0000_s497667" name="Equation" r:id="rId4" imgW="3835080" imgH="876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42909" y="1285860"/>
          <a:ext cx="8235129" cy="5143536"/>
        </p:xfrm>
        <a:graphic>
          <a:graphicData uri="http://schemas.openxmlformats.org/presentationml/2006/ole">
            <p:oleObj spid="_x0000_s498690" name="Equation" r:id="rId3" imgW="3822480" imgH="23875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00034" y="1357298"/>
          <a:ext cx="8381904" cy="4071966"/>
        </p:xfrm>
        <a:graphic>
          <a:graphicData uri="http://schemas.openxmlformats.org/presentationml/2006/ole">
            <p:oleObj spid="_x0000_s499714" name="Equation" r:id="rId3" imgW="4025880" imgH="19555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000108"/>
            <a:ext cx="6072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2.</a:t>
            </a:r>
            <a:r>
              <a:rPr lang="zh-CN" altLang="en-US" sz="3200" dirty="0" smtClean="0"/>
              <a:t>两类常用的正交变换及其矩阵</a:t>
            </a:r>
            <a:endParaRPr lang="zh-CN" altLang="en-US" sz="32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00033" y="1643050"/>
          <a:ext cx="7865903" cy="2000264"/>
        </p:xfrm>
        <a:graphic>
          <a:graphicData uri="http://schemas.openxmlformats.org/presentationml/2006/ole">
            <p:oleObj spid="_x0000_s500738" name="Equation" r:id="rId3" imgW="3695400" imgH="939600" progId="Equation.DSMT4">
              <p:embed/>
            </p:oleObj>
          </a:graphicData>
        </a:graphic>
      </p:graphicFrame>
      <p:graphicFrame>
        <p:nvGraphicFramePr>
          <p:cNvPr id="515075" name="Object 3"/>
          <p:cNvGraphicFramePr>
            <a:graphicFrameLocks noChangeAspect="1"/>
          </p:cNvGraphicFramePr>
          <p:nvPr/>
        </p:nvGraphicFramePr>
        <p:xfrm>
          <a:off x="428596" y="3643314"/>
          <a:ext cx="8304668" cy="2571768"/>
        </p:xfrm>
        <a:graphic>
          <a:graphicData uri="http://schemas.openxmlformats.org/presentationml/2006/ole">
            <p:oleObj spid="_x0000_s500739" name="Equation" r:id="rId4" imgW="3936960" imgH="1218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071538" y="1071546"/>
          <a:ext cx="5992854" cy="3929090"/>
        </p:xfrm>
        <a:graphic>
          <a:graphicData uri="http://schemas.openxmlformats.org/presentationml/2006/ole">
            <p:oleObj spid="_x0000_s501762" name="Equation" r:id="rId3" imgW="3835080" imgH="2514600" progId="Equation.DSMT4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71471" y="5214950"/>
          <a:ext cx="8029631" cy="1143008"/>
        </p:xfrm>
        <a:graphic>
          <a:graphicData uri="http://schemas.openxmlformats.org/presentationml/2006/ole">
            <p:oleObj spid="_x0000_s501763" name="Equation" r:id="rId4" imgW="3568680" imgH="507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323850" y="1052513"/>
          <a:ext cx="7840663" cy="2686050"/>
        </p:xfrm>
        <a:graphic>
          <a:graphicData uri="http://schemas.openxmlformats.org/presentationml/2006/ole">
            <p:oleObj spid="_x0000_s345090" name="Equation" r:id="rId3" imgW="3632200" imgH="1244600" progId="Equation.DSMT4">
              <p:embed/>
            </p:oleObj>
          </a:graphicData>
        </a:graphic>
      </p:graphicFrame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428596" y="4000504"/>
          <a:ext cx="7389812" cy="1914525"/>
        </p:xfrm>
        <a:graphic>
          <a:graphicData uri="http://schemas.openxmlformats.org/presentationml/2006/ole">
            <p:oleObj spid="_x0000_s345091" name="Equation" r:id="rId4" imgW="3479760" imgH="90144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71472" y="1214422"/>
          <a:ext cx="7786742" cy="1041412"/>
        </p:xfrm>
        <a:graphic>
          <a:graphicData uri="http://schemas.openxmlformats.org/presentationml/2006/ole">
            <p:oleObj spid="_x0000_s502786" name="Equation" r:id="rId3" imgW="3606480" imgH="482400" progId="Equation.DSMT4">
              <p:embed/>
            </p:oleObj>
          </a:graphicData>
        </a:graphic>
      </p:graphicFrame>
      <p:graphicFrame>
        <p:nvGraphicFramePr>
          <p:cNvPr id="517123" name="Object 3"/>
          <p:cNvGraphicFramePr>
            <a:graphicFrameLocks noChangeAspect="1"/>
          </p:cNvGraphicFramePr>
          <p:nvPr/>
        </p:nvGraphicFramePr>
        <p:xfrm>
          <a:off x="1285852" y="2214554"/>
          <a:ext cx="5857916" cy="4360403"/>
        </p:xfrm>
        <a:graphic>
          <a:graphicData uri="http://schemas.openxmlformats.org/presentationml/2006/ole">
            <p:oleObj spid="_x0000_s502787" name="Equation" r:id="rId4" imgW="3377880" imgH="2514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85763" y="1428750"/>
          <a:ext cx="8555037" cy="4572000"/>
        </p:xfrm>
        <a:graphic>
          <a:graphicData uri="http://schemas.openxmlformats.org/presentationml/2006/ole">
            <p:oleObj spid="_x0000_s503810" name="Equation" r:id="rId3" imgW="4254480" imgH="227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71472" y="1142984"/>
          <a:ext cx="5788025" cy="1870075"/>
        </p:xfrm>
        <a:graphic>
          <a:graphicData uri="http://schemas.openxmlformats.org/presentationml/2006/ole">
            <p:oleObj spid="_x0000_s504834" name="Equation" r:id="rId3" imgW="2908080" imgH="939600" progId="Equation.DSMT4">
              <p:embed/>
            </p:oleObj>
          </a:graphicData>
        </a:graphic>
      </p:graphicFrame>
      <p:graphicFrame>
        <p:nvGraphicFramePr>
          <p:cNvPr id="519170" name="Object 2"/>
          <p:cNvGraphicFramePr>
            <a:graphicFrameLocks noChangeAspect="1"/>
          </p:cNvGraphicFramePr>
          <p:nvPr/>
        </p:nvGraphicFramePr>
        <p:xfrm>
          <a:off x="571472" y="3286124"/>
          <a:ext cx="8296177" cy="3286148"/>
        </p:xfrm>
        <a:graphic>
          <a:graphicData uri="http://schemas.openxmlformats.org/presentationml/2006/ole">
            <p:oleObj spid="_x0000_s504835" name="Equation" r:id="rId4" imgW="3911400" imgH="1549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9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9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8386" name="Object 2"/>
          <p:cNvGraphicFramePr>
            <a:graphicFrameLocks noChangeAspect="1"/>
          </p:cNvGraphicFramePr>
          <p:nvPr/>
        </p:nvGraphicFramePr>
        <p:xfrm>
          <a:off x="428596" y="1214422"/>
          <a:ext cx="8338524" cy="4500594"/>
        </p:xfrm>
        <a:graphic>
          <a:graphicData uri="http://schemas.openxmlformats.org/presentationml/2006/ole">
            <p:oleObj spid="_x0000_s505858" name="Equation" r:id="rId3" imgW="3835080" imgH="2070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00034" y="1285860"/>
          <a:ext cx="7763741" cy="1000132"/>
        </p:xfrm>
        <a:graphic>
          <a:graphicData uri="http://schemas.openxmlformats.org/presentationml/2006/ole">
            <p:oleObj spid="_x0000_s506882" name="Equation" r:id="rId3" imgW="3746160" imgH="482400" progId="Equation.DSMT4">
              <p:embed/>
            </p:oleObj>
          </a:graphicData>
        </a:graphic>
      </p:graphicFrame>
      <p:graphicFrame>
        <p:nvGraphicFramePr>
          <p:cNvPr id="506883" name="Object 3"/>
          <p:cNvGraphicFramePr>
            <a:graphicFrameLocks noChangeAspect="1"/>
          </p:cNvGraphicFramePr>
          <p:nvPr/>
        </p:nvGraphicFramePr>
        <p:xfrm>
          <a:off x="500034" y="2357430"/>
          <a:ext cx="6858048" cy="4138076"/>
        </p:xfrm>
        <a:graphic>
          <a:graphicData uri="http://schemas.openxmlformats.org/presentationml/2006/ole">
            <p:oleObj spid="_x0000_s506883" name="Equation" r:id="rId4" imgW="3746160" imgH="2260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57224" y="1142984"/>
          <a:ext cx="5786478" cy="5366492"/>
        </p:xfrm>
        <a:graphic>
          <a:graphicData uri="http://schemas.openxmlformats.org/presentationml/2006/ole">
            <p:oleObj spid="_x0000_s507906" name="Equation" r:id="rId3" imgW="3149280" imgH="2920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71471" y="1214422"/>
          <a:ext cx="8307219" cy="5286412"/>
        </p:xfrm>
        <a:graphic>
          <a:graphicData uri="http://schemas.openxmlformats.org/presentationml/2006/ole">
            <p:oleObj spid="_x0000_s508930" name="Equation" r:id="rId3" imgW="3771720" imgH="2400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00034" y="1142984"/>
          <a:ext cx="7843837" cy="2254250"/>
        </p:xfrm>
        <a:graphic>
          <a:graphicData uri="http://schemas.openxmlformats.org/presentationml/2006/ole">
            <p:oleObj spid="_x0000_s509954" name="Equation" r:id="rId3" imgW="4063680" imgH="1168200" progId="Equation.DSMT4">
              <p:embed/>
            </p:oleObj>
          </a:graphicData>
        </a:graphic>
      </p:graphicFrame>
      <p:graphicFrame>
        <p:nvGraphicFramePr>
          <p:cNvPr id="533506" name="Object 2"/>
          <p:cNvGraphicFramePr>
            <a:graphicFrameLocks noChangeAspect="1"/>
          </p:cNvGraphicFramePr>
          <p:nvPr/>
        </p:nvGraphicFramePr>
        <p:xfrm>
          <a:off x="500034" y="3643314"/>
          <a:ext cx="8351406" cy="2357454"/>
        </p:xfrm>
        <a:graphic>
          <a:graphicData uri="http://schemas.openxmlformats.org/presentationml/2006/ole">
            <p:oleObj spid="_x0000_s509955" name="Equation" r:id="rId4" imgW="4228920" imgH="11937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3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3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214422"/>
            <a:ext cx="51339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928794" y="5572140"/>
            <a:ext cx="6176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Householder</a:t>
            </a:r>
            <a:r>
              <a:rPr lang="zh-CN" altLang="en-US" sz="2800" dirty="0" smtClean="0"/>
              <a:t>反射变换几何意义示意图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71500" y="1455738"/>
          <a:ext cx="8310563" cy="4087812"/>
        </p:xfrm>
        <a:graphic>
          <a:graphicData uri="http://schemas.openxmlformats.org/presentationml/2006/ole">
            <p:oleObj spid="_x0000_s512002" name="Equation" r:id="rId3" imgW="3924000" imgH="19303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23850" y="1103313"/>
          <a:ext cx="8067675" cy="3789362"/>
        </p:xfrm>
        <a:graphic>
          <a:graphicData uri="http://schemas.openxmlformats.org/presentationml/2006/ole">
            <p:oleObj spid="_x0000_s346114" name="Equation" r:id="rId3" imgW="3136900" imgH="14732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71472" y="1285860"/>
          <a:ext cx="8063113" cy="5286412"/>
        </p:xfrm>
        <a:graphic>
          <a:graphicData uri="http://schemas.openxmlformats.org/presentationml/2006/ole">
            <p:oleObj spid="_x0000_s513026" name="Equation" r:id="rId3" imgW="3835080" imgH="2514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00034" y="1071546"/>
          <a:ext cx="7095324" cy="2571768"/>
        </p:xfrm>
        <a:graphic>
          <a:graphicData uri="http://schemas.openxmlformats.org/presentationml/2006/ole">
            <p:oleObj spid="_x0000_s514050" name="Equation" r:id="rId3" imgW="3924000" imgH="1422360" progId="Equation.DSMT4">
              <p:embed/>
            </p:oleObj>
          </a:graphicData>
        </a:graphic>
      </p:graphicFrame>
      <p:graphicFrame>
        <p:nvGraphicFramePr>
          <p:cNvPr id="556035" name="Object 3"/>
          <p:cNvGraphicFramePr>
            <a:graphicFrameLocks noChangeAspect="1"/>
          </p:cNvGraphicFramePr>
          <p:nvPr/>
        </p:nvGraphicFramePr>
        <p:xfrm>
          <a:off x="500033" y="3714752"/>
          <a:ext cx="6841521" cy="2928958"/>
        </p:xfrm>
        <a:graphic>
          <a:graphicData uri="http://schemas.openxmlformats.org/presentationml/2006/ole">
            <p:oleObj spid="_x0000_s514051" name="Equation" r:id="rId4" imgW="3974760" imgH="1701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6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6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214282" y="1000108"/>
            <a:ext cx="364333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3200" dirty="0" smtClean="0">
                <a:latin typeface="微软雅黑" pitchFamily="34" charset="-122"/>
              </a:rPr>
              <a:t>3. </a:t>
            </a:r>
            <a:r>
              <a:rPr lang="zh-CN" altLang="en-US" sz="3200" dirty="0">
                <a:latin typeface="微软雅黑" pitchFamily="34" charset="-122"/>
              </a:rPr>
              <a:t>酉变换与酉矩阵</a:t>
            </a:r>
          </a:p>
        </p:txBody>
      </p:sp>
      <p:graphicFrame>
        <p:nvGraphicFramePr>
          <p:cNvPr id="7170" name="Object 6"/>
          <p:cNvGraphicFramePr>
            <a:graphicFrameLocks noChangeAspect="1"/>
          </p:cNvGraphicFramePr>
          <p:nvPr/>
        </p:nvGraphicFramePr>
        <p:xfrm>
          <a:off x="357158" y="1500174"/>
          <a:ext cx="7364413" cy="2058987"/>
        </p:xfrm>
        <a:graphic>
          <a:graphicData uri="http://schemas.openxmlformats.org/presentationml/2006/ole">
            <p:oleObj spid="_x0000_s515074" name="Equation" r:id="rId3" imgW="3771900" imgH="1054100" progId="Equation.DSMT4">
              <p:embed/>
            </p:oleObj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285720" y="3571876"/>
          <a:ext cx="8196262" cy="2784475"/>
        </p:xfrm>
        <a:graphic>
          <a:graphicData uri="http://schemas.openxmlformats.org/presentationml/2006/ole">
            <p:oleObj spid="_x0000_s515075" name="Equation" r:id="rId4" imgW="3962400" imgH="13462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455613" y="1209675"/>
          <a:ext cx="7237412" cy="2752725"/>
        </p:xfrm>
        <a:graphic>
          <a:graphicData uri="http://schemas.openxmlformats.org/presentationml/2006/ole">
            <p:oleObj spid="_x0000_s516098" name="Equation" r:id="rId3" imgW="3505200" imgH="1333500" progId="Equation.DSMT4">
              <p:embed/>
            </p:oleObj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468313" y="4005263"/>
          <a:ext cx="7199312" cy="2254250"/>
        </p:xfrm>
        <a:graphic>
          <a:graphicData uri="http://schemas.openxmlformats.org/presentationml/2006/ole">
            <p:oleObj spid="_x0000_s516099" name="Equation" r:id="rId4" imgW="3530600" imgH="11049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extBox 3"/>
          <p:cNvSpPr txBox="1">
            <a:spLocks noChangeArrowheads="1"/>
          </p:cNvSpPr>
          <p:nvPr/>
        </p:nvSpPr>
        <p:spPr bwMode="auto">
          <a:xfrm>
            <a:off x="571472" y="476250"/>
            <a:ext cx="59293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3600" dirty="0">
                <a:latin typeface="微软雅黑" pitchFamily="34" charset="-122"/>
              </a:rPr>
              <a:t>2.2</a:t>
            </a:r>
            <a:r>
              <a:rPr lang="zh-CN" altLang="en-US" sz="3600" dirty="0">
                <a:latin typeface="微软雅黑" pitchFamily="34" charset="-122"/>
              </a:rPr>
              <a:t>内积空间中的正交子空间</a:t>
            </a:r>
            <a:endParaRPr lang="zh-CN" altLang="en-US" sz="3600" dirty="0">
              <a:solidFill>
                <a:srgbClr val="FF0000"/>
              </a:solidFill>
              <a:latin typeface="微软雅黑" pitchFamily="34" charset="-122"/>
            </a:endParaRPr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571500" y="1071563"/>
          <a:ext cx="8143875" cy="2344737"/>
        </p:xfrm>
        <a:graphic>
          <a:graphicData uri="http://schemas.openxmlformats.org/presentationml/2006/ole">
            <p:oleObj spid="_x0000_s517122" name="Equation" r:id="rId3" imgW="3263900" imgH="939800" progId="Equation.DSMT4">
              <p:embed/>
            </p:oleObj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323850" y="3716338"/>
          <a:ext cx="8137525" cy="2316162"/>
        </p:xfrm>
        <a:graphic>
          <a:graphicData uri="http://schemas.openxmlformats.org/presentationml/2006/ole">
            <p:oleObj spid="_x0000_s517123" name="Equation" r:id="rId4" imgW="3302000" imgH="9398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85750" y="1285875"/>
          <a:ext cx="8135938" cy="2446338"/>
        </p:xfrm>
        <a:graphic>
          <a:graphicData uri="http://schemas.openxmlformats.org/presentationml/2006/ole">
            <p:oleObj spid="_x0000_s518146" name="Equation" r:id="rId4" imgW="3759120" imgH="1130040" progId="Equation.DSMT4">
              <p:embed/>
            </p:oleObj>
          </a:graphicData>
        </a:graphic>
      </p:graphicFrame>
      <p:graphicFrame>
        <p:nvGraphicFramePr>
          <p:cNvPr id="10243" name="Object 5"/>
          <p:cNvGraphicFramePr>
            <a:graphicFrameLocks noChangeAspect="1"/>
          </p:cNvGraphicFramePr>
          <p:nvPr/>
        </p:nvGraphicFramePr>
        <p:xfrm>
          <a:off x="357188" y="4071938"/>
          <a:ext cx="8515350" cy="1714500"/>
        </p:xfrm>
        <a:graphic>
          <a:graphicData uri="http://schemas.openxmlformats.org/presentationml/2006/ole">
            <p:oleObj spid="_x0000_s518147" name="Equation" r:id="rId5" imgW="3657600" imgH="73656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604838" y="1500188"/>
          <a:ext cx="7512050" cy="1054100"/>
        </p:xfrm>
        <a:graphic>
          <a:graphicData uri="http://schemas.openxmlformats.org/presentationml/2006/ole">
            <p:oleObj spid="_x0000_s519170" name="Equation" r:id="rId3" imgW="3441600" imgH="482400" progId="Equation.DSMT4">
              <p:embed/>
            </p:oleObj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642938" y="3000375"/>
          <a:ext cx="7493000" cy="2498725"/>
        </p:xfrm>
        <a:graphic>
          <a:graphicData uri="http://schemas.openxmlformats.org/presentationml/2006/ole">
            <p:oleObj spid="_x0000_s519171" name="Equation" r:id="rId4" imgW="3504960" imgH="116820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357188" y="1357313"/>
          <a:ext cx="8323262" cy="3989387"/>
        </p:xfrm>
        <a:graphic>
          <a:graphicData uri="http://schemas.openxmlformats.org/presentationml/2006/ole">
            <p:oleObj spid="_x0000_s520194" name="Equation" r:id="rId3" imgW="3365280" imgH="1612800" progId="Equation.DSMT4">
              <p:embed/>
            </p:oleObj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4500563" y="4992688"/>
          <a:ext cx="285750" cy="444500"/>
        </p:xfrm>
        <a:graphic>
          <a:graphicData uri="http://schemas.openxmlformats.org/presentationml/2006/ole">
            <p:oleObj spid="_x0000_s520195" name="Equation" r:id="rId4" imgW="114120" imgH="17748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571472" y="1785926"/>
          <a:ext cx="7088188" cy="930275"/>
        </p:xfrm>
        <a:graphic>
          <a:graphicData uri="http://schemas.openxmlformats.org/presentationml/2006/ole">
            <p:oleObj spid="_x0000_s347138" name="Equation" r:id="rId3" imgW="3771720" imgH="495000" progId="Equation.DSMT4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428596" y="1142984"/>
            <a:ext cx="38576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3200" dirty="0" smtClean="0">
                <a:latin typeface="微软雅黑" pitchFamily="34" charset="-122"/>
              </a:rPr>
              <a:t>2 </a:t>
            </a:r>
            <a:r>
              <a:rPr lang="zh-CN" altLang="en-US" sz="3200" dirty="0" smtClean="0">
                <a:latin typeface="微软雅黑" pitchFamily="34" charset="-122"/>
              </a:rPr>
              <a:t>向量的长度与夹角</a:t>
            </a:r>
            <a:endParaRPr lang="zh-CN" altLang="en-US" sz="3200" dirty="0">
              <a:latin typeface="微软雅黑" pitchFamily="34" charset="-122"/>
            </a:endParaRPr>
          </a:p>
        </p:txBody>
      </p:sp>
      <p:graphicFrame>
        <p:nvGraphicFramePr>
          <p:cNvPr id="347139" name="Object 3"/>
          <p:cNvGraphicFramePr>
            <a:graphicFrameLocks noChangeAspect="1"/>
          </p:cNvGraphicFramePr>
          <p:nvPr/>
        </p:nvGraphicFramePr>
        <p:xfrm>
          <a:off x="571471" y="2857496"/>
          <a:ext cx="7543853" cy="1143008"/>
        </p:xfrm>
        <a:graphic>
          <a:graphicData uri="http://schemas.openxmlformats.org/presentationml/2006/ole">
            <p:oleObj spid="_x0000_s347139" name="Equation" r:id="rId4" imgW="3771720" imgH="571320" progId="Equation.DSMT4">
              <p:embed/>
            </p:oleObj>
          </a:graphicData>
        </a:graphic>
      </p:graphicFrame>
      <p:graphicFrame>
        <p:nvGraphicFramePr>
          <p:cNvPr id="347140" name="Object 4"/>
          <p:cNvGraphicFramePr>
            <a:graphicFrameLocks noChangeAspect="1"/>
          </p:cNvGraphicFramePr>
          <p:nvPr/>
        </p:nvGraphicFramePr>
        <p:xfrm>
          <a:off x="642910" y="4143380"/>
          <a:ext cx="7929618" cy="2000264"/>
        </p:xfrm>
        <a:graphic>
          <a:graphicData uri="http://schemas.openxmlformats.org/presentationml/2006/ole">
            <p:oleObj spid="_x0000_s347140" name="Equation" r:id="rId5" imgW="4228920" imgH="1066680" progId="Equation.DSMT4">
              <p:embed/>
            </p:oleObj>
          </a:graphicData>
        </a:graphic>
      </p:graphicFrame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S_1">
  <a:themeElements>
    <a:clrScheme name="KS_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1">
      <a:majorFont>
        <a:latin typeface="Calibri"/>
        <a:ea typeface="方正兰亭黑简体"/>
        <a:cs typeface=""/>
      </a:majorFont>
      <a:minorFont>
        <a:latin typeface="Calibri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S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S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S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S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S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S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S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S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S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S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S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S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25704</TotalTime>
  <Words>87</Words>
  <Application>Microsoft Office PowerPoint</Application>
  <PresentationFormat>全屏显示(4:3)</PresentationFormat>
  <Paragraphs>20</Paragraphs>
  <Slides>87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87</vt:i4>
      </vt:variant>
    </vt:vector>
  </HeadingPairs>
  <TitlesOfParts>
    <vt:vector size="91" baseType="lpstr">
      <vt:lpstr>KS_1</vt:lpstr>
      <vt:lpstr>Custom Design</vt:lpstr>
      <vt:lpstr>Equation</vt:lpstr>
      <vt:lpstr>MathType 6.0 Equation</vt:lpstr>
      <vt:lpstr>矩阵论及其应用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</vt:vector>
  </TitlesOfParts>
  <Company>ETHZ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zhao</dc:creator>
  <cp:lastModifiedBy>dell</cp:lastModifiedBy>
  <cp:revision>133</cp:revision>
  <dcterms:created xsi:type="dcterms:W3CDTF">2003-05-05T08:17:07Z</dcterms:created>
  <dcterms:modified xsi:type="dcterms:W3CDTF">2020-10-29T02:46:18Z</dcterms:modified>
</cp:coreProperties>
</file>