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</p:sldMasterIdLst>
  <p:notesMasterIdLst>
    <p:notesMasterId r:id="rId151"/>
  </p:notesMasterIdLst>
  <p:handoutMasterIdLst>
    <p:handoutMasterId r:id="rId152"/>
  </p:handoutMasterIdLst>
  <p:sldIdLst>
    <p:sldId id="257" r:id="rId3"/>
    <p:sldId id="323" r:id="rId4"/>
    <p:sldId id="511" r:id="rId5"/>
    <p:sldId id="324" r:id="rId6"/>
    <p:sldId id="381" r:id="rId7"/>
    <p:sldId id="325" r:id="rId8"/>
    <p:sldId id="326" r:id="rId9"/>
    <p:sldId id="328" r:id="rId10"/>
    <p:sldId id="329" r:id="rId11"/>
    <p:sldId id="330" r:id="rId12"/>
    <p:sldId id="382" r:id="rId13"/>
    <p:sldId id="331" r:id="rId14"/>
    <p:sldId id="332" r:id="rId15"/>
    <p:sldId id="333" r:id="rId16"/>
    <p:sldId id="38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98" r:id="rId27"/>
    <p:sldId id="399" r:id="rId28"/>
    <p:sldId id="400" r:id="rId29"/>
    <p:sldId id="401" r:id="rId30"/>
    <p:sldId id="407" r:id="rId31"/>
    <p:sldId id="408" r:id="rId32"/>
    <p:sldId id="409" r:id="rId33"/>
    <p:sldId id="343" r:id="rId34"/>
    <p:sldId id="344" r:id="rId35"/>
    <p:sldId id="345" r:id="rId36"/>
    <p:sldId id="346" r:id="rId37"/>
    <p:sldId id="384" r:id="rId38"/>
    <p:sldId id="495" r:id="rId39"/>
    <p:sldId id="496" r:id="rId40"/>
    <p:sldId id="347" r:id="rId41"/>
    <p:sldId id="348" r:id="rId42"/>
    <p:sldId id="34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435" r:id="rId89"/>
    <p:sldId id="436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445" r:id="rId99"/>
    <p:sldId id="446" r:id="rId100"/>
    <p:sldId id="447" r:id="rId101"/>
    <p:sldId id="448" r:id="rId102"/>
    <p:sldId id="449" r:id="rId103"/>
    <p:sldId id="450" r:id="rId104"/>
    <p:sldId id="451" r:id="rId105"/>
    <p:sldId id="453" r:id="rId106"/>
    <p:sldId id="454" r:id="rId107"/>
    <p:sldId id="455" r:id="rId108"/>
    <p:sldId id="456" r:id="rId109"/>
    <p:sldId id="457" r:id="rId110"/>
    <p:sldId id="458" r:id="rId111"/>
    <p:sldId id="459" r:id="rId112"/>
    <p:sldId id="460" r:id="rId113"/>
    <p:sldId id="461" r:id="rId114"/>
    <p:sldId id="462" r:id="rId115"/>
    <p:sldId id="463" r:id="rId116"/>
    <p:sldId id="464" r:id="rId117"/>
    <p:sldId id="465" r:id="rId118"/>
    <p:sldId id="466" r:id="rId119"/>
    <p:sldId id="467" r:id="rId120"/>
    <p:sldId id="468" r:id="rId121"/>
    <p:sldId id="469" r:id="rId122"/>
    <p:sldId id="470" r:id="rId123"/>
    <p:sldId id="471" r:id="rId124"/>
    <p:sldId id="472" r:id="rId125"/>
    <p:sldId id="508" r:id="rId126"/>
    <p:sldId id="474" r:id="rId127"/>
    <p:sldId id="475" r:id="rId128"/>
    <p:sldId id="493" r:id="rId129"/>
    <p:sldId id="513" r:id="rId130"/>
    <p:sldId id="514" r:id="rId131"/>
    <p:sldId id="516" r:id="rId132"/>
    <p:sldId id="517" r:id="rId133"/>
    <p:sldId id="518" r:id="rId134"/>
    <p:sldId id="494" r:id="rId135"/>
    <p:sldId id="476" r:id="rId136"/>
    <p:sldId id="477" r:id="rId137"/>
    <p:sldId id="510" r:id="rId138"/>
    <p:sldId id="478" r:id="rId139"/>
    <p:sldId id="479" r:id="rId140"/>
    <p:sldId id="480" r:id="rId141"/>
    <p:sldId id="481" r:id="rId142"/>
    <p:sldId id="524" r:id="rId143"/>
    <p:sldId id="527" r:id="rId144"/>
    <p:sldId id="528" r:id="rId145"/>
    <p:sldId id="529" r:id="rId146"/>
    <p:sldId id="525" r:id="rId147"/>
    <p:sldId id="526" r:id="rId148"/>
    <p:sldId id="533" r:id="rId149"/>
    <p:sldId id="531" r:id="rId1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</p:showPr>
  <p:clrMru>
    <a:srgbClr val="75116B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4660"/>
  </p:normalViewPr>
  <p:slideViewPr>
    <p:cSldViewPr>
      <p:cViewPr varScale="1">
        <p:scale>
          <a:sx n="79" d="100"/>
          <a:sy n="79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4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10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10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10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1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1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1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8.wmf"/></Relationships>
</file>

<file path=ppt/drawings/_rels/vmlDrawing1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1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w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7.wmf"/></Relationships>
</file>

<file path=ppt/drawings/_rels/vmlDrawing1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1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6.w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w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3.w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5.w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w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7.w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0.w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8.wmf"/><Relationship Id="rId1" Type="http://schemas.openxmlformats.org/officeDocument/2006/relationships/image" Target="../media/image69.wmf"/><Relationship Id="rId4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9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9.w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E5E6529A-A9C1-4B7D-A77A-B11DD88FC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BE5754DE-E717-43D5-B20B-89C1FE8E94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754DE-E717-43D5-B20B-89C1FE8E94B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矩阵理论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16999-8330-41D3-9235-3BF9E089039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7B71F-D763-4412-9CF5-D4041440CE8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52D27-7892-4510-840C-58EA2C86047D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文章好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754DE-E717-43D5-B20B-89C1FE8E94B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8313" y="3644900"/>
            <a:ext cx="8207375" cy="0"/>
          </a:xfrm>
          <a:prstGeom prst="line">
            <a:avLst/>
          </a:prstGeom>
          <a:noFill/>
          <a:ln w="57150">
            <a:solidFill>
              <a:srgbClr val="75116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方正兰亭黑简体" panose="02000000000000000000" pitchFamily="2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60350"/>
            <a:ext cx="24907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9538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27138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980305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34619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8730"/>
            <a:ext cx="2057400" cy="5530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8730"/>
            <a:ext cx="6019800" cy="5530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83650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948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21100"/>
            <a:ext cx="8229600" cy="294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7019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38600" cy="532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8139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79DD-F787-4ED8-BA7A-01E4792C837E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EA2D2-A1CC-4392-9D7C-1022CBEA3B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856301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D24E-C986-437D-98ED-5B1C813CEB4A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DA3C-54EA-4248-B35B-DD955823F5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2182029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2C72-5371-452E-8A9A-649D64D72CD5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8C90-5040-4DC7-B6A0-DA210A8914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4167417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CE25D-8706-4AAC-9D52-48BE841C229B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BAAD-FA3E-4A5D-A9D4-E9FBB6CD2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2190721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30E7B-5057-4707-845A-D22EDE681826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772F9-3515-4B2A-90B3-9F95548B0A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5221357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2EBA-0B78-462A-BB70-B3DBDBA6809B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3FD79-E17D-43ED-A84E-B7A2F0DCAA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911519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43630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C47C2-0CE2-4A75-A5DF-74C87D8CB3AF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3DC0-CE99-46F8-83D9-D207080CDF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1252877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30AEA-F7DF-4379-BAC6-C74D11674D54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E029-6B06-488B-9F2E-38C3DFD1B4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616541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DA52-AC55-470B-9C04-B8AB758511DA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CE86-089E-481D-818B-CBE8F9469F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053619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F40B8-2830-4332-B386-5194C0EA116F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36DB-11CE-4BC4-9A2D-D4BFAA8174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0183628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5E8D2-D018-4FEA-9543-017343954586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A429D-DF4E-450E-8397-FE9FDFF8F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469029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9717453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0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0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4762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225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22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71228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07176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558437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690"/>
            <a:ext cx="3008313" cy="10436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690"/>
            <a:ext cx="5111750" cy="54235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8740"/>
            <a:ext cx="3008313" cy="4261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19182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36986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203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93659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077128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ln>
            <a:solidFill>
              <a:srgbClr val="75116B"/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29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60350"/>
            <a:ext cx="5905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00034" y="6642100"/>
            <a:ext cx="8643966" cy="215900"/>
          </a:xfrm>
          <a:prstGeom prst="rect">
            <a:avLst/>
          </a:prstGeom>
          <a:solidFill>
            <a:srgbClr val="75116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方正兰亭黑简体" panose="02000000000000000000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00299" y="6638648"/>
            <a:ext cx="42148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南京大学计算机科学与技术系       赵金熙   </a:t>
            </a:r>
            <a:endParaRPr lang="en-US" altLang="zh-CN" sz="1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918450" y="6638192"/>
            <a:ext cx="768350" cy="2159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16631C64-015F-4206-9548-9B14D08D878F}" type="slidenum">
              <a:rPr lang="en-US" altLang="zh-CN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方正兰亭黑简体" panose="02000000000000000000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方正兰亭黑简体" panose="02000000000000000000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方正兰亭黑简体" panose="02000000000000000000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方正兰亭黑简体" panose="02000000000000000000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53CC96F-7FBC-4972-86FC-37D60C94DD47}" type="datetime2">
              <a:rPr lang="zh-CN" altLang="en-US" smtClean="0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D6979A1-D9EA-4E7E-AC13-F73E3144B3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xzhao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Relationship Id="rId5" Type="http://schemas.openxmlformats.org/officeDocument/2006/relationships/oleObject" Target="../embeddings/oleObject217.bin"/><Relationship Id="rId4" Type="http://schemas.openxmlformats.org/officeDocument/2006/relationships/oleObject" Target="../embeddings/oleObject216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5" Type="http://schemas.openxmlformats.org/officeDocument/2006/relationships/oleObject" Target="../embeddings/oleObject222.bin"/><Relationship Id="rId4" Type="http://schemas.openxmlformats.org/officeDocument/2006/relationships/oleObject" Target="../embeddings/oleObject221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2.vml"/><Relationship Id="rId4" Type="http://schemas.openxmlformats.org/officeDocument/2006/relationships/oleObject" Target="../embeddings/oleObject227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3.vml"/><Relationship Id="rId5" Type="http://schemas.openxmlformats.org/officeDocument/2006/relationships/oleObject" Target="../embeddings/oleObject230.bin"/><Relationship Id="rId4" Type="http://schemas.openxmlformats.org/officeDocument/2006/relationships/oleObject" Target="../embeddings/oleObject22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4" Type="http://schemas.openxmlformats.org/officeDocument/2006/relationships/oleObject" Target="../embeddings/oleObject232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5.vml"/><Relationship Id="rId4" Type="http://schemas.openxmlformats.org/officeDocument/2006/relationships/oleObject" Target="../embeddings/oleObject2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6.vml"/><Relationship Id="rId4" Type="http://schemas.openxmlformats.org/officeDocument/2006/relationships/oleObject" Target="../embeddings/oleObject236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7.v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8.vml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9.vml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0.vml"/><Relationship Id="rId4" Type="http://schemas.openxmlformats.org/officeDocument/2006/relationships/oleObject" Target="../embeddings/oleObject245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1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2.vml"/><Relationship Id="rId4" Type="http://schemas.openxmlformats.org/officeDocument/2006/relationships/oleObject" Target="../embeddings/oleObject248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3.vml"/><Relationship Id="rId4" Type="http://schemas.openxmlformats.org/officeDocument/2006/relationships/oleObject" Target="../embeddings/oleObject250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4.vml"/><Relationship Id="rId5" Type="http://schemas.openxmlformats.org/officeDocument/2006/relationships/oleObject" Target="../embeddings/oleObject253.bin"/><Relationship Id="rId4" Type="http://schemas.openxmlformats.org/officeDocument/2006/relationships/oleObject" Target="../embeddings/oleObject252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6.vml"/><Relationship Id="rId4" Type="http://schemas.openxmlformats.org/officeDocument/2006/relationships/oleObject" Target="../embeddings/oleObject256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7.v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8.vml"/><Relationship Id="rId5" Type="http://schemas.openxmlformats.org/officeDocument/2006/relationships/oleObject" Target="../embeddings/oleObject260.bin"/><Relationship Id="rId4" Type="http://schemas.openxmlformats.org/officeDocument/2006/relationships/oleObject" Target="../embeddings/oleObject259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9.vml"/><Relationship Id="rId5" Type="http://schemas.openxmlformats.org/officeDocument/2006/relationships/oleObject" Target="../embeddings/oleObject263.bin"/><Relationship Id="rId4" Type="http://schemas.openxmlformats.org/officeDocument/2006/relationships/oleObject" Target="../embeddings/oleObject262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0.v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1.v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2.v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3.vml"/><Relationship Id="rId4" Type="http://schemas.openxmlformats.org/officeDocument/2006/relationships/oleObject" Target="../embeddings/oleObject268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4.vml"/><Relationship Id="rId4" Type="http://schemas.openxmlformats.org/officeDocument/2006/relationships/oleObject" Target="../embeddings/oleObject27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5.v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6.v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7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8.v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9.v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0.v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1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3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4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5.v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6.v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7.v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8.v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9.v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0.v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mailto:jxzhaonju@sina.co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9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9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9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0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0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10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10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3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13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14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4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15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15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oleObject15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oleObject16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5" Type="http://schemas.openxmlformats.org/officeDocument/2006/relationships/oleObject" Target="../embeddings/oleObject173.bin"/><Relationship Id="rId4" Type="http://schemas.openxmlformats.org/officeDocument/2006/relationships/oleObject" Target="../embeddings/oleObject17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oleObject" Target="../embeddings/oleObject17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4" Type="http://schemas.openxmlformats.org/officeDocument/2006/relationships/oleObject" Target="../embeddings/oleObject17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oleObject" Target="../embeddings/oleObject18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4" Type="http://schemas.openxmlformats.org/officeDocument/2006/relationships/oleObject" Target="../embeddings/oleObject188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4" Type="http://schemas.openxmlformats.org/officeDocument/2006/relationships/oleObject" Target="../embeddings/oleObject190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4" Type="http://schemas.openxmlformats.org/officeDocument/2006/relationships/oleObject" Target="../embeddings/oleObject19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1.vml"/><Relationship Id="rId5" Type="http://schemas.openxmlformats.org/officeDocument/2006/relationships/oleObject" Target="../embeddings/oleObject204.bin"/><Relationship Id="rId4" Type="http://schemas.openxmlformats.org/officeDocument/2006/relationships/oleObject" Target="../embeddings/oleObject203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4" Type="http://schemas.openxmlformats.org/officeDocument/2006/relationships/oleObject" Target="../embeddings/oleObject206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4" Type="http://schemas.openxmlformats.org/officeDocument/2006/relationships/oleObject" Target="../embeddings/oleObject208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4" Type="http://schemas.openxmlformats.org/officeDocument/2006/relationships/oleObject" Target="../embeddings/oleObject2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5800" y="1500175"/>
            <a:ext cx="7772400" cy="1071570"/>
          </a:xfrm>
        </p:spPr>
        <p:txBody>
          <a:bodyPr/>
          <a:lstStyle/>
          <a:p>
            <a:r>
              <a:rPr lang="zh-CN" altLang="en-US" sz="5400" dirty="0" smtClean="0">
                <a:latin typeface="华文细黑" pitchFamily="2" charset="-122"/>
                <a:ea typeface="华文细黑" pitchFamily="2" charset="-122"/>
              </a:rPr>
              <a:t>矩阵论及其应用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14287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13813888885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jxzhao@nju.edu.cn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http://cs.nju.edu.cn/rinc</a:t>
            </a:r>
            <a:endParaRPr lang="zh-CN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/>
              <a:t> </a:t>
            </a:r>
            <a:endParaRPr lang="en-US" altLang="zh-CN" sz="3200" b="1" dirty="0">
              <a:solidFill>
                <a:srgbClr val="29292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430" y="2928934"/>
            <a:ext cx="2071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赵金熙</a:t>
            </a:r>
            <a:endParaRPr lang="en-US" altLang="zh-CN" sz="3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578645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南京大学计算机科学与技术系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0034" y="1142984"/>
          <a:ext cx="7999412" cy="3708400"/>
        </p:xfrm>
        <a:graphic>
          <a:graphicData uri="http://schemas.openxmlformats.org/presentationml/2006/ole">
            <p:oleObj spid="_x0000_s94210" name="Equation" r:id="rId3" imgW="3504960" imgH="162540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00034" y="4786322"/>
          <a:ext cx="7677150" cy="1008063"/>
        </p:xfrm>
        <a:graphic>
          <a:graphicData uri="http://schemas.openxmlformats.org/presentationml/2006/ole">
            <p:oleObj spid="_x0000_s94211" name="Equation" r:id="rId4" imgW="328896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0" name="Object 2"/>
          <p:cNvGraphicFramePr>
            <a:graphicFrameLocks noChangeAspect="1"/>
          </p:cNvGraphicFramePr>
          <p:nvPr/>
        </p:nvGraphicFramePr>
        <p:xfrm>
          <a:off x="571472" y="1357298"/>
          <a:ext cx="8215370" cy="3286148"/>
        </p:xfrm>
        <a:graphic>
          <a:graphicData uri="http://schemas.openxmlformats.org/presentationml/2006/ole">
            <p:oleObj spid="_x0000_s288770" name="Equation" r:id="rId3" imgW="3492360" imgH="1396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428596" y="1285860"/>
          <a:ext cx="8416925" cy="2081213"/>
        </p:xfrm>
        <a:graphic>
          <a:graphicData uri="http://schemas.openxmlformats.org/presentationml/2006/ole">
            <p:oleObj spid="_x0000_s289794" name="Equation" r:id="rId3" imgW="3797280" imgH="939600" progId="Equation.DSMT4">
              <p:embed/>
            </p:oleObj>
          </a:graphicData>
        </a:graphic>
      </p:graphicFrame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500033" y="3643314"/>
          <a:ext cx="8303617" cy="928694"/>
        </p:xfrm>
        <a:graphic>
          <a:graphicData uri="http://schemas.openxmlformats.org/presentationml/2006/ole">
            <p:oleObj spid="_x0000_s289795" name="Equation" r:id="rId4" imgW="3860640" imgH="431640" progId="Equation.DSMT4">
              <p:embed/>
            </p:oleObj>
          </a:graphicData>
        </a:graphic>
      </p:graphicFrame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571472" y="4857760"/>
          <a:ext cx="8056621" cy="500066"/>
        </p:xfrm>
        <a:graphic>
          <a:graphicData uri="http://schemas.openxmlformats.org/presentationml/2006/ole">
            <p:oleObj spid="_x0000_s289796" name="Equation" r:id="rId5" imgW="3682800" imgH="228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23850" y="1279525"/>
          <a:ext cx="7929563" cy="4945063"/>
        </p:xfrm>
        <a:graphic>
          <a:graphicData uri="http://schemas.openxmlformats.org/presentationml/2006/ole">
            <p:oleObj spid="_x0000_s290818" name="Equation" r:id="rId3" imgW="4216320" imgH="26287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00063" y="1571625"/>
          <a:ext cx="8115300" cy="4106863"/>
        </p:xfrm>
        <a:graphic>
          <a:graphicData uri="http://schemas.openxmlformats.org/presentationml/2006/ole">
            <p:oleObj spid="_x0000_s291842" name="Equation" r:id="rId3" imgW="4267080" imgH="2158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Box 3"/>
          <p:cNvSpPr txBox="1">
            <a:spLocks noChangeArrowheads="1"/>
          </p:cNvSpPr>
          <p:nvPr/>
        </p:nvSpPr>
        <p:spPr bwMode="auto">
          <a:xfrm>
            <a:off x="428596" y="476250"/>
            <a:ext cx="49292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3.1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线性变换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与方阵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57158" y="1142984"/>
          <a:ext cx="8483600" cy="1373188"/>
        </p:xfrm>
        <a:graphic>
          <a:graphicData uri="http://schemas.openxmlformats.org/presentationml/2006/ole">
            <p:oleObj spid="_x0000_s293890" name="Equation" r:id="rId3" imgW="4152600" imgH="67284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28596" y="2786058"/>
          <a:ext cx="7686675" cy="2286000"/>
        </p:xfrm>
        <a:graphic>
          <a:graphicData uri="http://schemas.openxmlformats.org/presentationml/2006/ole">
            <p:oleObj spid="_x0000_s293891" name="Equation" r:id="rId4" imgW="3886200" imgH="115560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00034" y="5286388"/>
          <a:ext cx="7539038" cy="857250"/>
        </p:xfrm>
        <a:graphic>
          <a:graphicData uri="http://schemas.openxmlformats.org/presentationml/2006/ole">
            <p:oleObj spid="_x0000_s293892" name="Equation" r:id="rId5" imgW="3797280" imgH="4316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8625" y="1285875"/>
          <a:ext cx="7442200" cy="2092325"/>
        </p:xfrm>
        <a:graphic>
          <a:graphicData uri="http://schemas.openxmlformats.org/presentationml/2006/ole">
            <p:oleObj spid="_x0000_s294914" name="Equation" r:id="rId3" imgW="3251160" imgH="9144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00063" y="3429000"/>
          <a:ext cx="7648575" cy="1000125"/>
        </p:xfrm>
        <a:graphic>
          <a:graphicData uri="http://schemas.openxmlformats.org/presentationml/2006/ole">
            <p:oleObj spid="_x0000_s294915" name="Equation" r:id="rId4" imgW="3301920" imgH="43164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00063" y="4643438"/>
          <a:ext cx="7800975" cy="1571625"/>
        </p:xfrm>
        <a:graphic>
          <a:graphicData uri="http://schemas.openxmlformats.org/presentationml/2006/ole">
            <p:oleObj spid="_x0000_s294916" name="Equation" r:id="rId5" imgW="3466800" imgH="69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7188" y="1214438"/>
          <a:ext cx="7539037" cy="1452562"/>
        </p:xfrm>
        <a:graphic>
          <a:graphicData uri="http://schemas.openxmlformats.org/presentationml/2006/ole">
            <p:oleObj spid="_x0000_s295938" name="Equation" r:id="rId3" imgW="3492360" imgH="67284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28625" y="2857500"/>
          <a:ext cx="7500938" cy="3430588"/>
        </p:xfrm>
        <a:graphic>
          <a:graphicData uri="http://schemas.openxmlformats.org/presentationml/2006/ole">
            <p:oleObj spid="_x0000_s295939" name="Equation" r:id="rId4" imgW="3581280" imgH="16380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28596" y="1214422"/>
          <a:ext cx="7105650" cy="1800225"/>
        </p:xfrm>
        <a:graphic>
          <a:graphicData uri="http://schemas.openxmlformats.org/presentationml/2006/ole">
            <p:oleObj spid="_x0000_s296962" name="Equation" r:id="rId3" imgW="3759120" imgH="95220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00063" y="4500563"/>
          <a:ext cx="8078787" cy="1428750"/>
        </p:xfrm>
        <a:graphic>
          <a:graphicData uri="http://schemas.openxmlformats.org/presentationml/2006/ole">
            <p:oleObj spid="_x0000_s296963" name="Equation" r:id="rId4" imgW="3949560" imgH="698400" progId="Equation.DSMT4">
              <p:embed/>
            </p:oleObj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571472" y="3000372"/>
          <a:ext cx="6764529" cy="1500198"/>
        </p:xfrm>
        <a:graphic>
          <a:graphicData uri="http://schemas.openxmlformats.org/presentationml/2006/ole">
            <p:oleObj spid="_x0000_s296964" name="Equation" r:id="rId5" imgW="3149280" imgH="69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7158" y="1714488"/>
          <a:ext cx="7997853" cy="1417414"/>
        </p:xfrm>
        <a:graphic>
          <a:graphicData uri="http://schemas.openxmlformats.org/presentationml/2006/ole">
            <p:oleObj spid="_x0000_s297986" name="Equation" r:id="rId3" imgW="3797280" imgH="6728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85720" y="3214686"/>
          <a:ext cx="8351838" cy="3214688"/>
        </p:xfrm>
        <a:graphic>
          <a:graphicData uri="http://schemas.openxmlformats.org/presentationml/2006/ole">
            <p:oleObj spid="_x0000_s297987" name="Equation" r:id="rId4" imgW="3530520" imgH="1358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071546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</a:rPr>
              <a:t>线性算子在不同基底下的矩阵表示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28596" y="1285860"/>
          <a:ext cx="8286808" cy="1478307"/>
        </p:xfrm>
        <a:graphic>
          <a:graphicData uri="http://schemas.openxmlformats.org/presentationml/2006/ole">
            <p:oleObj spid="_x0000_s299010" name="Equation" r:id="rId3" imgW="3771720" imgH="672840" progId="Equation.DSMT4">
              <p:embed/>
            </p:oleObj>
          </a:graphicData>
        </a:graphic>
      </p:graphicFrame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642910" y="3000372"/>
          <a:ext cx="6643734" cy="2765717"/>
        </p:xfrm>
        <a:graphic>
          <a:graphicData uri="http://schemas.openxmlformats.org/presentationml/2006/ole">
            <p:oleObj spid="_x0000_s299011" name="Equation" r:id="rId4" imgW="2806560" imgH="1168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285860"/>
          <a:ext cx="7790944" cy="857256"/>
        </p:xfrm>
        <a:graphic>
          <a:graphicData uri="http://schemas.openxmlformats.org/presentationml/2006/ole">
            <p:oleObj spid="_x0000_s182274" name="Equation" r:id="rId3" imgW="3924000" imgH="431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2285992"/>
          <a:ext cx="7600081" cy="2428892"/>
        </p:xfrm>
        <a:graphic>
          <a:graphicData uri="http://schemas.openxmlformats.org/presentationml/2006/ole">
            <p:oleObj spid="_x0000_s182275" name="Equation" r:id="rId4" imgW="3695400" imgH="11808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5072074"/>
          <a:ext cx="7639664" cy="857256"/>
        </p:xfrm>
        <a:graphic>
          <a:graphicData uri="http://schemas.openxmlformats.org/presentationml/2006/ole">
            <p:oleObj spid="_x0000_s182276" name="Equation" r:id="rId5" imgW="384804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28625" y="857250"/>
          <a:ext cx="6858000" cy="2517775"/>
        </p:xfrm>
        <a:graphic>
          <a:graphicData uri="http://schemas.openxmlformats.org/presentationml/2006/ole">
            <p:oleObj spid="_x0000_s300034" name="Equation" r:id="rId3" imgW="3873240" imgH="142236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28625" y="3500438"/>
          <a:ext cx="4857750" cy="2782887"/>
        </p:xfrm>
        <a:graphic>
          <a:graphicData uri="http://schemas.openxmlformats.org/presentationml/2006/ole">
            <p:oleObj spid="_x0000_s300035" name="Equation" r:id="rId4" imgW="2793960" imgH="1600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11188" y="1341438"/>
          <a:ext cx="6532580" cy="3733279"/>
        </p:xfrm>
        <a:graphic>
          <a:graphicData uri="http://schemas.openxmlformats.org/presentationml/2006/ole">
            <p:oleObj spid="_x0000_s301058" name="Equation" r:id="rId3" imgW="2844800" imgH="1625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42910" y="1214422"/>
          <a:ext cx="7269162" cy="1333500"/>
        </p:xfrm>
        <a:graphic>
          <a:graphicData uri="http://schemas.openxmlformats.org/presentationml/2006/ole">
            <p:oleObj spid="_x0000_s302082" name="Equation" r:id="rId3" imgW="3873240" imgH="711000" progId="Equation.DSMT4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642910" y="4000504"/>
          <a:ext cx="6502400" cy="2428875"/>
        </p:xfrm>
        <a:graphic>
          <a:graphicData uri="http://schemas.openxmlformats.org/presentationml/2006/ole">
            <p:oleObj spid="_x0000_s302083" name="Equation" r:id="rId4" imgW="3162240" imgH="1180800" progId="Equation.DSMT4">
              <p:embed/>
            </p:oleObj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428596" y="2571744"/>
          <a:ext cx="8531739" cy="1357322"/>
        </p:xfrm>
        <a:graphic>
          <a:graphicData uri="http://schemas.openxmlformats.org/presentationml/2006/ole">
            <p:oleObj spid="_x0000_s302084" name="Equation" r:id="rId5" imgW="4470120" imgH="7110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785786" y="1142984"/>
          <a:ext cx="6321425" cy="1738313"/>
        </p:xfrm>
        <a:graphic>
          <a:graphicData uri="http://schemas.openxmlformats.org/presentationml/2006/ole">
            <p:oleObj spid="_x0000_s303106" name="Equation" r:id="rId3" imgW="3416040" imgH="939600" progId="Equation.DSMT4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928662" y="2928934"/>
          <a:ext cx="5408613" cy="1436687"/>
        </p:xfrm>
        <a:graphic>
          <a:graphicData uri="http://schemas.openxmlformats.org/presentationml/2006/ole">
            <p:oleObj spid="_x0000_s303107" name="Equation" r:id="rId4" imgW="2679480" imgH="711000" progId="Equation.DSMT4">
              <p:embed/>
            </p:oleObj>
          </a:graphicData>
        </a:graphic>
      </p:graphicFrame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857224" y="4429132"/>
          <a:ext cx="7622628" cy="2000264"/>
        </p:xfrm>
        <a:graphic>
          <a:graphicData uri="http://schemas.openxmlformats.org/presentationml/2006/ole">
            <p:oleObj spid="_x0000_s303108" name="Equation" r:id="rId5" imgW="3581280" imgH="939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500063" y="1214438"/>
          <a:ext cx="6350000" cy="2236787"/>
        </p:xfrm>
        <a:graphic>
          <a:graphicData uri="http://schemas.openxmlformats.org/presentationml/2006/ole">
            <p:oleObj spid="_x0000_s304130" name="Equation" r:id="rId3" imgW="2666880" imgH="93960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42938" y="3643313"/>
          <a:ext cx="6626225" cy="2357437"/>
        </p:xfrm>
        <a:graphic>
          <a:graphicData uri="http://schemas.openxmlformats.org/presentationml/2006/ole">
            <p:oleObj spid="_x0000_s304131" name="Equation" r:id="rId4" imgW="2641320" imgH="939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46138" y="1501775"/>
          <a:ext cx="7491412" cy="4138613"/>
        </p:xfrm>
        <a:graphic>
          <a:graphicData uri="http://schemas.openxmlformats.org/presentationml/2006/ole">
            <p:oleObj spid="_x0000_s305154" name="Equation" r:id="rId3" imgW="3543300" imgH="1955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71500" y="3429000"/>
          <a:ext cx="8218488" cy="1873250"/>
        </p:xfrm>
        <a:graphic>
          <a:graphicData uri="http://schemas.openxmlformats.org/presentationml/2006/ole">
            <p:oleObj spid="_x0000_s306178" name="Equation" r:id="rId3" imgW="3124080" imgH="711000" progId="Equation.DSMT4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7050" y="1341438"/>
          <a:ext cx="7981950" cy="1727200"/>
        </p:xfrm>
        <a:graphic>
          <a:graphicData uri="http://schemas.openxmlformats.org/presentationml/2006/ole">
            <p:oleObj spid="_x0000_s306179" name="Equation" r:id="rId4" imgW="3695400" imgH="7999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57188" y="1071563"/>
          <a:ext cx="7129462" cy="2667000"/>
        </p:xfrm>
        <a:graphic>
          <a:graphicData uri="http://schemas.openxmlformats.org/presentationml/2006/ole">
            <p:oleObj spid="_x0000_s307202" name="Equation" r:id="rId3" imgW="3733560" imgH="139680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00063" y="3857625"/>
          <a:ext cx="6496050" cy="2428875"/>
        </p:xfrm>
        <a:graphic>
          <a:graphicData uri="http://schemas.openxmlformats.org/presentationml/2006/ole">
            <p:oleObj spid="_x0000_s307203" name="Equation" r:id="rId4" imgW="2819160" imgH="10540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714348" y="1214422"/>
          <a:ext cx="7684165" cy="1000132"/>
        </p:xfrm>
        <a:graphic>
          <a:graphicData uri="http://schemas.openxmlformats.org/presentationml/2006/ole">
            <p:oleObj spid="_x0000_s308226" name="Equation" r:id="rId3" imgW="4000320" imgH="520560" progId="Equation.DSMT4">
              <p:embed/>
            </p:oleObj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642910" y="2214554"/>
          <a:ext cx="7440006" cy="1000132"/>
        </p:xfrm>
        <a:graphic>
          <a:graphicData uri="http://schemas.openxmlformats.org/presentationml/2006/ole">
            <p:oleObj spid="_x0000_s308227" name="Equation" r:id="rId4" imgW="3873240" imgH="520560" progId="Equation.DSMT4">
              <p:embed/>
            </p:oleObj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785786" y="3286124"/>
          <a:ext cx="7905144" cy="2643206"/>
        </p:xfrm>
        <a:graphic>
          <a:graphicData uri="http://schemas.openxmlformats.org/presentationml/2006/ole">
            <p:oleObj spid="_x0000_s308228" name="Equation" r:id="rId5" imgW="4101840" imgH="1371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357158" y="1285861"/>
          <a:ext cx="8328716" cy="3357586"/>
        </p:xfrm>
        <a:graphic>
          <a:graphicData uri="http://schemas.openxmlformats.org/presentationml/2006/ole">
            <p:oleObj spid="_x0000_s309250" name="Equation" r:id="rId3" imgW="4000320" imgH="1612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7158" y="1214422"/>
          <a:ext cx="8115300" cy="1085850"/>
        </p:xfrm>
        <a:graphic>
          <a:graphicData uri="http://schemas.openxmlformats.org/presentationml/2006/ole">
            <p:oleObj spid="_x0000_s95234" name="Equation" r:id="rId3" imgW="3606480" imgH="482400" progId="Equation.DSMT4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503238" y="2643188"/>
          <a:ext cx="7856537" cy="2214562"/>
        </p:xfrm>
        <a:graphic>
          <a:graphicData uri="http://schemas.openxmlformats.org/presentationml/2006/ole">
            <p:oleObj spid="_x0000_s95235" name="Equation" r:id="rId4" imgW="3873240" imgH="10918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57158" y="1214422"/>
          <a:ext cx="8004175" cy="3770313"/>
        </p:xfrm>
        <a:graphic>
          <a:graphicData uri="http://schemas.openxmlformats.org/presentationml/2006/ole">
            <p:oleObj spid="_x0000_s310274" name="Equation" r:id="rId3" imgW="3504960" imgH="1650960" progId="Equation.DSMT4">
              <p:embed/>
            </p:oleObj>
          </a:graphicData>
        </a:graphic>
      </p:graphicFrame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428596" y="5214950"/>
          <a:ext cx="8112182" cy="500066"/>
        </p:xfrm>
        <a:graphic>
          <a:graphicData uri="http://schemas.openxmlformats.org/presentationml/2006/ole">
            <p:oleObj spid="_x0000_s310275" name="Equation" r:id="rId4" imgW="3708360" imgH="228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95288" y="1268413"/>
          <a:ext cx="8288337" cy="4752975"/>
        </p:xfrm>
        <a:graphic>
          <a:graphicData uri="http://schemas.openxmlformats.org/presentationml/2006/ole">
            <p:oleObj spid="_x0000_s311298" name="Equation" r:id="rId3" imgW="3632200" imgH="2082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500034" y="1214423"/>
          <a:ext cx="4357718" cy="471348"/>
        </p:xfrm>
        <a:graphic>
          <a:graphicData uri="http://schemas.openxmlformats.org/presentationml/2006/ole">
            <p:oleObj spid="_x0000_s312322" name="Equation" r:id="rId3" imgW="1879560" imgH="203040" progId="Equation.DSMT4">
              <p:embed/>
            </p:oleObj>
          </a:graphicData>
        </a:graphic>
      </p:graphicFrame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500034" y="1714488"/>
          <a:ext cx="8193088" cy="2192338"/>
        </p:xfrm>
        <a:graphic>
          <a:graphicData uri="http://schemas.openxmlformats.org/presentationml/2006/ole">
            <p:oleObj spid="_x0000_s312323" name="Equation" r:id="rId4" imgW="3416040" imgH="914400" progId="Equation.DSMT4">
              <p:embed/>
            </p:oleObj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571472" y="4143380"/>
          <a:ext cx="7770867" cy="1571636"/>
        </p:xfrm>
        <a:graphic>
          <a:graphicData uri="http://schemas.openxmlformats.org/presentationml/2006/ole">
            <p:oleObj spid="_x0000_s312324" name="Equation" r:id="rId5" imgW="3390840" imgH="685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00034" y="1142984"/>
          <a:ext cx="8069263" cy="1522412"/>
        </p:xfrm>
        <a:graphic>
          <a:graphicData uri="http://schemas.openxmlformats.org/presentationml/2006/ole">
            <p:oleObj spid="_x0000_s313346" name="Equation" r:id="rId3" imgW="3568680" imgH="672840" progId="Equation.DSMT4">
              <p:embed/>
            </p:oleObj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500034" y="2928934"/>
          <a:ext cx="8412875" cy="500066"/>
        </p:xfrm>
        <a:graphic>
          <a:graphicData uri="http://schemas.openxmlformats.org/presentationml/2006/ole">
            <p:oleObj spid="_x0000_s313347" name="Equation" r:id="rId4" imgW="3632040" imgH="215640" progId="Equation.DSMT4">
              <p:embed/>
            </p:oleObj>
          </a:graphicData>
        </a:graphic>
      </p:graphicFrame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571472" y="3571876"/>
          <a:ext cx="7908653" cy="2500330"/>
        </p:xfrm>
        <a:graphic>
          <a:graphicData uri="http://schemas.openxmlformats.org/presentationml/2006/ole">
            <p:oleObj spid="_x0000_s313348" name="Equation" r:id="rId5" imgW="3695400" imgH="1168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3063" y="1412875"/>
          <a:ext cx="8455025" cy="3600450"/>
        </p:xfrm>
        <a:graphic>
          <a:graphicData uri="http://schemas.openxmlformats.org/presentationml/2006/ole">
            <p:oleObj spid="_x0000_s361474" name="Equation" r:id="rId3" imgW="3848040" imgH="163800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403648" y="332656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向量的稀疏表示和压缩感知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76250" y="1268413"/>
          <a:ext cx="7902575" cy="4902200"/>
        </p:xfrm>
        <a:graphic>
          <a:graphicData uri="http://schemas.openxmlformats.org/presentationml/2006/ole">
            <p:oleObj spid="_x0000_s315394" name="Equation" r:id="rId3" imgW="3911400" imgH="24256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39552" y="1268760"/>
          <a:ext cx="7921625" cy="4197350"/>
        </p:xfrm>
        <a:graphic>
          <a:graphicData uri="http://schemas.openxmlformats.org/presentationml/2006/ole">
            <p:oleObj spid="_x0000_s316418" name="Equation" r:id="rId3" imgW="4000320" imgH="21207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7315223" cy="480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528" y="1340768"/>
          <a:ext cx="8393112" cy="2498725"/>
        </p:xfrm>
        <a:graphic>
          <a:graphicData uri="http://schemas.openxmlformats.org/presentationml/2006/ole">
            <p:oleObj spid="_x0000_s407554" name="Equation" r:id="rId3" imgW="3924000" imgH="1168200" progId="Equation.DSMT4">
              <p:embed/>
            </p:oleObj>
          </a:graphicData>
        </a:graphic>
      </p:graphicFrame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346075" y="4149725"/>
          <a:ext cx="8499475" cy="2016125"/>
        </p:xfrm>
        <a:graphic>
          <a:graphicData uri="http://schemas.openxmlformats.org/presentationml/2006/ole">
            <p:oleObj spid="_x0000_s407555" name="Equation" r:id="rId4" imgW="3962160" imgH="93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1560" y="1124744"/>
          <a:ext cx="7948612" cy="2405062"/>
        </p:xfrm>
        <a:graphic>
          <a:graphicData uri="http://schemas.openxmlformats.org/presentationml/2006/ole">
            <p:oleObj spid="_x0000_s408578" name="Equation" r:id="rId3" imgW="3860640" imgH="1168200" progId="Equation.DSMT4">
              <p:embed/>
            </p:oleObj>
          </a:graphicData>
        </a:graphic>
      </p:graphicFrame>
      <p:graphicFrame>
        <p:nvGraphicFramePr>
          <p:cNvPr id="408579" name="Object 3"/>
          <p:cNvGraphicFramePr>
            <a:graphicFrameLocks noChangeAspect="1"/>
          </p:cNvGraphicFramePr>
          <p:nvPr/>
        </p:nvGraphicFramePr>
        <p:xfrm>
          <a:off x="611560" y="4005064"/>
          <a:ext cx="7764463" cy="936625"/>
        </p:xfrm>
        <a:graphic>
          <a:graphicData uri="http://schemas.openxmlformats.org/presentationml/2006/ole">
            <p:oleObj spid="_x0000_s408579" name="Equation" r:id="rId4" imgW="358128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41338" y="1196975"/>
          <a:ext cx="7458075" cy="1631950"/>
        </p:xfrm>
        <a:graphic>
          <a:graphicData uri="http://schemas.openxmlformats.org/presentationml/2006/ole">
            <p:oleObj spid="_x0000_s96258" name="Equation" r:id="rId3" imgW="3251160" imgH="711000" progId="Equation.DSMT4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512763" y="3213100"/>
          <a:ext cx="8324850" cy="2232025"/>
        </p:xfrm>
        <a:graphic>
          <a:graphicData uri="http://schemas.openxmlformats.org/presentationml/2006/ole">
            <p:oleObj spid="_x0000_s96259" name="Equation" r:id="rId4" imgW="3504960" imgH="939600" progId="Equation.DSMT4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4318000" y="2120900"/>
          <a:ext cx="914400" cy="179388"/>
        </p:xfrm>
        <a:graphic>
          <a:graphicData uri="http://schemas.openxmlformats.org/presentationml/2006/ole">
            <p:oleObj spid="_x0000_s96260" name="Equation" r:id="rId5" imgW="914400" imgH="179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1268760"/>
          <a:ext cx="7929562" cy="4248150"/>
        </p:xfrm>
        <a:graphic>
          <a:graphicData uri="http://schemas.openxmlformats.org/presentationml/2006/ole">
            <p:oleObj spid="_x0000_s410626" name="Equation" r:id="rId3" imgW="3555720" imgH="19047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96900" y="1341438"/>
          <a:ext cx="8153400" cy="3671887"/>
        </p:xfrm>
        <a:graphic>
          <a:graphicData uri="http://schemas.openxmlformats.org/presentationml/2006/ole">
            <p:oleObj spid="_x0000_s411650" name="Equation" r:id="rId3" imgW="3720960" imgH="1676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4" name="Object 2"/>
          <p:cNvGraphicFramePr>
            <a:graphicFrameLocks noChangeAspect="1"/>
          </p:cNvGraphicFramePr>
          <p:nvPr/>
        </p:nvGraphicFramePr>
        <p:xfrm>
          <a:off x="250825" y="1254125"/>
          <a:ext cx="8589963" cy="1468438"/>
        </p:xfrm>
        <a:graphic>
          <a:graphicData uri="http://schemas.openxmlformats.org/presentationml/2006/ole">
            <p:oleObj spid="_x0000_s412674" name="Equation" r:id="rId3" imgW="3936960" imgH="6728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Object 2"/>
          <p:cNvGraphicFramePr>
            <a:graphicFrameLocks noChangeAspect="1"/>
          </p:cNvGraphicFramePr>
          <p:nvPr/>
        </p:nvGraphicFramePr>
        <p:xfrm>
          <a:off x="467544" y="1340768"/>
          <a:ext cx="7812087" cy="3719512"/>
        </p:xfrm>
        <a:graphic>
          <a:graphicData uri="http://schemas.openxmlformats.org/presentationml/2006/ole">
            <p:oleObj spid="_x0000_s331778" name="Equation" r:id="rId3" imgW="3949560" imgH="1879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39552" y="1268760"/>
          <a:ext cx="8078370" cy="4608512"/>
        </p:xfrm>
        <a:graphic>
          <a:graphicData uri="http://schemas.openxmlformats.org/presentationml/2006/ole">
            <p:oleObj spid="_x0000_s317442" name="Equation" r:id="rId3" imgW="3695400" imgH="2108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7388" y="1292225"/>
          <a:ext cx="7526337" cy="4095750"/>
        </p:xfrm>
        <a:graphic>
          <a:graphicData uri="http://schemas.openxmlformats.org/presentationml/2006/ole">
            <p:oleObj spid="_x0000_s318466" name="Equation" r:id="rId3" imgW="3873240" imgH="2108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63055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500702"/>
            <a:ext cx="481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357313"/>
            <a:ext cx="6705600" cy="178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4143375"/>
            <a:ext cx="6076950" cy="162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52488" y="1196975"/>
          <a:ext cx="6894512" cy="4930775"/>
        </p:xfrm>
        <a:graphic>
          <a:graphicData uri="http://schemas.openxmlformats.org/presentationml/2006/ole">
            <p:oleObj spid="_x0000_s319490" name="Equation" r:id="rId3" imgW="3657600" imgH="26161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55576" y="1196752"/>
          <a:ext cx="7529513" cy="4659312"/>
        </p:xfrm>
        <a:graphic>
          <a:graphicData uri="http://schemas.openxmlformats.org/presentationml/2006/ole">
            <p:oleObj spid="_x0000_s320514" name="Equation" r:id="rId3" imgW="3898800" imgH="24127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28596" y="1214422"/>
          <a:ext cx="4516438" cy="501650"/>
        </p:xfrm>
        <a:graphic>
          <a:graphicData uri="http://schemas.openxmlformats.org/presentationml/2006/ole">
            <p:oleObj spid="_x0000_s97282" name="Equation" r:id="rId3" imgW="2057400" imgH="228600" progId="Equation.DSMT4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00034" y="3571876"/>
          <a:ext cx="7572428" cy="973980"/>
        </p:xfrm>
        <a:graphic>
          <a:graphicData uri="http://schemas.openxmlformats.org/presentationml/2006/ole">
            <p:oleObj spid="_x0000_s97283" name="Equation" r:id="rId4" imgW="3848040" imgH="495000" progId="Equation.DSMT4">
              <p:embed/>
            </p:oleObj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00034" y="1785926"/>
          <a:ext cx="7119937" cy="1500187"/>
        </p:xfrm>
        <a:graphic>
          <a:graphicData uri="http://schemas.openxmlformats.org/presentationml/2006/ole">
            <p:oleObj spid="_x0000_s97284" name="Equation" r:id="rId5" imgW="3797280" imgH="799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95288" y="1065213"/>
          <a:ext cx="8188325" cy="4937125"/>
        </p:xfrm>
        <a:graphic>
          <a:graphicData uri="http://schemas.openxmlformats.org/presentationml/2006/ole">
            <p:oleObj spid="_x0000_s321538" name="Equation" r:id="rId3" imgW="3746160" imgH="22604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9552" y="1196752"/>
          <a:ext cx="7683500" cy="5065713"/>
        </p:xfrm>
        <a:graphic>
          <a:graphicData uri="http://schemas.openxmlformats.org/presentationml/2006/ole">
            <p:oleObj spid="_x0000_s415746" name="Equation" r:id="rId3" imgW="3543120" imgH="23367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7544" y="1412776"/>
          <a:ext cx="7939088" cy="4216400"/>
        </p:xfrm>
        <a:graphic>
          <a:graphicData uri="http://schemas.openxmlformats.org/presentationml/2006/ole">
            <p:oleObj spid="_x0000_s422914" name="Equation" r:id="rId3" imgW="3682800" imgH="195552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613" y="1557338"/>
          <a:ext cx="8175625" cy="4248150"/>
        </p:xfrm>
        <a:graphic>
          <a:graphicData uri="http://schemas.openxmlformats.org/presentationml/2006/ole">
            <p:oleObj spid="_x0000_s423938" name="Equation" r:id="rId3" imgW="3860640" imgH="200628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520" y="1412776"/>
          <a:ext cx="8553450" cy="2620962"/>
        </p:xfrm>
        <a:graphic>
          <a:graphicData uri="http://schemas.openxmlformats.org/presentationml/2006/ole">
            <p:oleObj spid="_x0000_s424962" name="Equation" r:id="rId3" imgW="3771720" imgH="11556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41" name="Object 1"/>
          <p:cNvGraphicFramePr>
            <a:graphicFrameLocks noChangeAspect="1"/>
          </p:cNvGraphicFramePr>
          <p:nvPr/>
        </p:nvGraphicFramePr>
        <p:xfrm>
          <a:off x="539551" y="1268760"/>
          <a:ext cx="7869083" cy="4320480"/>
        </p:xfrm>
        <a:graphic>
          <a:graphicData uri="http://schemas.openxmlformats.org/presentationml/2006/ole">
            <p:oleObj spid="_x0000_s419841" name="Equation" r:id="rId3" imgW="3657600" imgH="200628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755576" y="1268760"/>
          <a:ext cx="7272808" cy="5221503"/>
        </p:xfrm>
        <a:graphic>
          <a:graphicData uri="http://schemas.openxmlformats.org/presentationml/2006/ole">
            <p:oleObj spid="_x0000_s421890" name="Equation" r:id="rId3" imgW="3466800" imgH="248904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2060848"/>
          <a:ext cx="8363444" cy="4131915"/>
        </p:xfrm>
        <a:graphic>
          <a:graphicData uri="http://schemas.openxmlformats.org/presentationml/2006/ole">
            <p:oleObj spid="_x0000_s432130" name="Equation" r:id="rId3" imgW="4267080" imgH="210816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331640" y="126876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矩阵论及其应用实习题（</a:t>
            </a:r>
            <a:r>
              <a:rPr lang="en-US" altLang="zh-CN" sz="2800" dirty="0" smtClean="0"/>
              <a:t>2020.9.30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Rectangle 1"/>
          <p:cNvSpPr>
            <a:spLocks noChangeArrowheads="1"/>
          </p:cNvSpPr>
          <p:nvPr/>
        </p:nvSpPr>
        <p:spPr bwMode="auto">
          <a:xfrm>
            <a:off x="467544" y="2154828"/>
            <a:ext cx="79928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 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完成计算后写出实验报告，内容包括：计算机型号及所用算法语言，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时间，算法步骤叙述，变量说明，程序清单，输出第一组数据的解向量，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zh-CN" sz="180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分析和小结等；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计算实习报告请在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号前通过邮件发至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hlinkClick r:id="rId2"/>
              </a:rPr>
              <a:t>jxzhaonju@sina.com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在实习</a:t>
            </a:r>
            <a:endParaRPr lang="en-US" altLang="zh-CN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ea1ChsPeriod" startAt="4"/>
              <a:tabLst>
                <a:tab pos="4572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报告的开头和邮件的主题（科目）写明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学号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姓名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语言或你熟悉的其他算法语言编程序；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582613" y="1241425"/>
          <a:ext cx="7894637" cy="3017838"/>
        </p:xfrm>
        <a:graphic>
          <a:graphicData uri="http://schemas.openxmlformats.org/presentationml/2006/ole">
            <p:oleObj spid="_x0000_s183298" name="Equation" r:id="rId3" imgW="3657600" imgH="13968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4429132"/>
          <a:ext cx="7848600" cy="1928813"/>
        </p:xfrm>
        <a:graphic>
          <a:graphicData uri="http://schemas.openxmlformats.org/presentationml/2006/ole">
            <p:oleObj spid="_x0000_s183299" name="Equation" r:id="rId4" imgW="372096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83568" y="1196752"/>
          <a:ext cx="7461250" cy="3084512"/>
        </p:xfrm>
        <a:graphic>
          <a:graphicData uri="http://schemas.openxmlformats.org/presentationml/2006/ole">
            <p:oleObj spid="_x0000_s98306" name="Equation" r:id="rId3" imgW="3441600" imgH="1422360" progId="Equation.DSMT4">
              <p:embed/>
            </p:oleObj>
          </a:graphicData>
        </a:graphic>
      </p:graphicFrame>
      <p:sp>
        <p:nvSpPr>
          <p:cNvPr id="10246" name="TextBox 4"/>
          <p:cNvSpPr txBox="1">
            <a:spLocks noChangeArrowheads="1"/>
          </p:cNvSpPr>
          <p:nvPr/>
        </p:nvSpPr>
        <p:spPr bwMode="auto">
          <a:xfrm>
            <a:off x="500034" y="404813"/>
            <a:ext cx="56436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1.2 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线性空间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中向量的关系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683568" y="4365104"/>
          <a:ext cx="8004175" cy="1728788"/>
        </p:xfrm>
        <a:graphic>
          <a:graphicData uri="http://schemas.openxmlformats.org/presentationml/2006/ole">
            <p:oleObj spid="_x0000_s98307" name="Equation" r:id="rId4" imgW="3352800" imgH="7239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68313" y="1114425"/>
          <a:ext cx="7185025" cy="3511550"/>
        </p:xfrm>
        <a:graphic>
          <a:graphicData uri="http://schemas.openxmlformats.org/presentationml/2006/ole">
            <p:oleObj spid="_x0000_s99330" name="Equation" r:id="rId4" imgW="3924000" imgH="1917360" progId="Equation.DSMT4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446088" y="4581525"/>
          <a:ext cx="7650162" cy="1439863"/>
        </p:xfrm>
        <a:graphic>
          <a:graphicData uri="http://schemas.openxmlformats.org/presentationml/2006/ole">
            <p:oleObj spid="_x0000_s99331" name="Equation" r:id="rId5" imgW="4317840" imgH="8125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1500" y="1214438"/>
          <a:ext cx="7756525" cy="2997200"/>
        </p:xfrm>
        <a:graphic>
          <a:graphicData uri="http://schemas.openxmlformats.org/presentationml/2006/ole">
            <p:oleObj spid="_x0000_s100354" name="Equation" r:id="rId3" imgW="4305240" imgH="1663560" progId="Equation.DSMT4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206375" y="4149725"/>
          <a:ext cx="8447088" cy="1871663"/>
        </p:xfrm>
        <a:graphic>
          <a:graphicData uri="http://schemas.openxmlformats.org/presentationml/2006/ole">
            <p:oleObj spid="_x0000_s100355" name="Equation" r:id="rId4" imgW="4813200" imgH="10666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3"/>
          <p:cNvGraphicFramePr>
            <a:graphicFrameLocks noChangeAspect="1"/>
          </p:cNvGraphicFramePr>
          <p:nvPr/>
        </p:nvGraphicFramePr>
        <p:xfrm>
          <a:off x="357188" y="1428750"/>
          <a:ext cx="8396287" cy="1722438"/>
        </p:xfrm>
        <a:graphic>
          <a:graphicData uri="http://schemas.openxmlformats.org/presentationml/2006/ole">
            <p:oleObj spid="_x0000_s101378" name="Equation" r:id="rId3" imgW="3835080" imgH="787320" progId="Equation.DSMT4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28596" y="3357562"/>
          <a:ext cx="8116887" cy="2492375"/>
        </p:xfrm>
        <a:graphic>
          <a:graphicData uri="http://schemas.openxmlformats.org/presentationml/2006/ole">
            <p:oleObj spid="_x0000_s101379" name="Equation" r:id="rId4" imgW="3848040" imgH="1180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0100" y="2428868"/>
            <a:ext cx="7072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方保熔等，矩阵论（第</a:t>
            </a:r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版），清华大学出版社，</a:t>
            </a:r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2013</a:t>
            </a:r>
            <a:r>
              <a:rPr lang="zh-CN" altLang="en-US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年</a:t>
            </a:r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12</a:t>
            </a:r>
            <a:r>
              <a:rPr lang="zh-CN" altLang="en-US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月</a:t>
            </a:r>
            <a:endParaRPr lang="zh-CN" altLang="en-US" sz="3600" dirty="0">
              <a:solidFill>
                <a:srgbClr val="29292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4143379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戴华， 矩阵论，科学出版社，</a:t>
            </a:r>
            <a:r>
              <a:rPr lang="en-US" altLang="zh-CN" sz="3600" dirty="0" smtClean="0">
                <a:solidFill>
                  <a:srgbClr val="292929"/>
                </a:solidFill>
                <a:latin typeface="华文细黑" pitchFamily="2" charset="-122"/>
                <a:ea typeface="华文细黑" pitchFamily="2" charset="-122"/>
              </a:rPr>
              <a:t>2001</a:t>
            </a:r>
            <a:endParaRPr lang="zh-CN" altLang="en-US" sz="3600" dirty="0">
              <a:solidFill>
                <a:srgbClr val="29292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主要参考书</a:t>
            </a:r>
            <a:endParaRPr lang="zh-CN" altLang="en-US" sz="36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8688" y="1428750"/>
          <a:ext cx="6716712" cy="4200525"/>
        </p:xfrm>
        <a:graphic>
          <a:graphicData uri="http://schemas.openxmlformats.org/presentationml/2006/ole">
            <p:oleObj spid="_x0000_s102402" name="Equation" r:id="rId3" imgW="2984400" imgH="1866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42938" y="1357313"/>
          <a:ext cx="3775075" cy="2376487"/>
        </p:xfrm>
        <a:graphic>
          <a:graphicData uri="http://schemas.openxmlformats.org/presentationml/2006/ole">
            <p:oleObj spid="_x0000_s103426" name="Equation" r:id="rId3" imgW="2158920" imgH="1358640" progId="Equation.DSMT4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57158" y="4071942"/>
          <a:ext cx="8478838" cy="1858962"/>
        </p:xfrm>
        <a:graphic>
          <a:graphicData uri="http://schemas.openxmlformats.org/presentationml/2006/ole">
            <p:oleObj spid="_x0000_s103427" name="Equation" r:id="rId4" imgW="4927320" imgH="10792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298450" y="1387475"/>
          <a:ext cx="7469188" cy="2232025"/>
        </p:xfrm>
        <a:graphic>
          <a:graphicData uri="http://schemas.openxmlformats.org/presentationml/2006/ole">
            <p:oleObj spid="_x0000_s104450" name="Equation" r:id="rId3" imgW="3695400" imgH="1104840" progId="Equation.DSMT4">
              <p:embed/>
            </p:oleObj>
          </a:graphicData>
        </a:graphic>
      </p:graphicFrame>
      <p:graphicFrame>
        <p:nvGraphicFramePr>
          <p:cNvPr id="16387" name="对象 3"/>
          <p:cNvGraphicFramePr>
            <a:graphicFrameLocks noChangeAspect="1"/>
          </p:cNvGraphicFramePr>
          <p:nvPr/>
        </p:nvGraphicFramePr>
        <p:xfrm>
          <a:off x="642938" y="4000500"/>
          <a:ext cx="6634162" cy="1557338"/>
        </p:xfrm>
        <a:graphic>
          <a:graphicData uri="http://schemas.openxmlformats.org/presentationml/2006/ole">
            <p:oleObj spid="_x0000_s104451" name="Equation" r:id="rId4" imgW="3403440" imgH="799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71500" y="1214438"/>
          <a:ext cx="5068888" cy="1379537"/>
        </p:xfrm>
        <a:graphic>
          <a:graphicData uri="http://schemas.openxmlformats.org/presentationml/2006/ole">
            <p:oleObj spid="_x0000_s105474" name="Equation" r:id="rId3" imgW="2844720" imgH="774360" progId="Equation.DSMT4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571500" y="2857500"/>
          <a:ext cx="6824663" cy="3068638"/>
        </p:xfrm>
        <a:graphic>
          <a:graphicData uri="http://schemas.openxmlformats.org/presentationml/2006/ole">
            <p:oleObj spid="_x0000_s105475" name="Equation" r:id="rId4" imgW="3644640" imgH="1638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1313" y="1174750"/>
          <a:ext cx="7385050" cy="5148263"/>
        </p:xfrm>
        <a:graphic>
          <a:graphicData uri="http://schemas.openxmlformats.org/presentationml/2006/ole">
            <p:oleObj spid="_x0000_s106498" name="Equation" r:id="rId4" imgW="4025880" imgH="2806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430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矩阵的</a:t>
            </a:r>
            <a:r>
              <a:rPr lang="en-US" altLang="zh-CN" sz="3200" dirty="0" smtClean="0">
                <a:solidFill>
                  <a:srgbClr val="FF0000"/>
                </a:solidFill>
              </a:rPr>
              <a:t>rank(</a:t>
            </a:r>
            <a:r>
              <a:rPr lang="zh-CN" altLang="en-US" sz="3200" dirty="0" smtClean="0">
                <a:solidFill>
                  <a:srgbClr val="FF0000"/>
                </a:solidFill>
              </a:rPr>
              <a:t>秩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</a:rPr>
              <a:t>和</a:t>
            </a:r>
            <a:r>
              <a:rPr lang="en-US" altLang="zh-CN" sz="3200" dirty="0" smtClean="0">
                <a:solidFill>
                  <a:srgbClr val="FF0000"/>
                </a:solidFill>
              </a:rPr>
              <a:t>spark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034" y="1214422"/>
          <a:ext cx="8154988" cy="1471613"/>
        </p:xfrm>
        <a:graphic>
          <a:graphicData uri="http://schemas.openxmlformats.org/presentationml/2006/ole">
            <p:oleObj spid="_x0000_s226306" name="Equation" r:id="rId3" imgW="3797280" imgH="685800" progId="Equation.DSMT4">
              <p:embed/>
            </p:oleObj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571472" y="2857496"/>
          <a:ext cx="8105107" cy="2428892"/>
        </p:xfrm>
        <a:graphic>
          <a:graphicData uri="http://schemas.openxmlformats.org/presentationml/2006/ole">
            <p:oleObj spid="_x0000_s226307" name="Equation" r:id="rId4" imgW="3898800" imgH="1168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1214422"/>
          <a:ext cx="8086725" cy="922338"/>
        </p:xfrm>
        <a:graphic>
          <a:graphicData uri="http://schemas.openxmlformats.org/presentationml/2006/ole">
            <p:oleObj spid="_x0000_s227330" name="Equation" r:id="rId3" imgW="3784320" imgH="431640" progId="Equation.DSMT4">
              <p:embed/>
            </p:oleObj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500034" y="2500306"/>
          <a:ext cx="7919696" cy="928694"/>
        </p:xfrm>
        <a:graphic>
          <a:graphicData uri="http://schemas.openxmlformats.org/presentationml/2006/ole">
            <p:oleObj spid="_x0000_s227331" name="Equation" r:id="rId4" imgW="3898800" imgH="457200" progId="Equation.DSMT4">
              <p:embed/>
            </p:oleObj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571472" y="3786190"/>
          <a:ext cx="8027033" cy="1428760"/>
        </p:xfrm>
        <a:graphic>
          <a:graphicData uri="http://schemas.openxmlformats.org/presentationml/2006/ole">
            <p:oleObj spid="_x0000_s227332" name="Equation" r:id="rId5" imgW="3924000" imgH="698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571472" y="1214422"/>
          <a:ext cx="7962900" cy="2881313"/>
        </p:xfrm>
        <a:graphic>
          <a:graphicData uri="http://schemas.openxmlformats.org/presentationml/2006/ole">
            <p:oleObj spid="_x0000_s228354" name="Equation" r:id="rId3" imgW="3860640" imgH="1396800" progId="Equation.DSMT4">
              <p:embed/>
            </p:oleObj>
          </a:graphicData>
        </a:graphic>
      </p:graphicFrame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642910" y="4429132"/>
          <a:ext cx="7796142" cy="928694"/>
        </p:xfrm>
        <a:graphic>
          <a:graphicData uri="http://schemas.openxmlformats.org/presentationml/2006/ole">
            <p:oleObj spid="_x0000_s228355" name="Equation" r:id="rId4" imgW="4051080" imgH="482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1428736"/>
          <a:ext cx="8367820" cy="2714644"/>
        </p:xfrm>
        <a:graphic>
          <a:graphicData uri="http://schemas.openxmlformats.org/presentationml/2006/ole">
            <p:oleObj spid="_x0000_s229378" name="Equation" r:id="rId3" imgW="3797280" imgH="1231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33388" y="1282700"/>
          <a:ext cx="8302625" cy="2247900"/>
        </p:xfrm>
        <a:graphic>
          <a:graphicData uri="http://schemas.openxmlformats.org/presentationml/2006/ole">
            <p:oleObj spid="_x0000_s231426" name="Equation" r:id="rId3" imgW="3377880" imgH="914400" progId="Equation.DSMT4">
              <p:embed/>
            </p:oleObj>
          </a:graphicData>
        </a:graphic>
      </p:graphicFrame>
      <p:graphicFrame>
        <p:nvGraphicFramePr>
          <p:cNvPr id="50179" name="Object 2"/>
          <p:cNvGraphicFramePr>
            <a:graphicFrameLocks noChangeAspect="1"/>
          </p:cNvGraphicFramePr>
          <p:nvPr/>
        </p:nvGraphicFramePr>
        <p:xfrm>
          <a:off x="571472" y="3857628"/>
          <a:ext cx="8210491" cy="2428892"/>
        </p:xfrm>
        <a:graphic>
          <a:graphicData uri="http://schemas.openxmlformats.org/presentationml/2006/ole">
            <p:oleObj spid="_x0000_s231427" name="Equation" r:id="rId4" imgW="3949700" imgH="116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5613" y="1196975"/>
          <a:ext cx="8062912" cy="3006725"/>
        </p:xfrm>
        <a:graphic>
          <a:graphicData uri="http://schemas.openxmlformats.org/presentationml/2006/ole">
            <p:oleObj spid="_x0000_s365570" name="Equation" r:id="rId3" imgW="3746160" imgH="1396800" progId="Equation.DSMT4">
              <p:embed/>
            </p:oleObj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539552" y="4509120"/>
          <a:ext cx="7752861" cy="1368152"/>
        </p:xfrm>
        <a:graphic>
          <a:graphicData uri="http://schemas.openxmlformats.org/presentationml/2006/ole">
            <p:oleObj spid="_x0000_s365571" name="Equation" r:id="rId4" imgW="3886200" imgH="685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00063" y="1357313"/>
          <a:ext cx="7827962" cy="4500562"/>
        </p:xfrm>
        <a:graphic>
          <a:graphicData uri="http://schemas.openxmlformats.org/presentationml/2006/ole">
            <p:oleObj spid="_x0000_s232450" name="Equation" r:id="rId3" imgW="3644900" imgH="20955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57158" y="1214422"/>
          <a:ext cx="8329612" cy="2786063"/>
        </p:xfrm>
        <a:graphic>
          <a:graphicData uri="http://schemas.openxmlformats.org/presentationml/2006/ole">
            <p:oleObj spid="_x0000_s233474" name="Equation" r:id="rId3" imgW="3530600" imgH="1181100" progId="Equation.DSMT4">
              <p:embed/>
            </p:oleObj>
          </a:graphicData>
        </a:graphic>
      </p:graphicFrame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482600" y="4495800"/>
          <a:ext cx="8231188" cy="1511300"/>
        </p:xfrm>
        <a:graphic>
          <a:graphicData uri="http://schemas.openxmlformats.org/presentationml/2006/ole">
            <p:oleObj spid="_x0000_s233475" name="Equation" r:id="rId4" imgW="3797280" imgH="69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Box 3"/>
          <p:cNvSpPr txBox="1">
            <a:spLocks noChangeArrowheads="1"/>
          </p:cNvSpPr>
          <p:nvPr/>
        </p:nvSpPr>
        <p:spPr bwMode="auto">
          <a:xfrm>
            <a:off x="500034" y="404813"/>
            <a:ext cx="5357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1.3 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基底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、维数与坐标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92100" y="1285875"/>
          <a:ext cx="8407400" cy="942975"/>
        </p:xfrm>
        <a:graphic>
          <a:graphicData uri="http://schemas.openxmlformats.org/presentationml/2006/ole">
            <p:oleObj spid="_x0000_s107522" name="Equation" r:id="rId3" imgW="4076640" imgH="457200" progId="Equation.DSMT4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50825" y="4149725"/>
          <a:ext cx="7678761" cy="1468866"/>
        </p:xfrm>
        <a:graphic>
          <a:graphicData uri="http://schemas.openxmlformats.org/presentationml/2006/ole">
            <p:oleObj spid="_x0000_s107523" name="Equation" r:id="rId4" imgW="3581400" imgH="685800" progId="Equation.DSMT4">
              <p:embed/>
            </p:oleObj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14282" y="2643182"/>
          <a:ext cx="8295212" cy="857256"/>
        </p:xfrm>
        <a:graphic>
          <a:graphicData uri="http://schemas.openxmlformats.org/presentationml/2006/ole">
            <p:oleObj spid="_x0000_s107524" name="Equation" r:id="rId5" imgW="417816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4638" y="1143000"/>
          <a:ext cx="7666037" cy="928688"/>
        </p:xfrm>
        <a:graphic>
          <a:graphicData uri="http://schemas.openxmlformats.org/presentationml/2006/ole">
            <p:oleObj spid="_x0000_s108546" name="Equation" r:id="rId3" imgW="4089240" imgH="495000" progId="Equation.DSMT4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57158" y="2357430"/>
          <a:ext cx="7673824" cy="1428760"/>
        </p:xfrm>
        <a:graphic>
          <a:graphicData uri="http://schemas.openxmlformats.org/presentationml/2006/ole">
            <p:oleObj spid="_x0000_s108548" name="Equation" r:id="rId4" imgW="4228920" imgH="787320" progId="Equation.DSMT4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28596" y="3929066"/>
          <a:ext cx="8481799" cy="2143140"/>
        </p:xfrm>
        <a:graphic>
          <a:graphicData uri="http://schemas.openxmlformats.org/presentationml/2006/ole">
            <p:oleObj spid="_x0000_s108549" name="Equation" r:id="rId5" imgW="4267080" imgH="10792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79388" y="1196975"/>
          <a:ext cx="8389937" cy="1044575"/>
        </p:xfrm>
        <a:graphic>
          <a:graphicData uri="http://schemas.openxmlformats.org/presentationml/2006/ole">
            <p:oleObj spid="_x0000_s109570" name="Equation" r:id="rId3" imgW="3975100" imgH="4953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89400" y="1866900"/>
          <a:ext cx="914400" cy="215900"/>
        </p:xfrm>
        <a:graphic>
          <a:graphicData uri="http://schemas.openxmlformats.org/presentationml/2006/ole">
            <p:oleObj spid="_x0000_s109571" name="Equation" r:id="rId4" imgW="126890" imgH="190335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089400" y="1866900"/>
          <a:ext cx="914400" cy="215900"/>
        </p:xfrm>
        <a:graphic>
          <a:graphicData uri="http://schemas.openxmlformats.org/presentationml/2006/ole">
            <p:oleObj spid="_x0000_s109572" name="Equation" r:id="rId5" imgW="126890" imgH="190335" progId="Equation.DSMT4">
              <p:embed/>
            </p:oleObj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487363" y="2571750"/>
          <a:ext cx="8226425" cy="2259013"/>
        </p:xfrm>
        <a:graphic>
          <a:graphicData uri="http://schemas.openxmlformats.org/presentationml/2006/ole">
            <p:oleObj spid="_x0000_s109573" name="Equation" r:id="rId6" imgW="4025880" imgH="1104840" progId="Equation.DSMT4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57158" y="5000636"/>
          <a:ext cx="7879089" cy="1000132"/>
        </p:xfrm>
        <a:graphic>
          <a:graphicData uri="http://schemas.openxmlformats.org/presentationml/2006/ole">
            <p:oleObj spid="_x0000_s109574" name="Equation" r:id="rId7" imgW="4101840" imgH="520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17550" y="1214438"/>
          <a:ext cx="7016750" cy="936625"/>
        </p:xfrm>
        <a:graphic>
          <a:graphicData uri="http://schemas.openxmlformats.org/presentationml/2006/ole">
            <p:oleObj spid="_x0000_s110594" name="Equation" r:id="rId4" imgW="4089240" imgH="545760" progId="Equation.DSMT4">
              <p:embed/>
            </p:oleObj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571500" y="2295525"/>
          <a:ext cx="7691438" cy="2295525"/>
        </p:xfrm>
        <a:graphic>
          <a:graphicData uri="http://schemas.openxmlformats.org/presentationml/2006/ole">
            <p:oleObj spid="_x0000_s110596" name="Equation" r:id="rId5" imgW="4470120" imgH="1333440" progId="Equation.DSMT4">
              <p:embed/>
            </p:oleObj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71472" y="4572008"/>
          <a:ext cx="7600950" cy="1020763"/>
        </p:xfrm>
        <a:graphic>
          <a:graphicData uri="http://schemas.openxmlformats.org/presentationml/2006/ole">
            <p:oleObj spid="_x0000_s110597" name="Equation" r:id="rId6" imgW="3873240" imgH="520560" progId="Equation.DSMT4">
              <p:embed/>
            </p:oleObj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71472" y="5643578"/>
          <a:ext cx="7953375" cy="928688"/>
        </p:xfrm>
        <a:graphic>
          <a:graphicData uri="http://schemas.openxmlformats.org/presentationml/2006/ole">
            <p:oleObj spid="_x0000_s110598" name="Equation" r:id="rId7" imgW="4241520" imgH="495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642910" y="1214422"/>
          <a:ext cx="7589838" cy="947737"/>
        </p:xfrm>
        <a:graphic>
          <a:graphicData uri="http://schemas.openxmlformats.org/presentationml/2006/ole">
            <p:oleObj spid="_x0000_s184322" name="Equation" r:id="rId3" imgW="4165560" imgH="520560" progId="Equation.DSMT4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500034" y="2357430"/>
          <a:ext cx="7696868" cy="1428760"/>
        </p:xfrm>
        <a:graphic>
          <a:graphicData uri="http://schemas.openxmlformats.org/presentationml/2006/ole">
            <p:oleObj spid="_x0000_s184324" name="Equation" r:id="rId4" imgW="4241520" imgH="787320" progId="Equation.DSMT4">
              <p:embed/>
            </p:oleObj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571472" y="4071942"/>
          <a:ext cx="7913889" cy="2500330"/>
        </p:xfrm>
        <a:graphic>
          <a:graphicData uri="http://schemas.openxmlformats.org/presentationml/2006/ole">
            <p:oleObj spid="_x0000_s184325" name="Equation" r:id="rId5" imgW="4381200" imgH="1384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7544" y="1268760"/>
          <a:ext cx="8374907" cy="4104456"/>
        </p:xfrm>
        <a:graphic>
          <a:graphicData uri="http://schemas.openxmlformats.org/presentationml/2006/ole">
            <p:oleObj spid="_x0000_s241665" name="Equation" r:id="rId3" imgW="3835080" imgH="1879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536" y="1196752"/>
          <a:ext cx="7769225" cy="1955800"/>
        </p:xfrm>
        <a:graphic>
          <a:graphicData uri="http://schemas.openxmlformats.org/presentationml/2006/ole">
            <p:oleObj spid="_x0000_s240641" name="Equation" r:id="rId3" imgW="363204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28625" y="1212850"/>
          <a:ext cx="7883525" cy="1022350"/>
        </p:xfrm>
        <a:graphic>
          <a:graphicData uri="http://schemas.openxmlformats.org/presentationml/2006/ole">
            <p:oleObj spid="_x0000_s111618" name="Equation" r:id="rId3" imgW="4025880" imgH="520560" progId="Equation.DSMT4">
              <p:embed/>
            </p:oleObj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500034" y="3929066"/>
          <a:ext cx="7753350" cy="2592388"/>
        </p:xfrm>
        <a:graphic>
          <a:graphicData uri="http://schemas.openxmlformats.org/presentationml/2006/ole">
            <p:oleObj spid="_x0000_s111619" name="Equation" r:id="rId4" imgW="4178300" imgH="1397000" progId="Equation.DSMT4">
              <p:embed/>
            </p:oleObj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28596" y="2285992"/>
          <a:ext cx="7759953" cy="1571636"/>
        </p:xfrm>
        <a:graphic>
          <a:graphicData uri="http://schemas.openxmlformats.org/presentationml/2006/ole">
            <p:oleObj spid="_x0000_s111620" name="Equation" r:id="rId5" imgW="4012920" imgH="8125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125538"/>
            <a:ext cx="4967288" cy="3687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5113338"/>
            <a:ext cx="85661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25425" y="1328738"/>
          <a:ext cx="8428038" cy="4560887"/>
        </p:xfrm>
        <a:graphic>
          <a:graphicData uri="http://schemas.openxmlformats.org/presentationml/2006/ole">
            <p:oleObj spid="_x0000_s112642" name="Equation" r:id="rId3" imgW="4127400" imgH="22348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76250" y="1471613"/>
          <a:ext cx="8121650" cy="4008437"/>
        </p:xfrm>
        <a:graphic>
          <a:graphicData uri="http://schemas.openxmlformats.org/presentationml/2006/ole">
            <p:oleObj spid="_x0000_s113666" name="Equation" r:id="rId3" imgW="4038480" imgH="19936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标题 1"/>
          <p:cNvSpPr>
            <a:spLocks noGrp="1"/>
          </p:cNvSpPr>
          <p:nvPr>
            <p:ph type="title"/>
          </p:nvPr>
        </p:nvSpPr>
        <p:spPr>
          <a:xfrm>
            <a:off x="500034" y="404813"/>
            <a:ext cx="4714908" cy="576262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线性空间的子空间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71472" y="1214422"/>
          <a:ext cx="7877201" cy="2598115"/>
        </p:xfrm>
        <a:graphic>
          <a:graphicData uri="http://schemas.openxmlformats.org/presentationml/2006/ole">
            <p:oleObj spid="_x0000_s123906" name="Equation" r:id="rId3" imgW="4076640" imgH="1346040" progId="Equation.DSMT4">
              <p:embed/>
            </p:oleObj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714348" y="4071942"/>
          <a:ext cx="7072337" cy="2101699"/>
        </p:xfrm>
        <a:graphic>
          <a:graphicData uri="http://schemas.openxmlformats.org/presentationml/2006/ole">
            <p:oleObj spid="_x0000_s123907" name="Equation" r:id="rId4" imgW="3632200" imgH="10795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28596" y="1142984"/>
          <a:ext cx="8402638" cy="3159125"/>
        </p:xfrm>
        <a:graphic>
          <a:graphicData uri="http://schemas.openxmlformats.org/presentationml/2006/ole">
            <p:oleObj spid="_x0000_s124930" name="Equation" r:id="rId3" imgW="4356000" imgH="16380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71472" y="4500570"/>
          <a:ext cx="5837238" cy="1103313"/>
        </p:xfrm>
        <a:graphic>
          <a:graphicData uri="http://schemas.openxmlformats.org/presentationml/2006/ole">
            <p:oleObj spid="_x0000_s124931" name="Equation" r:id="rId4" imgW="2755800" imgH="520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54038" y="981075"/>
          <a:ext cx="5013325" cy="3070225"/>
        </p:xfrm>
        <a:graphic>
          <a:graphicData uri="http://schemas.openxmlformats.org/presentationml/2006/ole">
            <p:oleObj spid="_x0000_s125954" name="Equation" r:id="rId3" imgW="2260440" imgH="1384200" progId="Equation.DSMT4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684213" y="4005263"/>
          <a:ext cx="4248150" cy="2520950"/>
        </p:xfrm>
        <a:graphic>
          <a:graphicData uri="http://schemas.openxmlformats.org/presentationml/2006/ole">
            <p:oleObj spid="_x0000_s125955" name="Equation" r:id="rId4" imgW="1968500" imgH="1168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95288" y="1196975"/>
          <a:ext cx="8215312" cy="4824413"/>
        </p:xfrm>
        <a:graphic>
          <a:graphicData uri="http://schemas.openxmlformats.org/presentationml/2006/ole">
            <p:oleObj spid="_x0000_s126978" name="Equation" r:id="rId3" imgW="3200400" imgH="187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14348" y="1142984"/>
          <a:ext cx="7169175" cy="3028831"/>
        </p:xfrm>
        <a:graphic>
          <a:graphicData uri="http://schemas.openxmlformats.org/presentationml/2006/ole">
            <p:oleObj spid="_x0000_s128002" name="Equation" r:id="rId3" imgW="3936960" imgH="1663560" progId="Equation.DSMT4">
              <p:embed/>
            </p:oleObj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785786" y="4429132"/>
          <a:ext cx="5630856" cy="1494930"/>
        </p:xfrm>
        <a:graphic>
          <a:graphicData uri="http://schemas.openxmlformats.org/presentationml/2006/ole">
            <p:oleObj spid="_x0000_s128003" name="Equation" r:id="rId4" imgW="3060700" imgH="812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168775" y="3011488"/>
          <a:ext cx="319088" cy="476250"/>
        </p:xfrm>
        <a:graphic>
          <a:graphicData uri="http://schemas.openxmlformats.org/presentationml/2006/ole">
            <p:oleObj spid="_x0000_s129026" name="Equation" r:id="rId3" imgW="126890" imgH="190335" progId="Equation.DSMT4">
              <p:embed/>
            </p:oleObj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571472" y="1285860"/>
          <a:ext cx="7443788" cy="927100"/>
        </p:xfrm>
        <a:graphic>
          <a:graphicData uri="http://schemas.openxmlformats.org/presentationml/2006/ole">
            <p:oleObj spid="_x0000_s129027" name="Equation" r:id="rId4" imgW="3670200" imgH="45720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25463" y="2571750"/>
          <a:ext cx="7261225" cy="2157413"/>
        </p:xfrm>
        <a:graphic>
          <a:graphicData uri="http://schemas.openxmlformats.org/presentationml/2006/ole">
            <p:oleObj spid="_x0000_s129028" name="Equation" r:id="rId5" imgW="3162240" imgH="93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12763" y="1254125"/>
          <a:ext cx="7256462" cy="1531938"/>
        </p:xfrm>
        <a:graphic>
          <a:graphicData uri="http://schemas.openxmlformats.org/presentationml/2006/ole">
            <p:oleObj spid="_x0000_s130050" name="Equation" r:id="rId3" imgW="3251160" imgH="685800" progId="Equation.DSMT4">
              <p:embed/>
            </p:oleObj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539750" y="2924175"/>
          <a:ext cx="8088313" cy="2736850"/>
        </p:xfrm>
        <a:graphic>
          <a:graphicData uri="http://schemas.openxmlformats.org/presentationml/2006/ole">
            <p:oleObj spid="_x0000_s130051" name="Equation" r:id="rId4" imgW="3416300" imgH="11557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214282" y="1071546"/>
          <a:ext cx="8666163" cy="2717800"/>
        </p:xfrm>
        <a:graphic>
          <a:graphicData uri="http://schemas.openxmlformats.org/presentationml/2006/ole">
            <p:oleObj spid="_x0000_s131074" name="Equation" r:id="rId3" imgW="4292280" imgH="1346040" progId="Equation.DSMT4">
              <p:embed/>
            </p:oleObj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250825" y="4149725"/>
          <a:ext cx="8570913" cy="1633538"/>
        </p:xfrm>
        <a:graphic>
          <a:graphicData uri="http://schemas.openxmlformats.org/presentationml/2006/ole">
            <p:oleObj spid="_x0000_s131075" name="Equation" r:id="rId4" imgW="4191000" imgH="8001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7620" y="428604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引 言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矩阵是什么？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000240"/>
            <a:ext cx="678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</a:rPr>
              <a:t>矩阵是“若干个数据按照一定的顺序（行、列）排成的数表，是线性算子在某组基底下的数量表示”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429000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线性算子是用来研究线性空间之间关系的主要工具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429132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线性空间是对集合的元素在线性运算所表</a:t>
            </a:r>
            <a:endParaRPr lang="en-US" altLang="zh-CN" sz="2800" dirty="0" smtClean="0"/>
          </a:p>
          <a:p>
            <a:r>
              <a:rPr lang="zh-CN" altLang="en-US" sz="2800" dirty="0" smtClean="0"/>
              <a:t>现的共性加以概括而形成的数学对象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572140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对抽象的线性算子的研究转化为对具体矩阵的研究</a:t>
            </a:r>
            <a:endParaRPr lang="zh-CN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642910" y="1785926"/>
          <a:ext cx="6773858" cy="2365800"/>
        </p:xfrm>
        <a:graphic>
          <a:graphicData uri="http://schemas.openxmlformats.org/presentationml/2006/ole">
            <p:oleObj spid="_x0000_s132098" name="Equation" r:id="rId3" imgW="3162300" imgH="1104900" progId="Equation.DSMT4">
              <p:embed/>
            </p:oleObj>
          </a:graphicData>
        </a:graphic>
      </p:graphicFrame>
      <p:sp>
        <p:nvSpPr>
          <p:cNvPr id="44036" name="TextBox 2"/>
          <p:cNvSpPr txBox="1">
            <a:spLocks noChangeArrowheads="1"/>
          </p:cNvSpPr>
          <p:nvPr/>
        </p:nvSpPr>
        <p:spPr bwMode="auto">
          <a:xfrm>
            <a:off x="1116013" y="476250"/>
            <a:ext cx="595631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3200" b="1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714348" y="4500570"/>
          <a:ext cx="7943847" cy="1861009"/>
        </p:xfrm>
        <a:graphic>
          <a:graphicData uri="http://schemas.openxmlformats.org/presentationml/2006/ole">
            <p:oleObj spid="_x0000_s132099" name="Equation" r:id="rId4" imgW="3416300" imgH="8001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1142984"/>
            <a:ext cx="5704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3.  A</a:t>
            </a:r>
            <a:r>
              <a:rPr lang="zh-CN" altLang="en-US" sz="3200" dirty="0" smtClean="0">
                <a:latin typeface="微软雅黑" pitchFamily="34" charset="-122"/>
              </a:rPr>
              <a:t>的零空间和像空间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68313" y="1125538"/>
          <a:ext cx="7048500" cy="2070100"/>
        </p:xfrm>
        <a:graphic>
          <a:graphicData uri="http://schemas.openxmlformats.org/presentationml/2006/ole">
            <p:oleObj spid="_x0000_s133122" name="Equation" r:id="rId3" imgW="2806700" imgH="825500" progId="Equation.DSMT4">
              <p:embed/>
            </p:oleObj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611188" y="3357563"/>
          <a:ext cx="7862887" cy="2447925"/>
        </p:xfrm>
        <a:graphic>
          <a:graphicData uri="http://schemas.openxmlformats.org/presentationml/2006/ole">
            <p:oleObj spid="_x0000_s133123" name="Equation" r:id="rId4" imgW="3467100" imgH="10795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395288" y="1341438"/>
          <a:ext cx="8280400" cy="3211512"/>
        </p:xfrm>
        <a:graphic>
          <a:graphicData uri="http://schemas.openxmlformats.org/presentationml/2006/ole">
            <p:oleObj spid="_x0000_s134146" name="Equation" r:id="rId3" imgW="3568700" imgH="13843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14282" y="2071678"/>
          <a:ext cx="8214827" cy="1500198"/>
        </p:xfrm>
        <a:graphic>
          <a:graphicData uri="http://schemas.openxmlformats.org/presentationml/2006/ole">
            <p:oleObj spid="_x0000_s135170" name="Equation" r:id="rId3" imgW="3822480" imgH="698400" progId="Equation.DSMT4">
              <p:embed/>
            </p:oleObj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357158" y="3786190"/>
          <a:ext cx="7143800" cy="1610550"/>
        </p:xfrm>
        <a:graphic>
          <a:graphicData uri="http://schemas.openxmlformats.org/presentationml/2006/ole">
            <p:oleObj spid="_x0000_s135171" name="Equation" r:id="rId4" imgW="3098800" imgH="6985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285860"/>
            <a:ext cx="25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直接和空间</a:t>
            </a:r>
            <a:endParaRPr lang="zh-CN" alt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00034" y="1285860"/>
          <a:ext cx="7975628" cy="1700929"/>
        </p:xfrm>
        <a:graphic>
          <a:graphicData uri="http://schemas.openxmlformats.org/presentationml/2006/ole">
            <p:oleObj spid="_x0000_s136194" name="Equation" r:id="rId3" imgW="3276360" imgH="698400" progId="Equation.DSMT4">
              <p:embed/>
            </p:oleObj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714348" y="3357562"/>
          <a:ext cx="7305699" cy="2306375"/>
        </p:xfrm>
        <a:graphic>
          <a:graphicData uri="http://schemas.openxmlformats.org/presentationml/2006/ole">
            <p:oleObj spid="_x0000_s136195" name="Equation" r:id="rId4" imgW="289560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571472" y="1239299"/>
          <a:ext cx="8081991" cy="1407190"/>
        </p:xfrm>
        <a:graphic>
          <a:graphicData uri="http://schemas.openxmlformats.org/presentationml/2006/ole">
            <p:oleObj spid="_x0000_s137218" name="Equation" r:id="rId3" imgW="3860640" imgH="672840" progId="Equation.DSMT4">
              <p:embed/>
            </p:oleObj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673100" y="4429125"/>
          <a:ext cx="7934325" cy="2098675"/>
        </p:xfrm>
        <a:graphic>
          <a:graphicData uri="http://schemas.openxmlformats.org/presentationml/2006/ole">
            <p:oleObj spid="_x0000_s137219" name="Equation" r:id="rId4" imgW="3555720" imgH="939600" progId="Equation.DSMT4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42910" y="2857496"/>
          <a:ext cx="7629097" cy="1428754"/>
        </p:xfrm>
        <a:graphic>
          <a:graphicData uri="http://schemas.openxmlformats.org/presentationml/2006/ole">
            <p:oleObj spid="_x0000_s137220" name="Equation" r:id="rId5" imgW="3797280" imgH="711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500034" y="1285860"/>
          <a:ext cx="8247062" cy="2014537"/>
        </p:xfrm>
        <a:graphic>
          <a:graphicData uri="http://schemas.openxmlformats.org/presentationml/2006/ole">
            <p:oleObj spid="_x0000_s138242" name="Equation" r:id="rId3" imgW="3848040" imgH="939600" progId="Equation.DSMT4">
              <p:embed/>
            </p:oleObj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571472" y="3500438"/>
          <a:ext cx="6386513" cy="509588"/>
        </p:xfrm>
        <a:graphic>
          <a:graphicData uri="http://schemas.openxmlformats.org/presentationml/2006/ole">
            <p:oleObj spid="_x0000_s138243" name="Equation" r:id="rId4" imgW="2869920" imgH="228600" progId="Equation.DSMT4">
              <p:embed/>
            </p:oleObj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571472" y="4143380"/>
          <a:ext cx="7500990" cy="927958"/>
        </p:xfrm>
        <a:graphic>
          <a:graphicData uri="http://schemas.openxmlformats.org/presentationml/2006/ole">
            <p:oleObj spid="_x0000_s138244" name="Equation" r:id="rId5" imgW="3695400" imgH="457200" progId="Equation.DSMT4">
              <p:embed/>
            </p:oleObj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611560" y="5301208"/>
          <a:ext cx="5626101" cy="428625"/>
        </p:xfrm>
        <a:graphic>
          <a:graphicData uri="http://schemas.openxmlformats.org/presentationml/2006/ole">
            <p:oleObj spid="_x0000_s138245" name="Equation" r:id="rId6" imgW="266688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71472" y="1214422"/>
          <a:ext cx="4470400" cy="514350"/>
        </p:xfrm>
        <a:graphic>
          <a:graphicData uri="http://schemas.openxmlformats.org/presentationml/2006/ole">
            <p:oleObj spid="_x0000_s139266" name="Equation" r:id="rId3" imgW="1765080" imgH="203040" progId="Equation.DSMT4">
              <p:embed/>
            </p:oleObj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534960" y="4980317"/>
          <a:ext cx="8180444" cy="975686"/>
        </p:xfrm>
        <a:graphic>
          <a:graphicData uri="http://schemas.openxmlformats.org/presentationml/2006/ole">
            <p:oleObj spid="_x0000_s139267" name="Equation" r:id="rId4" imgW="3835080" imgH="457200" progId="Equation.DSMT4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71472" y="3000372"/>
          <a:ext cx="8107492" cy="1548998"/>
        </p:xfrm>
        <a:graphic>
          <a:graphicData uri="http://schemas.openxmlformats.org/presentationml/2006/ole">
            <p:oleObj spid="_x0000_s139268" name="Equation" r:id="rId5" imgW="3657600" imgH="698400" progId="Equation.DSMT4">
              <p:embed/>
            </p:oleObj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628650" y="1785938"/>
          <a:ext cx="5864225" cy="1071562"/>
        </p:xfrm>
        <a:graphic>
          <a:graphicData uri="http://schemas.openxmlformats.org/presentationml/2006/ole">
            <p:oleObj spid="_x0000_s139269" name="Equation" r:id="rId6" imgW="2501640" imgH="457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对象 3"/>
          <p:cNvGraphicFramePr>
            <a:graphicFrameLocks noChangeAspect="1"/>
          </p:cNvGraphicFramePr>
          <p:nvPr/>
        </p:nvGraphicFramePr>
        <p:xfrm>
          <a:off x="357158" y="1214422"/>
          <a:ext cx="8531254" cy="859210"/>
        </p:xfrm>
        <a:graphic>
          <a:graphicData uri="http://schemas.openxmlformats.org/presentationml/2006/ole">
            <p:oleObj spid="_x0000_s140290" name="Equation" r:id="rId3" imgW="4292280" imgH="431640" progId="Equation.DSMT4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28596" y="2285992"/>
          <a:ext cx="7988327" cy="1882419"/>
        </p:xfrm>
        <a:graphic>
          <a:graphicData uri="http://schemas.openxmlformats.org/presentationml/2006/ole">
            <p:oleObj spid="_x0000_s140292" name="Equation" r:id="rId4" imgW="3987720" imgH="939600" progId="Equation.DSMT4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571472" y="4500570"/>
          <a:ext cx="5715024" cy="1475160"/>
        </p:xfrm>
        <a:graphic>
          <a:graphicData uri="http://schemas.openxmlformats.org/presentationml/2006/ole">
            <p:oleObj spid="_x0000_s140293" name="Equation" r:id="rId5" imgW="2705040" imgH="698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428604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1.5   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超平面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3"/>
          <p:cNvGraphicFramePr>
            <a:graphicFrameLocks noChangeAspect="1"/>
          </p:cNvGraphicFramePr>
          <p:nvPr/>
        </p:nvGraphicFramePr>
        <p:xfrm>
          <a:off x="500034" y="1214422"/>
          <a:ext cx="7548562" cy="1289050"/>
        </p:xfrm>
        <a:graphic>
          <a:graphicData uri="http://schemas.openxmlformats.org/presentationml/2006/ole">
            <p:oleObj spid="_x0000_s141314" name="Equation" r:id="rId3" imgW="4089240" imgH="698400" progId="Equation.DSMT4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28596" y="3571876"/>
          <a:ext cx="7527925" cy="1317625"/>
        </p:xfrm>
        <a:graphic>
          <a:graphicData uri="http://schemas.openxmlformats.org/presentationml/2006/ole">
            <p:oleObj spid="_x0000_s141315" name="Equation" r:id="rId4" imgW="3848040" imgH="672840" progId="Equation.DSMT4">
              <p:embed/>
            </p:oleObj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500034" y="2571744"/>
          <a:ext cx="7557388" cy="857256"/>
        </p:xfrm>
        <a:graphic>
          <a:graphicData uri="http://schemas.openxmlformats.org/presentationml/2006/ole">
            <p:oleObj spid="_x0000_s141316" name="Equation" r:id="rId5" imgW="4254480" imgH="482400" progId="Equation.DSMT4">
              <p:embed/>
            </p:oleObj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428596" y="5072074"/>
          <a:ext cx="7500990" cy="857256"/>
        </p:xfrm>
        <a:graphic>
          <a:graphicData uri="http://schemas.openxmlformats.org/presentationml/2006/ole">
            <p:oleObj spid="_x0000_s141317" name="Equation" r:id="rId6" imgW="4000320" imgH="457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167592" cy="623909"/>
          </a:xfrm>
        </p:spPr>
        <p:txBody>
          <a:bodyPr/>
          <a:lstStyle/>
          <a:p>
            <a:r>
              <a:rPr lang="zh-CN" altLang="en-US" sz="3600" b="0" dirty="0" smtClean="0">
                <a:latin typeface="微软雅黑" pitchFamily="34" charset="-122"/>
                <a:ea typeface="微软雅黑" pitchFamily="34" charset="-122"/>
              </a:rPr>
              <a:t>第一讲  线性空间与线性算子（</a:t>
            </a:r>
            <a:r>
              <a:rPr lang="en-US" altLang="zh-CN" sz="36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48100" y="1879600"/>
          <a:ext cx="127000" cy="190500"/>
        </p:xfrm>
        <a:graphic>
          <a:graphicData uri="http://schemas.openxmlformats.org/presentationml/2006/ole">
            <p:oleObj spid="_x0000_s89090" name="Equation" r:id="rId4" imgW="126890" imgH="190335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48100" y="1879600"/>
          <a:ext cx="127000" cy="190500"/>
        </p:xfrm>
        <a:graphic>
          <a:graphicData uri="http://schemas.openxmlformats.org/presentationml/2006/ole">
            <p:oleObj spid="_x0000_s89091" name="Equation" r:id="rId5" imgW="126890" imgH="190335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7544" y="1556792"/>
          <a:ext cx="8183563" cy="2989262"/>
        </p:xfrm>
        <a:graphic>
          <a:graphicData uri="http://schemas.openxmlformats.org/presentationml/2006/ole">
            <p:oleObj spid="_x0000_s89092" name="Equation" r:id="rId6" imgW="3682800" imgH="1346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对象 3"/>
          <p:cNvGraphicFramePr>
            <a:graphicFrameLocks noChangeAspect="1"/>
          </p:cNvGraphicFramePr>
          <p:nvPr/>
        </p:nvGraphicFramePr>
        <p:xfrm>
          <a:off x="500034" y="1214422"/>
          <a:ext cx="3429024" cy="438161"/>
        </p:xfrm>
        <a:graphic>
          <a:graphicData uri="http://schemas.openxmlformats.org/presentationml/2006/ole">
            <p:oleObj spid="_x0000_s142338" name="Equation" r:id="rId3" imgW="1587240" imgH="203040" progId="Equation.DSMT4">
              <p:embed/>
            </p:oleObj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571472" y="1785926"/>
          <a:ext cx="7429552" cy="928694"/>
        </p:xfrm>
        <a:graphic>
          <a:graphicData uri="http://schemas.openxmlformats.org/presentationml/2006/ole">
            <p:oleObj spid="_x0000_s142339" name="Equation" r:id="rId4" imgW="3860640" imgH="482400" progId="Equation.DSMT4">
              <p:embed/>
            </p:oleObj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642910" y="2786058"/>
          <a:ext cx="7429552" cy="928694"/>
        </p:xfrm>
        <a:graphic>
          <a:graphicData uri="http://schemas.openxmlformats.org/presentationml/2006/ole">
            <p:oleObj spid="_x0000_s142340" name="Equation" r:id="rId5" imgW="3860640" imgH="482400" progId="Equation.DSMT4">
              <p:embed/>
            </p:oleObj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642910" y="3929066"/>
          <a:ext cx="7756126" cy="1428760"/>
        </p:xfrm>
        <a:graphic>
          <a:graphicData uri="http://schemas.openxmlformats.org/presentationml/2006/ole">
            <p:oleObj spid="_x0000_s142341" name="Equation" r:id="rId6" imgW="3860640" imgH="711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对象 3"/>
          <p:cNvGraphicFramePr>
            <a:graphicFrameLocks noChangeAspect="1"/>
          </p:cNvGraphicFramePr>
          <p:nvPr/>
        </p:nvGraphicFramePr>
        <p:xfrm>
          <a:off x="285720" y="1357298"/>
          <a:ext cx="8447112" cy="1528588"/>
        </p:xfrm>
        <a:graphic>
          <a:graphicData uri="http://schemas.openxmlformats.org/presentationml/2006/ole">
            <p:oleObj spid="_x0000_s143362" name="Equation" r:id="rId3" imgW="3860640" imgH="698400" progId="Equation.DSMT4">
              <p:embed/>
            </p:oleObj>
          </a:graphicData>
        </a:graphic>
      </p:graphicFrame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428595" y="3071810"/>
          <a:ext cx="8089303" cy="1000132"/>
        </p:xfrm>
        <a:graphic>
          <a:graphicData uri="http://schemas.openxmlformats.org/presentationml/2006/ole">
            <p:oleObj spid="_x0000_s143363" name="Equation" r:id="rId4" imgW="3492360" imgH="431640" progId="Equation.DSMT4">
              <p:embed/>
            </p:oleObj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500034" y="4500570"/>
          <a:ext cx="7233098" cy="428628"/>
        </p:xfrm>
        <a:graphic>
          <a:graphicData uri="http://schemas.openxmlformats.org/presentationml/2006/ole">
            <p:oleObj spid="_x0000_s143364" name="Equation" r:id="rId5" imgW="342900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8596" y="1357298"/>
          <a:ext cx="8155010" cy="1441248"/>
        </p:xfrm>
        <a:graphic>
          <a:graphicData uri="http://schemas.openxmlformats.org/presentationml/2006/ole">
            <p:oleObj spid="_x0000_s249858" name="Equation" r:id="rId3" imgW="3809880" imgH="672840" progId="Equation.DSMT4">
              <p:embed/>
            </p:oleObj>
          </a:graphicData>
        </a:graphic>
      </p:graphicFrame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55650" y="549275"/>
            <a:ext cx="6840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</a:rPr>
              <a:t>1.6 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</a:rPr>
              <a:t>线性空间的基底变换与转移矩阵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71472" y="3169536"/>
          <a:ext cx="7866062" cy="2894711"/>
        </p:xfrm>
        <a:graphic>
          <a:graphicData uri="http://schemas.openxmlformats.org/presentationml/2006/ole">
            <p:oleObj spid="_x0000_s249859" name="Equation" r:id="rId4" imgW="3797280" imgH="1396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71472" y="1214422"/>
          <a:ext cx="7643837" cy="2022453"/>
        </p:xfrm>
        <a:graphic>
          <a:graphicData uri="http://schemas.openxmlformats.org/presentationml/2006/ole">
            <p:oleObj spid="_x0000_s250882" name="Equation" r:id="rId3" imgW="4178160" imgH="1104840" progId="Equation.DSMT4">
              <p:embed/>
            </p:oleObj>
          </a:graphicData>
        </a:graphic>
      </p:graphicFrame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714348" y="3571876"/>
          <a:ext cx="6429420" cy="2085881"/>
        </p:xfrm>
        <a:graphic>
          <a:graphicData uri="http://schemas.openxmlformats.org/presentationml/2006/ole">
            <p:oleObj spid="_x0000_s250883" name="Equation" r:id="rId4" imgW="3327120" imgH="10792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00034" y="1285860"/>
          <a:ext cx="7875588" cy="1716087"/>
        </p:xfrm>
        <a:graphic>
          <a:graphicData uri="http://schemas.openxmlformats.org/presentationml/2006/ole">
            <p:oleObj spid="_x0000_s251906" name="Equation" r:id="rId3" imgW="3670200" imgH="799920" progId="Equation.DSMT4">
              <p:embed/>
            </p:oleObj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500034" y="3500438"/>
          <a:ext cx="7858180" cy="1556809"/>
        </p:xfrm>
        <a:graphic>
          <a:graphicData uri="http://schemas.openxmlformats.org/presentationml/2006/ole">
            <p:oleObj spid="_x0000_s251907" name="Equation" r:id="rId4" imgW="4038480" imgH="799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80988" y="1143000"/>
          <a:ext cx="4691062" cy="611188"/>
        </p:xfrm>
        <a:graphic>
          <a:graphicData uri="http://schemas.openxmlformats.org/presentationml/2006/ole">
            <p:oleObj spid="_x0000_s252930" name="Equation" r:id="rId3" imgW="1930320" imgH="21564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835150" y="1844675"/>
          <a:ext cx="4125913" cy="2952750"/>
        </p:xfrm>
        <a:graphic>
          <a:graphicData uri="http://schemas.openxmlformats.org/presentationml/2006/ole">
            <p:oleObj spid="_x0000_s252931" name="Equation" r:id="rId4" imgW="2590800" imgH="185420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2413" y="4906963"/>
          <a:ext cx="8604250" cy="1295400"/>
        </p:xfrm>
        <a:graphic>
          <a:graphicData uri="http://schemas.openxmlformats.org/presentationml/2006/ole">
            <p:oleObj spid="_x0000_s252932" name="Equation" r:id="rId5" imgW="3035300" imgH="457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95288" y="1268413"/>
          <a:ext cx="6913562" cy="4886325"/>
        </p:xfrm>
        <a:graphic>
          <a:graphicData uri="http://schemas.openxmlformats.org/presentationml/2006/ole">
            <p:oleObj spid="_x0000_s253954" name="Equation" r:id="rId3" imgW="3467100" imgH="24511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42875" y="1357313"/>
          <a:ext cx="8462963" cy="1035050"/>
        </p:xfrm>
        <a:graphic>
          <a:graphicData uri="http://schemas.openxmlformats.org/presentationml/2006/ole">
            <p:oleObj spid="_x0000_s254978" name="Equation" r:id="rId3" imgW="4254480" imgH="52056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85750" y="2428875"/>
          <a:ext cx="6970713" cy="1857375"/>
        </p:xfrm>
        <a:graphic>
          <a:graphicData uri="http://schemas.openxmlformats.org/presentationml/2006/ole">
            <p:oleObj spid="_x0000_s254979" name="Equation" r:id="rId4" imgW="4051080" imgH="107928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85750" y="4500563"/>
          <a:ext cx="8410575" cy="1500187"/>
        </p:xfrm>
        <a:graphic>
          <a:graphicData uri="http://schemas.openxmlformats.org/presentationml/2006/ole">
            <p:oleObj spid="_x0000_s254980" name="Equation" r:id="rId5" imgW="4343400" imgH="7743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09" y="1428736"/>
          <a:ext cx="7858181" cy="1503075"/>
        </p:xfrm>
        <a:graphic>
          <a:graphicData uri="http://schemas.openxmlformats.org/presentationml/2006/ole">
            <p:oleObj spid="_x0000_s256002" name="Equation" r:id="rId3" imgW="3784320" imgH="723600" progId="Equation.DSMT4">
              <p:embed/>
            </p:oleObj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785786" y="3357562"/>
          <a:ext cx="7412089" cy="2071702"/>
        </p:xfrm>
        <a:graphic>
          <a:graphicData uri="http://schemas.openxmlformats.org/presentationml/2006/ole">
            <p:oleObj spid="_x0000_s256003" name="Equation" r:id="rId4" imgW="4089240" imgH="1143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357298"/>
          <a:ext cx="5286412" cy="1381374"/>
        </p:xfrm>
        <a:graphic>
          <a:graphicData uri="http://schemas.openxmlformats.org/presentationml/2006/ole">
            <p:oleObj spid="_x0000_s257026" name="Equation" r:id="rId3" imgW="2527200" imgH="660240" progId="Equation.DSMT4">
              <p:embed/>
            </p:oleObj>
          </a:graphicData>
        </a:graphic>
      </p:graphicFrame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428596" y="3500438"/>
          <a:ext cx="8009986" cy="1928826"/>
        </p:xfrm>
        <a:graphic>
          <a:graphicData uri="http://schemas.openxmlformats.org/presentationml/2006/ole">
            <p:oleObj spid="_x0000_s257027" name="Equation" r:id="rId4" imgW="379728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71500" y="1571625"/>
          <a:ext cx="7612063" cy="2097088"/>
        </p:xfrm>
        <a:graphic>
          <a:graphicData uri="http://schemas.openxmlformats.org/presentationml/2006/ole">
            <p:oleObj spid="_x0000_s90114" name="Equation" r:id="rId3" imgW="3504960" imgH="965160" progId="Equation.DSMT4">
              <p:embed/>
            </p:oleObj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11188" y="476250"/>
            <a:ext cx="4425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</a:rPr>
              <a:t>1.1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线性空间的定义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11560" y="3861048"/>
          <a:ext cx="5328592" cy="2456268"/>
        </p:xfrm>
        <a:graphic>
          <a:graphicData uri="http://schemas.openxmlformats.org/presentationml/2006/ole">
            <p:oleObj spid="_x0000_s90115" name="Equation" r:id="rId4" imgW="2946240" imgH="1358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矩形 3"/>
          <p:cNvSpPr>
            <a:spLocks noChangeArrowheads="1"/>
          </p:cNvSpPr>
          <p:nvPr/>
        </p:nvSpPr>
        <p:spPr bwMode="auto">
          <a:xfrm>
            <a:off x="285721" y="404813"/>
            <a:ext cx="6072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2.1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线性算子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及其矩阵表示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9750" y="1484313"/>
          <a:ext cx="8118475" cy="1728787"/>
        </p:xfrm>
        <a:graphic>
          <a:graphicData uri="http://schemas.openxmlformats.org/presentationml/2006/ole">
            <p:oleObj spid="_x0000_s258050" name="Equation" r:id="rId3" imgW="3162300" imgH="6731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30225" y="3286125"/>
          <a:ext cx="8083550" cy="2714625"/>
        </p:xfrm>
        <a:graphic>
          <a:graphicData uri="http://schemas.openxmlformats.org/presentationml/2006/ole">
            <p:oleObj spid="_x0000_s258051" name="Equation" r:id="rId4" imgW="3403440" imgH="1143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42910" y="2143116"/>
          <a:ext cx="7516839" cy="1621823"/>
        </p:xfrm>
        <a:graphic>
          <a:graphicData uri="http://schemas.openxmlformats.org/presentationml/2006/ole">
            <p:oleObj spid="_x0000_s259074" name="Equation" r:id="rId3" imgW="3619440" imgH="67284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71472" y="3929066"/>
          <a:ext cx="7700990" cy="2260359"/>
        </p:xfrm>
        <a:graphic>
          <a:graphicData uri="http://schemas.openxmlformats.org/presentationml/2006/ole">
            <p:oleObj spid="_x0000_s259075" name="Equation" r:id="rId4" imgW="3200400" imgH="9396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1214422"/>
            <a:ext cx="5624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1.</a:t>
            </a:r>
            <a:r>
              <a:rPr lang="zh-CN" altLang="en-US" sz="3200" dirty="0" smtClean="0">
                <a:latin typeface="微软雅黑" pitchFamily="34" charset="-122"/>
              </a:rPr>
              <a:t>线性空间上的线性算子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42910" y="1285860"/>
          <a:ext cx="6669088" cy="1535113"/>
        </p:xfrm>
        <a:graphic>
          <a:graphicData uri="http://schemas.openxmlformats.org/presentationml/2006/ole">
            <p:oleObj spid="_x0000_s260098" name="Equation" r:id="rId3" imgW="3035160" imgH="698400" progId="Equation.DSMT4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785813" y="3357563"/>
          <a:ext cx="7072312" cy="1096962"/>
        </p:xfrm>
        <a:graphic>
          <a:graphicData uri="http://schemas.openxmlformats.org/presentationml/2006/ole">
            <p:oleObj spid="_x0000_s260099" name="Equation" r:id="rId4" imgW="2946240" imgH="457200" progId="Equation.DSMT4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714375" y="4929188"/>
          <a:ext cx="7689850" cy="857250"/>
        </p:xfrm>
        <a:graphic>
          <a:graphicData uri="http://schemas.openxmlformats.org/presentationml/2006/ole">
            <p:oleObj spid="_x0000_s260100" name="Equation" r:id="rId5" imgW="387324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28625" y="1428750"/>
          <a:ext cx="8296275" cy="2166938"/>
        </p:xfrm>
        <a:graphic>
          <a:graphicData uri="http://schemas.openxmlformats.org/presentationml/2006/ole">
            <p:oleObj spid="_x0000_s261122" name="Equation" r:id="rId3" imgW="3403440" imgH="8888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28596" y="1285860"/>
          <a:ext cx="8151812" cy="1550988"/>
        </p:xfrm>
        <a:graphic>
          <a:graphicData uri="http://schemas.openxmlformats.org/presentationml/2006/ole">
            <p:oleObj spid="_x0000_s262146" name="Equation" r:id="rId3" imgW="3606480" imgH="685800" progId="Equation.DSMT4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84200" y="3000375"/>
          <a:ext cx="6127750" cy="1428750"/>
        </p:xfrm>
        <a:graphic>
          <a:graphicData uri="http://schemas.openxmlformats.org/presentationml/2006/ole">
            <p:oleObj spid="_x0000_s262147" name="Equation" r:id="rId4" imgW="2831760" imgH="660240" progId="Equation.DSMT4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71472" y="4572008"/>
          <a:ext cx="7297737" cy="1571625"/>
        </p:xfrm>
        <a:graphic>
          <a:graphicData uri="http://schemas.openxmlformats.org/presentationml/2006/ole">
            <p:oleObj spid="_x0000_s262148" name="Equation" r:id="rId5" imgW="3301920" imgH="711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14313" y="1285875"/>
          <a:ext cx="7932737" cy="2916238"/>
        </p:xfrm>
        <a:graphic>
          <a:graphicData uri="http://schemas.openxmlformats.org/presentationml/2006/ole">
            <p:oleObj spid="_x0000_s263170" name="Equation" r:id="rId3" imgW="3314520" imgH="1218960" progId="Equation.DSMT4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71500" y="4357688"/>
          <a:ext cx="7773988" cy="1571625"/>
        </p:xfrm>
        <a:graphic>
          <a:graphicData uri="http://schemas.openxmlformats.org/presentationml/2006/ole">
            <p:oleObj spid="_x0000_s263171" name="Equation" r:id="rId4" imgW="3517560" imgH="711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46088" y="1214438"/>
          <a:ext cx="7410450" cy="1636712"/>
        </p:xfrm>
        <a:graphic>
          <a:graphicData uri="http://schemas.openxmlformats.org/presentationml/2006/ole">
            <p:oleObj spid="_x0000_s264194" name="Equation" r:id="rId3" imgW="3162240" imgH="69840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71500" y="2928938"/>
          <a:ext cx="7558088" cy="1643062"/>
        </p:xfrm>
        <a:graphic>
          <a:graphicData uri="http://schemas.openxmlformats.org/presentationml/2006/ole">
            <p:oleObj spid="_x0000_s264195" name="Equation" r:id="rId4" imgW="3213000" imgH="698400" progId="Equation.DSMT4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214438" y="4786313"/>
          <a:ext cx="6572250" cy="1571625"/>
        </p:xfrm>
        <a:graphic>
          <a:graphicData uri="http://schemas.openxmlformats.org/presentationml/2006/ole">
            <p:oleObj spid="_x0000_s264196" name="Equation" r:id="rId5" imgW="2920680" imgH="698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57158" y="1285860"/>
          <a:ext cx="7824788" cy="1117600"/>
        </p:xfrm>
        <a:graphic>
          <a:graphicData uri="http://schemas.openxmlformats.org/presentationml/2006/ole">
            <p:oleObj spid="_x0000_s265218" name="Equation" r:id="rId3" imgW="3555720" imgH="507960" progId="Equation.DSMT4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28625" y="2500313"/>
          <a:ext cx="7078663" cy="1857375"/>
        </p:xfrm>
        <a:graphic>
          <a:graphicData uri="http://schemas.openxmlformats.org/presentationml/2006/ole">
            <p:oleObj spid="_x0000_s265219" name="Equation" r:id="rId4" imgW="3581280" imgH="93960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28625" y="4572000"/>
          <a:ext cx="7689850" cy="857250"/>
        </p:xfrm>
        <a:graphic>
          <a:graphicData uri="http://schemas.openxmlformats.org/presentationml/2006/ole">
            <p:oleObj spid="_x0000_s265220" name="Equation" r:id="rId5" imgW="387324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28596" y="1214422"/>
          <a:ext cx="7291387" cy="1758950"/>
        </p:xfrm>
        <a:graphic>
          <a:graphicData uri="http://schemas.openxmlformats.org/presentationml/2006/ole">
            <p:oleObj spid="_x0000_s266242" name="Equation" r:id="rId3" imgW="2844720" imgH="685800" progId="Equation.DSMT4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38150" y="3143250"/>
          <a:ext cx="7527925" cy="1500188"/>
        </p:xfrm>
        <a:graphic>
          <a:graphicData uri="http://schemas.openxmlformats.org/presentationml/2006/ole">
            <p:oleObj spid="_x0000_s266243" name="Equation" r:id="rId4" imgW="3504960" imgH="698400" progId="Equation.DSMT4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57188" y="4929188"/>
          <a:ext cx="7469187" cy="1071562"/>
        </p:xfrm>
        <a:graphic>
          <a:graphicData uri="http://schemas.openxmlformats.org/presentationml/2006/ole">
            <p:oleObj spid="_x0000_s266244" name="Equation" r:id="rId5" imgW="300960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85750" y="1214438"/>
          <a:ext cx="8582025" cy="4537075"/>
        </p:xfrm>
        <a:graphic>
          <a:graphicData uri="http://schemas.openxmlformats.org/presentationml/2006/ole">
            <p:oleObj spid="_x0000_s267266" name="Equation" r:id="rId3" imgW="3555720" imgH="1879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8950" y="1428750"/>
          <a:ext cx="7000875" cy="500063"/>
        </p:xfrm>
        <a:graphic>
          <a:graphicData uri="http://schemas.openxmlformats.org/presentationml/2006/ole">
            <p:oleObj spid="_x0000_s92162" name="Equation" r:id="rId3" imgW="3733560" imgH="2664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33413" y="2286000"/>
          <a:ext cx="6789737" cy="928688"/>
        </p:xfrm>
        <a:graphic>
          <a:graphicData uri="http://schemas.openxmlformats.org/presentationml/2006/ole">
            <p:oleObj spid="_x0000_s92163" name="Equation" r:id="rId4" imgW="4178160" imgH="57132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71472" y="3429000"/>
          <a:ext cx="6899275" cy="428625"/>
        </p:xfrm>
        <a:graphic>
          <a:graphicData uri="http://schemas.openxmlformats.org/presentationml/2006/ole">
            <p:oleObj spid="_x0000_s92164" name="Equation" r:id="rId5" imgW="4381200" imgH="26640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71472" y="4143380"/>
          <a:ext cx="8005791" cy="1831272"/>
        </p:xfrm>
        <a:graphic>
          <a:graphicData uri="http://schemas.openxmlformats.org/presentationml/2006/ole">
            <p:oleObj spid="_x0000_s92165" name="Equation" r:id="rId6" imgW="400032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44500" y="1643063"/>
          <a:ext cx="7934325" cy="3303587"/>
        </p:xfrm>
        <a:graphic>
          <a:graphicData uri="http://schemas.openxmlformats.org/presentationml/2006/ole">
            <p:oleObj spid="_x0000_s268290" name="Equation" r:id="rId3" imgW="3416040" imgH="1422360" progId="Equation.DSMT4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96050" y="-22225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14282" y="5000636"/>
          <a:ext cx="7413625" cy="1428750"/>
        </p:xfrm>
        <a:graphic>
          <a:graphicData uri="http://schemas.openxmlformats.org/presentationml/2006/ole">
            <p:oleObj spid="_x0000_s268291" name="Equation" r:id="rId4" imgW="3492360" imgH="6728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14282" y="1142984"/>
            <a:ext cx="6038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</a:rPr>
              <a:t>同构算子与线性空间同构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3"/>
          <p:cNvGraphicFramePr>
            <a:graphicFrameLocks noChangeAspect="1"/>
          </p:cNvGraphicFramePr>
          <p:nvPr/>
        </p:nvGraphicFramePr>
        <p:xfrm>
          <a:off x="468313" y="1412875"/>
          <a:ext cx="8213725" cy="3744913"/>
        </p:xfrm>
        <a:graphic>
          <a:graphicData uri="http://schemas.openxmlformats.org/presentationml/2006/ole">
            <p:oleObj spid="_x0000_s269314" name="Equation" r:id="rId3" imgW="3593880" imgH="1638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428596" y="1214422"/>
          <a:ext cx="8340725" cy="1722438"/>
        </p:xfrm>
        <a:graphic>
          <a:graphicData uri="http://schemas.openxmlformats.org/presentationml/2006/ole">
            <p:oleObj spid="_x0000_s270338" name="Equation" r:id="rId3" imgW="3504960" imgH="723600" progId="Equation.DSMT4">
              <p:embed/>
            </p:oleObj>
          </a:graphicData>
        </a:graphic>
      </p:graphicFrame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642910" y="3429000"/>
          <a:ext cx="7862149" cy="1500198"/>
        </p:xfrm>
        <a:graphic>
          <a:graphicData uri="http://schemas.openxmlformats.org/presentationml/2006/ole">
            <p:oleObj spid="_x0000_s270339" name="Equation" r:id="rId4" imgW="3593880" imgH="685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57188" y="1214438"/>
          <a:ext cx="7646987" cy="2184400"/>
        </p:xfrm>
        <a:graphic>
          <a:graphicData uri="http://schemas.openxmlformats.org/presentationml/2006/ole">
            <p:oleObj spid="_x0000_s271362" name="Equation" r:id="rId3" imgW="3288960" imgH="939600" progId="Equation.DSMT4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428625" y="3500438"/>
          <a:ext cx="7331075" cy="962025"/>
        </p:xfrm>
        <a:graphic>
          <a:graphicData uri="http://schemas.openxmlformats.org/presentationml/2006/ole">
            <p:oleObj spid="_x0000_s271363" name="Equation" r:id="rId4" imgW="3288960" imgH="43164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00063" y="4572000"/>
          <a:ext cx="7591425" cy="1571625"/>
        </p:xfrm>
        <a:graphic>
          <a:graphicData uri="http://schemas.openxmlformats.org/presentationml/2006/ole">
            <p:oleObj spid="_x0000_s271364" name="Equation" r:id="rId5" imgW="3251160" imgH="6728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3"/>
          <p:cNvGraphicFramePr>
            <a:graphicFrameLocks noChangeAspect="1"/>
          </p:cNvGraphicFramePr>
          <p:nvPr/>
        </p:nvGraphicFramePr>
        <p:xfrm>
          <a:off x="500035" y="1285861"/>
          <a:ext cx="7000924" cy="950672"/>
        </p:xfrm>
        <a:graphic>
          <a:graphicData uri="http://schemas.openxmlformats.org/presentationml/2006/ole">
            <p:oleObj spid="_x0000_s272386" name="Equation" r:id="rId3" imgW="3365280" imgH="457200" progId="Equation.DSMT4">
              <p:embed/>
            </p:oleObj>
          </a:graphicData>
        </a:graphic>
      </p:graphicFrame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571472" y="2500306"/>
          <a:ext cx="7824562" cy="2714644"/>
        </p:xfrm>
        <a:graphic>
          <a:graphicData uri="http://schemas.openxmlformats.org/presentationml/2006/ole">
            <p:oleObj spid="_x0000_s272387" name="Equation" r:id="rId4" imgW="3733560" imgH="12952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3"/>
          <p:cNvGraphicFramePr>
            <a:graphicFrameLocks noChangeAspect="1"/>
          </p:cNvGraphicFramePr>
          <p:nvPr/>
        </p:nvGraphicFramePr>
        <p:xfrm>
          <a:off x="323850" y="1268413"/>
          <a:ext cx="8439150" cy="4464050"/>
        </p:xfrm>
        <a:graphic>
          <a:graphicData uri="http://schemas.openxmlformats.org/presentationml/2006/ole">
            <p:oleObj spid="_x0000_s273410" name="Equation" r:id="rId3" imgW="3504960" imgH="1854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3"/>
          <p:cNvGraphicFramePr>
            <a:graphicFrameLocks noChangeAspect="1"/>
          </p:cNvGraphicFramePr>
          <p:nvPr/>
        </p:nvGraphicFramePr>
        <p:xfrm>
          <a:off x="323850" y="1058863"/>
          <a:ext cx="7820025" cy="4144962"/>
        </p:xfrm>
        <a:graphic>
          <a:graphicData uri="http://schemas.openxmlformats.org/presentationml/2006/ole">
            <p:oleObj spid="_x0000_s274434" name="Equation" r:id="rId3" imgW="3162240" imgH="1676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3"/>
          <p:cNvGraphicFramePr>
            <a:graphicFrameLocks noChangeAspect="1"/>
          </p:cNvGraphicFramePr>
          <p:nvPr/>
        </p:nvGraphicFramePr>
        <p:xfrm>
          <a:off x="500034" y="1285860"/>
          <a:ext cx="8108628" cy="1000131"/>
        </p:xfrm>
        <a:graphic>
          <a:graphicData uri="http://schemas.openxmlformats.org/presentationml/2006/ole">
            <p:oleObj spid="_x0000_s275458" name="Equation" r:id="rId3" imgW="3708360" imgH="457200" progId="Equation.DSMT4">
              <p:embed/>
            </p:oleObj>
          </a:graphicData>
        </a:graphic>
      </p:graphicFrame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571472" y="2500306"/>
          <a:ext cx="7929618" cy="1500198"/>
        </p:xfrm>
        <a:graphic>
          <a:graphicData uri="http://schemas.openxmlformats.org/presentationml/2006/ole">
            <p:oleObj spid="_x0000_s275459" name="Equation" r:id="rId4" imgW="3759120" imgH="711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00034" y="1928802"/>
          <a:ext cx="7546975" cy="2200275"/>
        </p:xfrm>
        <a:graphic>
          <a:graphicData uri="http://schemas.openxmlformats.org/presentationml/2006/ole">
            <p:oleObj spid="_x0000_s276482" name="Equation" r:id="rId3" imgW="3136680" imgH="914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00034" y="4286256"/>
          <a:ext cx="7893050" cy="1714500"/>
        </p:xfrm>
        <a:graphic>
          <a:graphicData uri="http://schemas.openxmlformats.org/presentationml/2006/ole">
            <p:oleObj spid="_x0000_s276483" name="Equation" r:id="rId4" imgW="3390840" imgH="73656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71472" y="1214422"/>
            <a:ext cx="5424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</a:rPr>
              <a:t>线性算子的矩阵表示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500063" y="1214438"/>
          <a:ext cx="7974012" cy="2144712"/>
        </p:xfrm>
        <a:graphic>
          <a:graphicData uri="http://schemas.openxmlformats.org/presentationml/2006/ole">
            <p:oleObj spid="_x0000_s277506" name="Equation" r:id="rId3" imgW="3492360" imgH="93960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03238" y="3786188"/>
          <a:ext cx="7850187" cy="2071687"/>
        </p:xfrm>
        <a:graphic>
          <a:graphicData uri="http://schemas.openxmlformats.org/presentationml/2006/ole">
            <p:oleObj spid="_x0000_s277507" name="Equation" r:id="rId4" imgW="3657600" imgH="965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489450" y="1876425"/>
          <a:ext cx="114300" cy="177800"/>
        </p:xfrm>
        <a:graphic>
          <a:graphicData uri="http://schemas.openxmlformats.org/presentationml/2006/ole">
            <p:oleObj spid="_x0000_s93186" name="Equation" r:id="rId3" imgW="114102" imgH="177492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489450" y="1876425"/>
          <a:ext cx="114300" cy="177800"/>
        </p:xfrm>
        <a:graphic>
          <a:graphicData uri="http://schemas.openxmlformats.org/presentationml/2006/ole">
            <p:oleObj spid="_x0000_s93187" name="Equation" r:id="rId4" imgW="114102" imgH="177492" progId="Equation.DSMT4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14325" y="1182688"/>
          <a:ext cx="7240588" cy="2760662"/>
        </p:xfrm>
        <a:graphic>
          <a:graphicData uri="http://schemas.openxmlformats.org/presentationml/2006/ole">
            <p:oleObj spid="_x0000_s93188" name="Equation" r:id="rId5" imgW="3098520" imgH="1180800" progId="Equation.DSMT4">
              <p:embed/>
            </p:oleObj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285720" y="4000504"/>
          <a:ext cx="4992687" cy="2232025"/>
        </p:xfrm>
        <a:graphic>
          <a:graphicData uri="http://schemas.openxmlformats.org/presentationml/2006/ole">
            <p:oleObj spid="_x0000_s93189" name="Equation" r:id="rId6" imgW="2044700" imgH="914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14282" y="1357298"/>
          <a:ext cx="8597900" cy="3671887"/>
        </p:xfrm>
        <a:graphic>
          <a:graphicData uri="http://schemas.openxmlformats.org/presentationml/2006/ole">
            <p:oleObj spid="_x0000_s278530" name="Equation" r:id="rId3" imgW="3924000" imgH="1676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00034" y="1142984"/>
          <a:ext cx="8426451" cy="2106613"/>
        </p:xfrm>
        <a:graphic>
          <a:graphicData uri="http://schemas.openxmlformats.org/presentationml/2006/ole">
            <p:oleObj spid="_x0000_s279554" name="Equation" r:id="rId3" imgW="3759120" imgH="939600" progId="Equation.DSMT4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714348" y="3500438"/>
          <a:ext cx="7074036" cy="928694"/>
        </p:xfrm>
        <a:graphic>
          <a:graphicData uri="http://schemas.openxmlformats.org/presentationml/2006/ole">
            <p:oleObj spid="_x0000_s279555" name="Equation" r:id="rId4" imgW="3288960" imgH="431640" progId="Equation.DSMT4">
              <p:embed/>
            </p:oleObj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785786" y="4643446"/>
          <a:ext cx="6786610" cy="1555824"/>
        </p:xfrm>
        <a:graphic>
          <a:graphicData uri="http://schemas.openxmlformats.org/presentationml/2006/ole">
            <p:oleObj spid="_x0000_s279556" name="Equation" r:id="rId5" imgW="3213000" imgH="736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14348" y="1214422"/>
          <a:ext cx="6429420" cy="932870"/>
        </p:xfrm>
        <a:graphic>
          <a:graphicData uri="http://schemas.openxmlformats.org/presentationml/2006/ole">
            <p:oleObj spid="_x0000_s280578" name="Equation" r:id="rId3" imgW="3149280" imgH="457200" progId="Equation.DSMT4">
              <p:embed/>
            </p:oleObj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785786" y="2357430"/>
          <a:ext cx="6237287" cy="2033587"/>
        </p:xfrm>
        <a:graphic>
          <a:graphicData uri="http://schemas.openxmlformats.org/presentationml/2006/ole">
            <p:oleObj spid="_x0000_s280579" name="Equation" r:id="rId4" imgW="2882880" imgH="939600" progId="Equation.DSMT4">
              <p:embed/>
            </p:oleObj>
          </a:graphicData>
        </a:graphic>
      </p:graphicFrame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785786" y="4643446"/>
          <a:ext cx="6130061" cy="1214446"/>
        </p:xfrm>
        <a:graphic>
          <a:graphicData uri="http://schemas.openxmlformats.org/presentationml/2006/ole">
            <p:oleObj spid="_x0000_s280580" name="Equation" r:id="rId5" imgW="2692080" imgH="533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642910" y="1428736"/>
          <a:ext cx="7891462" cy="3578225"/>
        </p:xfrm>
        <a:graphic>
          <a:graphicData uri="http://schemas.openxmlformats.org/presentationml/2006/ole">
            <p:oleObj spid="_x0000_s281602" name="Equation" r:id="rId3" imgW="3809880" imgH="1726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6" name="Object 2"/>
          <p:cNvGraphicFramePr>
            <a:graphicFrameLocks noChangeAspect="1"/>
          </p:cNvGraphicFramePr>
          <p:nvPr/>
        </p:nvGraphicFramePr>
        <p:xfrm>
          <a:off x="571471" y="1285860"/>
          <a:ext cx="5865745" cy="3857652"/>
        </p:xfrm>
        <a:graphic>
          <a:graphicData uri="http://schemas.openxmlformats.org/presentationml/2006/ole">
            <p:oleObj spid="_x0000_s282626" name="Equation" r:id="rId3" imgW="2819160" imgH="1854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571472" y="1357298"/>
          <a:ext cx="7446981" cy="1398697"/>
        </p:xfrm>
        <a:graphic>
          <a:graphicData uri="http://schemas.openxmlformats.org/presentationml/2006/ole">
            <p:oleObj spid="_x0000_s283650" name="Equation" r:id="rId3" imgW="3784320" imgH="711000" progId="Equation.DSMT4">
              <p:embed/>
            </p:oleObj>
          </a:graphicData>
        </a:graphic>
      </p:graphicFrame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571472" y="3143248"/>
          <a:ext cx="7402917" cy="833441"/>
        </p:xfrm>
        <a:graphic>
          <a:graphicData uri="http://schemas.openxmlformats.org/presentationml/2006/ole">
            <p:oleObj spid="_x0000_s283651" name="Equation" r:id="rId4" imgW="3835080" imgH="43164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571472" y="4286256"/>
          <a:ext cx="7754783" cy="1071570"/>
        </p:xfrm>
        <a:graphic>
          <a:graphicData uri="http://schemas.openxmlformats.org/presentationml/2006/ole">
            <p:oleObj spid="_x0000_s283652" name="Equation" r:id="rId5" imgW="3492360" imgH="482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28596" y="1285860"/>
          <a:ext cx="7974012" cy="1384300"/>
        </p:xfrm>
        <a:graphic>
          <a:graphicData uri="http://schemas.openxmlformats.org/presentationml/2006/ole">
            <p:oleObj spid="_x0000_s284674" name="Equation" r:id="rId3" imgW="3949560" imgH="68580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00034" y="3071810"/>
          <a:ext cx="7697787" cy="1857375"/>
        </p:xfrm>
        <a:graphic>
          <a:graphicData uri="http://schemas.openxmlformats.org/presentationml/2006/ole">
            <p:oleObj spid="_x0000_s284675" name="Equation" r:id="rId4" imgW="4000320" imgH="965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00034" y="1214423"/>
          <a:ext cx="5429288" cy="1964860"/>
        </p:xfrm>
        <a:graphic>
          <a:graphicData uri="http://schemas.openxmlformats.org/presentationml/2006/ole">
            <p:oleObj spid="_x0000_s285698" name="Equation" r:id="rId3" imgW="2806560" imgH="1015920" progId="Equation.DSMT4">
              <p:embed/>
            </p:oleObj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428596" y="3214686"/>
          <a:ext cx="7768883" cy="3000396"/>
        </p:xfrm>
        <a:graphic>
          <a:graphicData uri="http://schemas.openxmlformats.org/presentationml/2006/ole">
            <p:oleObj spid="_x0000_s285699" name="Equation" r:id="rId4" imgW="3682800" imgH="14223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428595" y="1643050"/>
          <a:ext cx="8306561" cy="1571636"/>
        </p:xfrm>
        <a:graphic>
          <a:graphicData uri="http://schemas.openxmlformats.org/presentationml/2006/ole">
            <p:oleObj spid="_x0000_s286722" name="Equation" r:id="rId3" imgW="3759120" imgH="7110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596" y="3500438"/>
          <a:ext cx="7908925" cy="977900"/>
        </p:xfrm>
        <a:graphic>
          <a:graphicData uri="http://schemas.openxmlformats.org/presentationml/2006/ole">
            <p:oleObj spid="_x0000_s286723" name="Equation" r:id="rId4" imgW="3695400" imgH="4572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85720" y="1071546"/>
            <a:ext cx="5454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4. </a:t>
            </a:r>
            <a:r>
              <a:rPr lang="zh-CN" altLang="en-US" sz="3200" dirty="0" smtClean="0">
                <a:latin typeface="微软雅黑" pitchFamily="34" charset="-122"/>
              </a:rPr>
              <a:t>线性算子的运算</a:t>
            </a:r>
            <a:endParaRPr lang="zh-CN" altLang="en-US" sz="3200" dirty="0">
              <a:latin typeface="微软雅黑" pitchFamily="34" charset="-122"/>
            </a:endParaRP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785786" y="4643446"/>
          <a:ext cx="7915330" cy="1571636"/>
        </p:xfrm>
        <a:graphic>
          <a:graphicData uri="http://schemas.openxmlformats.org/presentationml/2006/ole">
            <p:oleObj spid="_x0000_s286724" name="Equation" r:id="rId5" imgW="3517560" imgH="6984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642910" y="1285860"/>
          <a:ext cx="6578600" cy="1381125"/>
        </p:xfrm>
        <a:graphic>
          <a:graphicData uri="http://schemas.openxmlformats.org/presentationml/2006/ole">
            <p:oleObj spid="_x0000_s287746" name="Equation" r:id="rId3" imgW="3327120" imgH="698400" progId="Equation.DSMT4">
              <p:embed/>
            </p:oleObj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642910" y="3143248"/>
          <a:ext cx="7780530" cy="2143140"/>
        </p:xfrm>
        <a:graphic>
          <a:graphicData uri="http://schemas.openxmlformats.org/presentationml/2006/ole">
            <p:oleObj spid="_x0000_s287747" name="Equation" r:id="rId4" imgW="4241520" imgH="1168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S_1">
  <a:themeElements>
    <a:clrScheme name="KS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方正兰亭黑简体"/>
        <a:cs typeface=""/>
      </a:majorFont>
      <a:minorFont>
        <a:latin typeface="Calibri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S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28780</TotalTime>
  <Words>349</Words>
  <Application>Microsoft Office PowerPoint</Application>
  <PresentationFormat>全屏显示(4:3)</PresentationFormat>
  <Paragraphs>53</Paragraphs>
  <Slides>148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51" baseType="lpstr">
      <vt:lpstr>KS_1</vt:lpstr>
      <vt:lpstr>Custom Design</vt:lpstr>
      <vt:lpstr>Equation</vt:lpstr>
      <vt:lpstr>矩阵论及其应用</vt:lpstr>
      <vt:lpstr>幻灯片 2</vt:lpstr>
      <vt:lpstr>幻灯片 3</vt:lpstr>
      <vt:lpstr>幻灯片 4</vt:lpstr>
      <vt:lpstr>幻灯片 5</vt:lpstr>
      <vt:lpstr>第一讲  线性空间与线性算子（1）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1.4线性空间的子空间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幻灯片 139</vt:lpstr>
      <vt:lpstr>幻灯片 140</vt:lpstr>
      <vt:lpstr>幻灯片 141</vt:lpstr>
      <vt:lpstr>幻灯片 142</vt:lpstr>
      <vt:lpstr>幻灯片 143</vt:lpstr>
      <vt:lpstr>幻灯片 144</vt:lpstr>
      <vt:lpstr>幻灯片 145</vt:lpstr>
      <vt:lpstr>幻灯片 146</vt:lpstr>
      <vt:lpstr>幻灯片 147</vt:lpstr>
      <vt:lpstr>幻灯片 148</vt:lpstr>
    </vt:vector>
  </TitlesOfParts>
  <Company>ETHZ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zhao</dc:creator>
  <cp:lastModifiedBy>dell</cp:lastModifiedBy>
  <cp:revision>158</cp:revision>
  <dcterms:created xsi:type="dcterms:W3CDTF">2003-05-05T08:17:07Z</dcterms:created>
  <dcterms:modified xsi:type="dcterms:W3CDTF">2020-09-29T08:00:32Z</dcterms:modified>
</cp:coreProperties>
</file>