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8"/>
  </p:notesMasterIdLst>
  <p:handoutMasterIdLst>
    <p:handoutMasterId r:id="rId19"/>
  </p:handoutMasterIdLst>
  <p:sldIdLst>
    <p:sldId id="306" r:id="rId5"/>
    <p:sldId id="313" r:id="rId6"/>
    <p:sldId id="312" r:id="rId7"/>
    <p:sldId id="314" r:id="rId8"/>
    <p:sldId id="321" r:id="rId9"/>
    <p:sldId id="315" r:id="rId10"/>
    <p:sldId id="316" r:id="rId11"/>
    <p:sldId id="308" r:id="rId12"/>
    <p:sldId id="309" r:id="rId13"/>
    <p:sldId id="318" r:id="rId14"/>
    <p:sldId id="320" r:id="rId15"/>
    <p:sldId id="322" r:id="rId16"/>
    <p:sldId id="317" r:id="rId17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079269-38EF-447F-A5AF-CD4EFEFA6323}" v="515" dt="2023-05-17T09:04:49.973"/>
    <p1510:client id="{CEFAC7A8-0CC3-80D6-3581-97FA52FB5666}" v="321" dt="2023-05-17T10:26:28.168"/>
    <p1510:client id="{FB0D39AA-73F5-4738-995F-807C338E0B5A}" v="14" dt="2023-05-17T09:06:07.4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84967" autoAdjust="0"/>
  </p:normalViewPr>
  <p:slideViewPr>
    <p:cSldViewPr snapToGrid="0">
      <p:cViewPr varScale="1">
        <p:scale>
          <a:sx n="87" d="100"/>
          <a:sy n="87" d="100"/>
        </p:scale>
        <p:origin x="533" y="67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79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uario invitado" userId="S::urn:spo:anon#1172e753ec1b8877dd9f7fec835b450947870f5a36b36ac17ae6ae8ec4ade702::" providerId="AD" clId="Web-{FB0D39AA-73F5-4738-995F-807C338E0B5A}"/>
    <pc:docChg chg="modSld">
      <pc:chgData name="Usuario invitado" userId="S::urn:spo:anon#1172e753ec1b8877dd9f7fec835b450947870f5a36b36ac17ae6ae8ec4ade702::" providerId="AD" clId="Web-{FB0D39AA-73F5-4738-995F-807C338E0B5A}" dt="2023-05-17T09:06:07.475" v="14" actId="1076"/>
      <pc:docMkLst>
        <pc:docMk/>
      </pc:docMkLst>
      <pc:sldChg chg="addSp delSp modSp">
        <pc:chgData name="Usuario invitado" userId="S::urn:spo:anon#1172e753ec1b8877dd9f7fec835b450947870f5a36b36ac17ae6ae8ec4ade702::" providerId="AD" clId="Web-{FB0D39AA-73F5-4738-995F-807C338E0B5A}" dt="2023-05-17T09:06:07.475" v="14" actId="1076"/>
        <pc:sldMkLst>
          <pc:docMk/>
          <pc:sldMk cId="1062410144" sldId="315"/>
        </pc:sldMkLst>
        <pc:spChg chg="del mod">
          <ac:chgData name="Usuario invitado" userId="S::urn:spo:anon#1172e753ec1b8877dd9f7fec835b450947870f5a36b36ac17ae6ae8ec4ade702::" providerId="AD" clId="Web-{FB0D39AA-73F5-4738-995F-807C338E0B5A}" dt="2023-05-17T09:05:39.724" v="8"/>
          <ac:spMkLst>
            <pc:docMk/>
            <pc:sldMk cId="1062410144" sldId="315"/>
            <ac:spMk id="3" creationId="{8B2F5972-7D9E-5E65-4D45-93FC6A7D07BE}"/>
          </ac:spMkLst>
        </pc:spChg>
        <pc:spChg chg="add del mod">
          <ac:chgData name="Usuario invitado" userId="S::urn:spo:anon#1172e753ec1b8877dd9f7fec835b450947870f5a36b36ac17ae6ae8ec4ade702::" providerId="AD" clId="Web-{FB0D39AA-73F5-4738-995F-807C338E0B5A}" dt="2023-05-17T09:05:35.958" v="7"/>
          <ac:spMkLst>
            <pc:docMk/>
            <pc:sldMk cId="1062410144" sldId="315"/>
            <ac:spMk id="5" creationId="{6AA711B3-F8F2-B124-5D57-80F7BD2686C6}"/>
          </ac:spMkLst>
        </pc:spChg>
        <pc:picChg chg="add mod ord">
          <ac:chgData name="Usuario invitado" userId="S::urn:spo:anon#1172e753ec1b8877dd9f7fec835b450947870f5a36b36ac17ae6ae8ec4ade702::" providerId="AD" clId="Web-{FB0D39AA-73F5-4738-995F-807C338E0B5A}" dt="2023-05-17T09:06:07.475" v="14" actId="1076"/>
          <ac:picMkLst>
            <pc:docMk/>
            <pc:sldMk cId="1062410144" sldId="315"/>
            <ac:picMk id="6" creationId="{0219B9EA-D65B-6D6D-4628-9DC63166F5BB}"/>
          </ac:picMkLst>
        </pc:picChg>
      </pc:sldChg>
    </pc:docChg>
  </pc:docChgLst>
  <pc:docChgLst>
    <pc:chgData name="CHRISTIAN DORPELKUS" userId="S::c.dorpelkus@alumnos.upm.es::383c8027-c9f8-4254-aeab-5404faf2732e" providerId="AD" clId="Web-{CEFAC7A8-0CC3-80D6-3581-97FA52FB5666}"/>
    <pc:docChg chg="addSld modSld">
      <pc:chgData name="CHRISTIAN DORPELKUS" userId="S::c.dorpelkus@alumnos.upm.es::383c8027-c9f8-4254-aeab-5404faf2732e" providerId="AD" clId="Web-{CEFAC7A8-0CC3-80D6-3581-97FA52FB5666}" dt="2023-05-17T10:26:28.152" v="225" actId="20577"/>
      <pc:docMkLst>
        <pc:docMk/>
      </pc:docMkLst>
      <pc:sldChg chg="modSp">
        <pc:chgData name="CHRISTIAN DORPELKUS" userId="S::c.dorpelkus@alumnos.upm.es::383c8027-c9f8-4254-aeab-5404faf2732e" providerId="AD" clId="Web-{CEFAC7A8-0CC3-80D6-3581-97FA52FB5666}" dt="2023-05-17T09:45:54.077" v="91" actId="20577"/>
        <pc:sldMkLst>
          <pc:docMk/>
          <pc:sldMk cId="553661880" sldId="308"/>
        </pc:sldMkLst>
        <pc:spChg chg="mod">
          <ac:chgData name="CHRISTIAN DORPELKUS" userId="S::c.dorpelkus@alumnos.upm.es::383c8027-c9f8-4254-aeab-5404faf2732e" providerId="AD" clId="Web-{CEFAC7A8-0CC3-80D6-3581-97FA52FB5666}" dt="2023-05-17T09:45:54.077" v="91" actId="20577"/>
          <ac:spMkLst>
            <pc:docMk/>
            <pc:sldMk cId="553661880" sldId="308"/>
            <ac:spMk id="4" creationId="{82CA9A2C-D4FD-D9C2-FF0B-1250EA1B6588}"/>
          </ac:spMkLst>
        </pc:spChg>
        <pc:picChg chg="mod">
          <ac:chgData name="CHRISTIAN DORPELKUS" userId="S::c.dorpelkus@alumnos.upm.es::383c8027-c9f8-4254-aeab-5404faf2732e" providerId="AD" clId="Web-{CEFAC7A8-0CC3-80D6-3581-97FA52FB5666}" dt="2023-05-17T09:36:53.291" v="2" actId="1076"/>
          <ac:picMkLst>
            <pc:docMk/>
            <pc:sldMk cId="553661880" sldId="308"/>
            <ac:picMk id="1026" creationId="{BEB70894-A919-77DA-6444-F5761C2D9305}"/>
          </ac:picMkLst>
        </pc:picChg>
      </pc:sldChg>
      <pc:sldChg chg="addSp delSp modSp new">
        <pc:chgData name="CHRISTIAN DORPELKUS" userId="S::c.dorpelkus@alumnos.upm.es::383c8027-c9f8-4254-aeab-5404faf2732e" providerId="AD" clId="Web-{CEFAC7A8-0CC3-80D6-3581-97FA52FB5666}" dt="2023-05-17T10:26:28.152" v="225" actId="20577"/>
        <pc:sldMkLst>
          <pc:docMk/>
          <pc:sldMk cId="1724579866" sldId="322"/>
        </pc:sldMkLst>
        <pc:spChg chg="del">
          <ac:chgData name="CHRISTIAN DORPELKUS" userId="S::c.dorpelkus@alumnos.upm.es::383c8027-c9f8-4254-aeab-5404faf2732e" providerId="AD" clId="Web-{CEFAC7A8-0CC3-80D6-3581-97FA52FB5666}" dt="2023-05-17T09:53:13.422" v="98"/>
          <ac:spMkLst>
            <pc:docMk/>
            <pc:sldMk cId="1724579866" sldId="322"/>
            <ac:spMk id="2" creationId="{641F690E-6DC2-4453-1CFB-9559FB11105E}"/>
          </ac:spMkLst>
        </pc:spChg>
        <pc:spChg chg="del">
          <ac:chgData name="CHRISTIAN DORPELKUS" userId="S::c.dorpelkus@alumnos.upm.es::383c8027-c9f8-4254-aeab-5404faf2732e" providerId="AD" clId="Web-{CEFAC7A8-0CC3-80D6-3581-97FA52FB5666}" dt="2023-05-17T09:53:12.500" v="97"/>
          <ac:spMkLst>
            <pc:docMk/>
            <pc:sldMk cId="1724579866" sldId="322"/>
            <ac:spMk id="3" creationId="{A85A7697-20FE-E06A-4678-E9DD9AD7742B}"/>
          </ac:spMkLst>
        </pc:spChg>
        <pc:spChg chg="del">
          <ac:chgData name="CHRISTIAN DORPELKUS" userId="S::c.dorpelkus@alumnos.upm.es::383c8027-c9f8-4254-aeab-5404faf2732e" providerId="AD" clId="Web-{CEFAC7A8-0CC3-80D6-3581-97FA52FB5666}" dt="2023-05-17T09:53:14.641" v="99"/>
          <ac:spMkLst>
            <pc:docMk/>
            <pc:sldMk cId="1724579866" sldId="322"/>
            <ac:spMk id="4" creationId="{B45BB365-A6C1-C3E0-6939-FC2AFFCE0B9E}"/>
          </ac:spMkLst>
        </pc:spChg>
        <pc:spChg chg="del">
          <ac:chgData name="CHRISTIAN DORPELKUS" userId="S::c.dorpelkus@alumnos.upm.es::383c8027-c9f8-4254-aeab-5404faf2732e" providerId="AD" clId="Web-{CEFAC7A8-0CC3-80D6-3581-97FA52FB5666}" dt="2023-05-17T09:53:11.297" v="96"/>
          <ac:spMkLst>
            <pc:docMk/>
            <pc:sldMk cId="1724579866" sldId="322"/>
            <ac:spMk id="5" creationId="{4DFD2DB5-7E1A-26CC-47B1-506B80D0FD21}"/>
          </ac:spMkLst>
        </pc:spChg>
        <pc:spChg chg="mod">
          <ac:chgData name="CHRISTIAN DORPELKUS" userId="S::c.dorpelkus@alumnos.upm.es::383c8027-c9f8-4254-aeab-5404faf2732e" providerId="AD" clId="Web-{CEFAC7A8-0CC3-80D6-3581-97FA52FB5666}" dt="2023-05-17T10:18:21.916" v="116" actId="20577"/>
          <ac:spMkLst>
            <pc:docMk/>
            <pc:sldMk cId="1724579866" sldId="322"/>
            <ac:spMk id="6" creationId="{C60B4D8F-68BF-A931-B162-6353D0E9401D}"/>
          </ac:spMkLst>
        </pc:spChg>
        <pc:spChg chg="del mod">
          <ac:chgData name="CHRISTIAN DORPELKUS" userId="S::c.dorpelkus@alumnos.upm.es::383c8027-c9f8-4254-aeab-5404faf2732e" providerId="AD" clId="Web-{CEFAC7A8-0CC3-80D6-3581-97FA52FB5666}" dt="2023-05-17T09:53:31.501" v="106"/>
          <ac:spMkLst>
            <pc:docMk/>
            <pc:sldMk cId="1724579866" sldId="322"/>
            <ac:spMk id="10" creationId="{085BA9C1-7C3E-BAFA-709B-14B57505B79D}"/>
          </ac:spMkLst>
        </pc:spChg>
        <pc:spChg chg="add mod">
          <ac:chgData name="CHRISTIAN DORPELKUS" userId="S::c.dorpelkus@alumnos.upm.es::383c8027-c9f8-4254-aeab-5404faf2732e" providerId="AD" clId="Web-{CEFAC7A8-0CC3-80D6-3581-97FA52FB5666}" dt="2023-05-17T10:26:28.152" v="225" actId="20577"/>
          <ac:spMkLst>
            <pc:docMk/>
            <pc:sldMk cId="1724579866" sldId="322"/>
            <ac:spMk id="11" creationId="{0999093B-FB32-834D-B27F-0E920F97FB29}"/>
          </ac:spMkLst>
        </pc:spChg>
      </pc:sldChg>
    </pc:docChg>
  </pc:docChgLst>
  <pc:docChgLst>
    <pc:chgData name="JESUS HERNANDEZ PEREZ" userId="a2d4dce0-0bac-4d19-8231-38a8200a061f" providerId="ADAL" clId="{7E079269-38EF-447F-A5AF-CD4EFEFA6323}"/>
    <pc:docChg chg="undo custSel addSld delSld modSld sldOrd modMainMaster">
      <pc:chgData name="JESUS HERNANDEZ PEREZ" userId="a2d4dce0-0bac-4d19-8231-38a8200a061f" providerId="ADAL" clId="{7E079269-38EF-447F-A5AF-CD4EFEFA6323}" dt="2023-05-17T11:36:11.458" v="975" actId="20577"/>
      <pc:docMkLst>
        <pc:docMk/>
      </pc:docMkLst>
      <pc:sldChg chg="addSp delSp modSp mod">
        <pc:chgData name="JESUS HERNANDEZ PEREZ" userId="a2d4dce0-0bac-4d19-8231-38a8200a061f" providerId="ADAL" clId="{7E079269-38EF-447F-A5AF-CD4EFEFA6323}" dt="2023-05-16T16:25:29.427" v="859" actId="21"/>
        <pc:sldMkLst>
          <pc:docMk/>
          <pc:sldMk cId="114769864" sldId="306"/>
        </pc:sldMkLst>
        <pc:spChg chg="mod">
          <ac:chgData name="JESUS HERNANDEZ PEREZ" userId="a2d4dce0-0bac-4d19-8231-38a8200a061f" providerId="ADAL" clId="{7E079269-38EF-447F-A5AF-CD4EFEFA6323}" dt="2023-05-16T10:11:43.652" v="24" actId="790"/>
          <ac:spMkLst>
            <pc:docMk/>
            <pc:sldMk cId="114769864" sldId="306"/>
            <ac:spMk id="2" creationId="{C3A9968B-2619-4F71-AB00-4C493E120805}"/>
          </ac:spMkLst>
        </pc:spChg>
        <pc:spChg chg="mod">
          <ac:chgData name="JESUS HERNANDEZ PEREZ" userId="a2d4dce0-0bac-4d19-8231-38a8200a061f" providerId="ADAL" clId="{7E079269-38EF-447F-A5AF-CD4EFEFA6323}" dt="2023-05-16T13:47:46.969" v="785" actId="313"/>
          <ac:spMkLst>
            <pc:docMk/>
            <pc:sldMk cId="114769864" sldId="306"/>
            <ac:spMk id="3" creationId="{A5F14073-9F68-4B7E-A576-26899D58C7A9}"/>
          </ac:spMkLst>
        </pc:spChg>
        <pc:spChg chg="add mod">
          <ac:chgData name="JESUS HERNANDEZ PEREZ" userId="a2d4dce0-0bac-4d19-8231-38a8200a061f" providerId="ADAL" clId="{7E079269-38EF-447F-A5AF-CD4EFEFA6323}" dt="2023-05-16T10:13:14.280" v="82" actId="207"/>
          <ac:spMkLst>
            <pc:docMk/>
            <pc:sldMk cId="114769864" sldId="306"/>
            <ac:spMk id="4" creationId="{2BB194DD-B49F-3945-9C3C-F290111E7130}"/>
          </ac:spMkLst>
        </pc:spChg>
        <pc:picChg chg="add del mod">
          <ac:chgData name="JESUS HERNANDEZ PEREZ" userId="a2d4dce0-0bac-4d19-8231-38a8200a061f" providerId="ADAL" clId="{7E079269-38EF-447F-A5AF-CD4EFEFA6323}" dt="2023-05-16T16:25:29.427" v="859" actId="21"/>
          <ac:picMkLst>
            <pc:docMk/>
            <pc:sldMk cId="114769864" sldId="306"/>
            <ac:picMk id="6" creationId="{A7E02637-FD73-92E2-1135-938FECB1AA9C}"/>
          </ac:picMkLst>
        </pc:picChg>
      </pc:sldChg>
      <pc:sldChg chg="del">
        <pc:chgData name="JESUS HERNANDEZ PEREZ" userId="a2d4dce0-0bac-4d19-8231-38a8200a061f" providerId="ADAL" clId="{7E079269-38EF-447F-A5AF-CD4EFEFA6323}" dt="2023-05-16T10:16:49.261" v="102" actId="47"/>
        <pc:sldMkLst>
          <pc:docMk/>
          <pc:sldMk cId="1613598062" sldId="307"/>
        </pc:sldMkLst>
      </pc:sldChg>
      <pc:sldChg chg="modSp mod">
        <pc:chgData name="JESUS HERNANDEZ PEREZ" userId="a2d4dce0-0bac-4d19-8231-38a8200a061f" providerId="ADAL" clId="{7E079269-38EF-447F-A5AF-CD4EFEFA6323}" dt="2023-05-16T16:43:49.907" v="956"/>
        <pc:sldMkLst>
          <pc:docMk/>
          <pc:sldMk cId="553661880" sldId="308"/>
        </pc:sldMkLst>
        <pc:spChg chg="mod">
          <ac:chgData name="JESUS HERNANDEZ PEREZ" userId="a2d4dce0-0bac-4d19-8231-38a8200a061f" providerId="ADAL" clId="{7E079269-38EF-447F-A5AF-CD4EFEFA6323}" dt="2023-05-16T10:27:42.659" v="197" actId="20577"/>
          <ac:spMkLst>
            <pc:docMk/>
            <pc:sldMk cId="553661880" sldId="308"/>
            <ac:spMk id="3" creationId="{9631A800-4080-4582-18F3-27FDDCFC9BB7}"/>
          </ac:spMkLst>
        </pc:spChg>
        <pc:spChg chg="mod">
          <ac:chgData name="JESUS HERNANDEZ PEREZ" userId="a2d4dce0-0bac-4d19-8231-38a8200a061f" providerId="ADAL" clId="{7E079269-38EF-447F-A5AF-CD4EFEFA6323}" dt="2023-05-16T10:20:06.605" v="135" actId="20577"/>
          <ac:spMkLst>
            <pc:docMk/>
            <pc:sldMk cId="553661880" sldId="308"/>
            <ac:spMk id="4" creationId="{82CA9A2C-D4FD-D9C2-FF0B-1250EA1B6588}"/>
          </ac:spMkLst>
        </pc:spChg>
        <pc:spChg chg="mod">
          <ac:chgData name="JESUS HERNANDEZ PEREZ" userId="a2d4dce0-0bac-4d19-8231-38a8200a061f" providerId="ADAL" clId="{7E079269-38EF-447F-A5AF-CD4EFEFA6323}" dt="2023-05-16T16:43:49.907" v="956"/>
          <ac:spMkLst>
            <pc:docMk/>
            <pc:sldMk cId="553661880" sldId="308"/>
            <ac:spMk id="5" creationId="{2FFD17E0-30E1-50E9-FD2E-83AD8A1BAA6C}"/>
          </ac:spMkLst>
        </pc:spChg>
        <pc:spChg chg="mod">
          <ac:chgData name="JESUS HERNANDEZ PEREZ" userId="a2d4dce0-0bac-4d19-8231-38a8200a061f" providerId="ADAL" clId="{7E079269-38EF-447F-A5AF-CD4EFEFA6323}" dt="2023-05-16T10:28:00.077" v="200"/>
          <ac:spMkLst>
            <pc:docMk/>
            <pc:sldMk cId="553661880" sldId="308"/>
            <ac:spMk id="6" creationId="{63645BE5-27DD-EDFC-C9BF-7B4DDB20C132}"/>
          </ac:spMkLst>
        </pc:spChg>
      </pc:sldChg>
      <pc:sldChg chg="addSp modSp mod">
        <pc:chgData name="JESUS HERNANDEZ PEREZ" userId="a2d4dce0-0bac-4d19-8231-38a8200a061f" providerId="ADAL" clId="{7E079269-38EF-447F-A5AF-CD4EFEFA6323}" dt="2023-05-16T16:51:06.470" v="963" actId="1076"/>
        <pc:sldMkLst>
          <pc:docMk/>
          <pc:sldMk cId="1374912571" sldId="309"/>
        </pc:sldMkLst>
        <pc:spChg chg="mod">
          <ac:chgData name="JESUS HERNANDEZ PEREZ" userId="a2d4dce0-0bac-4d19-8231-38a8200a061f" providerId="ADAL" clId="{7E079269-38EF-447F-A5AF-CD4EFEFA6323}" dt="2023-05-16T10:25:46.482" v="141" actId="20577"/>
          <ac:spMkLst>
            <pc:docMk/>
            <pc:sldMk cId="1374912571" sldId="309"/>
            <ac:spMk id="3" creationId="{11D57931-7F4A-DA9E-A29B-FF8F0CD1464D}"/>
          </ac:spMkLst>
        </pc:spChg>
        <pc:picChg chg="add mod">
          <ac:chgData name="JESUS HERNANDEZ PEREZ" userId="a2d4dce0-0bac-4d19-8231-38a8200a061f" providerId="ADAL" clId="{7E079269-38EF-447F-A5AF-CD4EFEFA6323}" dt="2023-05-16T16:49:27.638" v="960" actId="1076"/>
          <ac:picMkLst>
            <pc:docMk/>
            <pc:sldMk cId="1374912571" sldId="309"/>
            <ac:picMk id="5122" creationId="{BBE7EF19-60AE-D2B8-1547-AAB795808B1C}"/>
          </ac:picMkLst>
        </pc:picChg>
        <pc:picChg chg="add mod">
          <ac:chgData name="JESUS HERNANDEZ PEREZ" userId="a2d4dce0-0bac-4d19-8231-38a8200a061f" providerId="ADAL" clId="{7E079269-38EF-447F-A5AF-CD4EFEFA6323}" dt="2023-05-16T16:51:06.470" v="963" actId="1076"/>
          <ac:picMkLst>
            <pc:docMk/>
            <pc:sldMk cId="1374912571" sldId="309"/>
            <ac:picMk id="5124" creationId="{CA2384B8-91DF-9EFA-E665-A5A1154151F9}"/>
          </ac:picMkLst>
        </pc:picChg>
      </pc:sldChg>
      <pc:sldChg chg="addSp delSp modSp new del mod">
        <pc:chgData name="JESUS HERNANDEZ PEREZ" userId="a2d4dce0-0bac-4d19-8231-38a8200a061f" providerId="ADAL" clId="{7E079269-38EF-447F-A5AF-CD4EFEFA6323}" dt="2023-05-16T10:47:47.800" v="537" actId="47"/>
        <pc:sldMkLst>
          <pc:docMk/>
          <pc:sldMk cId="2804784004" sldId="310"/>
        </pc:sldMkLst>
        <pc:spChg chg="mod">
          <ac:chgData name="JESUS HERNANDEZ PEREZ" userId="a2d4dce0-0bac-4d19-8231-38a8200a061f" providerId="ADAL" clId="{7E079269-38EF-447F-A5AF-CD4EFEFA6323}" dt="2023-05-16T10:17:55.325" v="127" actId="20577"/>
          <ac:spMkLst>
            <pc:docMk/>
            <pc:sldMk cId="2804784004" sldId="310"/>
            <ac:spMk id="2" creationId="{FEA4562E-05AB-2292-B423-605A62E7CE02}"/>
          </ac:spMkLst>
        </pc:spChg>
        <pc:spChg chg="del">
          <ac:chgData name="JESUS HERNANDEZ PEREZ" userId="a2d4dce0-0bac-4d19-8231-38a8200a061f" providerId="ADAL" clId="{7E079269-38EF-447F-A5AF-CD4EFEFA6323}" dt="2023-05-16T10:41:20.929" v="433" actId="478"/>
          <ac:spMkLst>
            <pc:docMk/>
            <pc:sldMk cId="2804784004" sldId="310"/>
            <ac:spMk id="3" creationId="{383EBFA0-8908-C37A-4F74-0EEC7736A2FE}"/>
          </ac:spMkLst>
        </pc:spChg>
        <pc:picChg chg="add mod modCrop">
          <ac:chgData name="JESUS HERNANDEZ PEREZ" userId="a2d4dce0-0bac-4d19-8231-38a8200a061f" providerId="ADAL" clId="{7E079269-38EF-447F-A5AF-CD4EFEFA6323}" dt="2023-05-16T10:41:55.510" v="440" actId="1076"/>
          <ac:picMkLst>
            <pc:docMk/>
            <pc:sldMk cId="2804784004" sldId="310"/>
            <ac:picMk id="6" creationId="{3668A2E0-6743-1D58-B9A4-B7C130186C1E}"/>
          </ac:picMkLst>
        </pc:picChg>
      </pc:sldChg>
      <pc:sldChg chg="modSp new del mod">
        <pc:chgData name="JESUS HERNANDEZ PEREZ" userId="a2d4dce0-0bac-4d19-8231-38a8200a061f" providerId="ADAL" clId="{7E079269-38EF-447F-A5AF-CD4EFEFA6323}" dt="2023-05-16T10:40:20.988" v="354" actId="47"/>
        <pc:sldMkLst>
          <pc:docMk/>
          <pc:sldMk cId="2789593714" sldId="311"/>
        </pc:sldMkLst>
        <pc:spChg chg="mod">
          <ac:chgData name="JESUS HERNANDEZ PEREZ" userId="a2d4dce0-0bac-4d19-8231-38a8200a061f" providerId="ADAL" clId="{7E079269-38EF-447F-A5AF-CD4EFEFA6323}" dt="2023-05-16T10:27:32.041" v="158" actId="20577"/>
          <ac:spMkLst>
            <pc:docMk/>
            <pc:sldMk cId="2789593714" sldId="311"/>
            <ac:spMk id="2" creationId="{16164D72-7727-42CB-E371-6528F0D5D738}"/>
          </ac:spMkLst>
        </pc:spChg>
      </pc:sldChg>
      <pc:sldChg chg="addSp delSp modSp new mod ord">
        <pc:chgData name="JESUS HERNANDEZ PEREZ" userId="a2d4dce0-0bac-4d19-8231-38a8200a061f" providerId="ADAL" clId="{7E079269-38EF-447F-A5AF-CD4EFEFA6323}" dt="2023-05-16T16:43:49.907" v="956"/>
        <pc:sldMkLst>
          <pc:docMk/>
          <pc:sldMk cId="1939606906" sldId="312"/>
        </pc:sldMkLst>
        <pc:spChg chg="del">
          <ac:chgData name="JESUS HERNANDEZ PEREZ" userId="a2d4dce0-0bac-4d19-8231-38a8200a061f" providerId="ADAL" clId="{7E079269-38EF-447F-A5AF-CD4EFEFA6323}" dt="2023-05-16T10:34:31.697" v="229"/>
          <ac:spMkLst>
            <pc:docMk/>
            <pc:sldMk cId="1939606906" sldId="312"/>
            <ac:spMk id="2" creationId="{72C77C07-8741-B485-38F6-AB68F0CEFB99}"/>
          </ac:spMkLst>
        </pc:spChg>
        <pc:spChg chg="del">
          <ac:chgData name="JESUS HERNANDEZ PEREZ" userId="a2d4dce0-0bac-4d19-8231-38a8200a061f" providerId="ADAL" clId="{7E079269-38EF-447F-A5AF-CD4EFEFA6323}" dt="2023-05-16T10:35:34.191" v="238"/>
          <ac:spMkLst>
            <pc:docMk/>
            <pc:sldMk cId="1939606906" sldId="312"/>
            <ac:spMk id="3" creationId="{D3FD8A09-CA08-C3DD-1190-998B9B14CA7D}"/>
          </ac:spMkLst>
        </pc:spChg>
        <pc:spChg chg="del">
          <ac:chgData name="JESUS HERNANDEZ PEREZ" userId="a2d4dce0-0bac-4d19-8231-38a8200a061f" providerId="ADAL" clId="{7E079269-38EF-447F-A5AF-CD4EFEFA6323}" dt="2023-05-16T10:34:55.507" v="230"/>
          <ac:spMkLst>
            <pc:docMk/>
            <pc:sldMk cId="1939606906" sldId="312"/>
            <ac:spMk id="4" creationId="{DE205276-C29E-3436-0321-258012788126}"/>
          </ac:spMkLst>
        </pc:spChg>
        <pc:spChg chg="del">
          <ac:chgData name="JESUS HERNANDEZ PEREZ" userId="a2d4dce0-0bac-4d19-8231-38a8200a061f" providerId="ADAL" clId="{7E079269-38EF-447F-A5AF-CD4EFEFA6323}" dt="2023-05-16T10:36:34.788" v="241"/>
          <ac:spMkLst>
            <pc:docMk/>
            <pc:sldMk cId="1939606906" sldId="312"/>
            <ac:spMk id="5" creationId="{DD9A2919-43CA-C390-0A9A-E7889A59FDEF}"/>
          </ac:spMkLst>
        </pc:spChg>
        <pc:spChg chg="mod">
          <ac:chgData name="JESUS HERNANDEZ PEREZ" userId="a2d4dce0-0bac-4d19-8231-38a8200a061f" providerId="ADAL" clId="{7E079269-38EF-447F-A5AF-CD4EFEFA6323}" dt="2023-05-16T10:30:49.208" v="226" actId="14100"/>
          <ac:spMkLst>
            <pc:docMk/>
            <pc:sldMk cId="1939606906" sldId="312"/>
            <ac:spMk id="6" creationId="{0E553557-A7EA-4177-BF33-FA2DD41FE6B0}"/>
          </ac:spMkLst>
        </pc:spChg>
        <pc:spChg chg="mod">
          <ac:chgData name="JESUS HERNANDEZ PEREZ" userId="a2d4dce0-0bac-4d19-8231-38a8200a061f" providerId="ADAL" clId="{7E079269-38EF-447F-A5AF-CD4EFEFA6323}" dt="2023-05-16T16:43:49.907" v="956"/>
          <ac:spMkLst>
            <pc:docMk/>
            <pc:sldMk cId="1939606906" sldId="312"/>
            <ac:spMk id="7" creationId="{8685478F-9A9F-E012-333D-0BA393617247}"/>
          </ac:spMkLst>
        </pc:spChg>
        <pc:spChg chg="mod">
          <ac:chgData name="JESUS HERNANDEZ PEREZ" userId="a2d4dce0-0bac-4d19-8231-38a8200a061f" providerId="ADAL" clId="{7E079269-38EF-447F-A5AF-CD4EFEFA6323}" dt="2023-05-16T16:43:15.908" v="955"/>
          <ac:spMkLst>
            <pc:docMk/>
            <pc:sldMk cId="1939606906" sldId="312"/>
            <ac:spMk id="8" creationId="{217117B8-EEFB-A340-61E7-1440DEEBDF89}"/>
          </ac:spMkLst>
        </pc:spChg>
        <pc:spChg chg="del">
          <ac:chgData name="JESUS HERNANDEZ PEREZ" userId="a2d4dce0-0bac-4d19-8231-38a8200a061f" providerId="ADAL" clId="{7E079269-38EF-447F-A5AF-CD4EFEFA6323}" dt="2023-05-16T10:37:24.435" v="297" actId="478"/>
          <ac:spMkLst>
            <pc:docMk/>
            <pc:sldMk cId="1939606906" sldId="312"/>
            <ac:spMk id="10" creationId="{60F126BB-16B3-3162-975D-97EA43BC1393}"/>
          </ac:spMkLst>
        </pc:spChg>
        <pc:spChg chg="add del mod">
          <ac:chgData name="JESUS HERNANDEZ PEREZ" userId="a2d4dce0-0bac-4d19-8231-38a8200a061f" providerId="ADAL" clId="{7E079269-38EF-447F-A5AF-CD4EFEFA6323}" dt="2023-05-16T10:37:49.440" v="302" actId="478"/>
          <ac:spMkLst>
            <pc:docMk/>
            <pc:sldMk cId="1939606906" sldId="312"/>
            <ac:spMk id="11" creationId="{C1995A25-4E61-2622-941C-19CAF8B89D9A}"/>
          </ac:spMkLst>
        </pc:spChg>
        <pc:picChg chg="add mod">
          <ac:chgData name="JESUS HERNANDEZ PEREZ" userId="a2d4dce0-0bac-4d19-8231-38a8200a061f" providerId="ADAL" clId="{7E079269-38EF-447F-A5AF-CD4EFEFA6323}" dt="2023-05-16T10:39:55.672" v="326" actId="1076"/>
          <ac:picMkLst>
            <pc:docMk/>
            <pc:sldMk cId="1939606906" sldId="312"/>
            <ac:picMk id="12" creationId="{F93E86F7-A0C1-6AD0-B72D-E7435FA3544F}"/>
          </ac:picMkLst>
        </pc:picChg>
        <pc:picChg chg="add mod">
          <ac:chgData name="JESUS HERNANDEZ PEREZ" userId="a2d4dce0-0bac-4d19-8231-38a8200a061f" providerId="ADAL" clId="{7E079269-38EF-447F-A5AF-CD4EFEFA6323}" dt="2023-05-16T10:39:48.453" v="323" actId="1076"/>
          <ac:picMkLst>
            <pc:docMk/>
            <pc:sldMk cId="1939606906" sldId="312"/>
            <ac:picMk id="2050" creationId="{2BDB0B0E-3FDC-B1DD-0970-B789AFCC7312}"/>
          </ac:picMkLst>
        </pc:picChg>
        <pc:picChg chg="add del mod">
          <ac:chgData name="JESUS HERNANDEZ PEREZ" userId="a2d4dce0-0bac-4d19-8231-38a8200a061f" providerId="ADAL" clId="{7E079269-38EF-447F-A5AF-CD4EFEFA6323}" dt="2023-05-16T10:35:31.927" v="237" actId="21"/>
          <ac:picMkLst>
            <pc:docMk/>
            <pc:sldMk cId="1939606906" sldId="312"/>
            <ac:picMk id="2052" creationId="{74E3720C-267C-E087-2363-8A46C66FD6E0}"/>
          </ac:picMkLst>
        </pc:picChg>
        <pc:picChg chg="add mod">
          <ac:chgData name="JESUS HERNANDEZ PEREZ" userId="a2d4dce0-0bac-4d19-8231-38a8200a061f" providerId="ADAL" clId="{7E079269-38EF-447F-A5AF-CD4EFEFA6323}" dt="2023-05-16T10:39:53.211" v="325" actId="14100"/>
          <ac:picMkLst>
            <pc:docMk/>
            <pc:sldMk cId="1939606906" sldId="312"/>
            <ac:picMk id="2054" creationId="{4143A02C-5800-56D5-5963-2B84D2C49CDE}"/>
          </ac:picMkLst>
        </pc:picChg>
      </pc:sldChg>
      <pc:sldChg chg="modSp new del mod">
        <pc:chgData name="JESUS HERNANDEZ PEREZ" userId="a2d4dce0-0bac-4d19-8231-38a8200a061f" providerId="ADAL" clId="{7E079269-38EF-447F-A5AF-CD4EFEFA6323}" dt="2023-05-16T10:30:33.640" v="213" actId="47"/>
        <pc:sldMkLst>
          <pc:docMk/>
          <pc:sldMk cId="2991342873" sldId="312"/>
        </pc:sldMkLst>
        <pc:spChg chg="mod">
          <ac:chgData name="JESUS HERNANDEZ PEREZ" userId="a2d4dce0-0bac-4d19-8231-38a8200a061f" providerId="ADAL" clId="{7E079269-38EF-447F-A5AF-CD4EFEFA6323}" dt="2023-05-16T10:30:28.639" v="212" actId="20577"/>
          <ac:spMkLst>
            <pc:docMk/>
            <pc:sldMk cId="2991342873" sldId="312"/>
            <ac:spMk id="2" creationId="{BDD449A6-951D-5D7D-2C59-F167AD0827F5}"/>
          </ac:spMkLst>
        </pc:spChg>
      </pc:sldChg>
      <pc:sldChg chg="addSp delSp modSp new mod">
        <pc:chgData name="JESUS HERNANDEZ PEREZ" userId="a2d4dce0-0bac-4d19-8231-38a8200a061f" providerId="ADAL" clId="{7E079269-38EF-447F-A5AF-CD4EFEFA6323}" dt="2023-05-16T16:43:15.908" v="955"/>
        <pc:sldMkLst>
          <pc:docMk/>
          <pc:sldMk cId="2200224394" sldId="313"/>
        </pc:sldMkLst>
        <pc:spChg chg="mod">
          <ac:chgData name="JESUS HERNANDEZ PEREZ" userId="a2d4dce0-0bac-4d19-8231-38a8200a061f" providerId="ADAL" clId="{7E079269-38EF-447F-A5AF-CD4EFEFA6323}" dt="2023-05-16T10:40:18.213" v="353" actId="20577"/>
          <ac:spMkLst>
            <pc:docMk/>
            <pc:sldMk cId="2200224394" sldId="313"/>
            <ac:spMk id="2" creationId="{B466938A-C243-EF7E-E538-08F3FFFAC696}"/>
          </ac:spMkLst>
        </pc:spChg>
        <pc:spChg chg="mod">
          <ac:chgData name="JESUS HERNANDEZ PEREZ" userId="a2d4dce0-0bac-4d19-8231-38a8200a061f" providerId="ADAL" clId="{7E079269-38EF-447F-A5AF-CD4EFEFA6323}" dt="2023-05-16T10:40:46.110" v="432" actId="20577"/>
          <ac:spMkLst>
            <pc:docMk/>
            <pc:sldMk cId="2200224394" sldId="313"/>
            <ac:spMk id="3" creationId="{DE1E7CD1-2E05-5A40-7930-25391A67D959}"/>
          </ac:spMkLst>
        </pc:spChg>
        <pc:spChg chg="mod">
          <ac:chgData name="JESUS HERNANDEZ PEREZ" userId="a2d4dce0-0bac-4d19-8231-38a8200a061f" providerId="ADAL" clId="{7E079269-38EF-447F-A5AF-CD4EFEFA6323}" dt="2023-05-16T16:43:15.908" v="955"/>
          <ac:spMkLst>
            <pc:docMk/>
            <pc:sldMk cId="2200224394" sldId="313"/>
            <ac:spMk id="4" creationId="{B8774555-9E7E-3CAC-6A6C-DE38E44FB1B0}"/>
          </ac:spMkLst>
        </pc:spChg>
        <pc:spChg chg="del">
          <ac:chgData name="JESUS HERNANDEZ PEREZ" userId="a2d4dce0-0bac-4d19-8231-38a8200a061f" providerId="ADAL" clId="{7E079269-38EF-447F-A5AF-CD4EFEFA6323}" dt="2023-05-16T11:07:07.063" v="692"/>
          <ac:spMkLst>
            <pc:docMk/>
            <pc:sldMk cId="2200224394" sldId="313"/>
            <ac:spMk id="6" creationId="{F8BBE957-8C6E-B990-B4DE-5E51501E826E}"/>
          </ac:spMkLst>
        </pc:spChg>
        <pc:spChg chg="add mod">
          <ac:chgData name="JESUS HERNANDEZ PEREZ" userId="a2d4dce0-0bac-4d19-8231-38a8200a061f" providerId="ADAL" clId="{7E079269-38EF-447F-A5AF-CD4EFEFA6323}" dt="2023-05-16T11:08:00.963" v="706" actId="20577"/>
          <ac:spMkLst>
            <pc:docMk/>
            <pc:sldMk cId="2200224394" sldId="313"/>
            <ac:spMk id="9" creationId="{22BBF352-80A9-F956-C0BB-4A154C9A243C}"/>
          </ac:spMkLst>
        </pc:spChg>
        <pc:picChg chg="add mod">
          <ac:chgData name="JESUS HERNANDEZ PEREZ" userId="a2d4dce0-0bac-4d19-8231-38a8200a061f" providerId="ADAL" clId="{7E079269-38EF-447F-A5AF-CD4EFEFA6323}" dt="2023-05-16T11:07:09.147" v="693" actId="27614"/>
          <ac:picMkLst>
            <pc:docMk/>
            <pc:sldMk cId="2200224394" sldId="313"/>
            <ac:picMk id="8" creationId="{F9FEBDF1-16E0-CBD2-BB9E-8E804C91ECD4}"/>
          </ac:picMkLst>
        </pc:picChg>
      </pc:sldChg>
      <pc:sldChg chg="addSp delSp modSp new mod modTransition">
        <pc:chgData name="JESUS HERNANDEZ PEREZ" userId="a2d4dce0-0bac-4d19-8231-38a8200a061f" providerId="ADAL" clId="{7E079269-38EF-447F-A5AF-CD4EFEFA6323}" dt="2023-05-16T16:43:15.908" v="955"/>
        <pc:sldMkLst>
          <pc:docMk/>
          <pc:sldMk cId="3562024339" sldId="314"/>
        </pc:sldMkLst>
        <pc:spChg chg="mod">
          <ac:chgData name="JESUS HERNANDEZ PEREZ" userId="a2d4dce0-0bac-4d19-8231-38a8200a061f" providerId="ADAL" clId="{7E079269-38EF-447F-A5AF-CD4EFEFA6323}" dt="2023-05-16T16:42:41.426" v="953" actId="20577"/>
          <ac:spMkLst>
            <pc:docMk/>
            <pc:sldMk cId="3562024339" sldId="314"/>
            <ac:spMk id="2" creationId="{2269C3E0-BDF6-8893-287D-4089F83CAF5A}"/>
          </ac:spMkLst>
        </pc:spChg>
        <pc:spChg chg="mod">
          <ac:chgData name="JESUS HERNANDEZ PEREZ" userId="a2d4dce0-0bac-4d19-8231-38a8200a061f" providerId="ADAL" clId="{7E079269-38EF-447F-A5AF-CD4EFEFA6323}" dt="2023-05-16T16:42:44.593" v="954" actId="20577"/>
          <ac:spMkLst>
            <pc:docMk/>
            <pc:sldMk cId="3562024339" sldId="314"/>
            <ac:spMk id="3" creationId="{834F9A09-5686-F0A8-7D18-F7629BDF01D4}"/>
          </ac:spMkLst>
        </pc:spChg>
        <pc:spChg chg="mod">
          <ac:chgData name="JESUS HERNANDEZ PEREZ" userId="a2d4dce0-0bac-4d19-8231-38a8200a061f" providerId="ADAL" clId="{7E079269-38EF-447F-A5AF-CD4EFEFA6323}" dt="2023-05-16T16:43:15.908" v="955"/>
          <ac:spMkLst>
            <pc:docMk/>
            <pc:sldMk cId="3562024339" sldId="314"/>
            <ac:spMk id="4" creationId="{24290A31-050F-A822-92BD-7001EBA1CFE0}"/>
          </ac:spMkLst>
        </pc:spChg>
        <pc:spChg chg="del">
          <ac:chgData name="JESUS HERNANDEZ PEREZ" userId="a2d4dce0-0bac-4d19-8231-38a8200a061f" providerId="ADAL" clId="{7E079269-38EF-447F-A5AF-CD4EFEFA6323}" dt="2023-05-16T10:42:35.535" v="442"/>
          <ac:spMkLst>
            <pc:docMk/>
            <pc:sldMk cId="3562024339" sldId="314"/>
            <ac:spMk id="6" creationId="{20112B63-0702-EEF7-FCCE-81159AB63066}"/>
          </ac:spMkLst>
        </pc:spChg>
        <pc:spChg chg="add del mod">
          <ac:chgData name="JESUS HERNANDEZ PEREZ" userId="a2d4dce0-0bac-4d19-8231-38a8200a061f" providerId="ADAL" clId="{7E079269-38EF-447F-A5AF-CD4EFEFA6323}" dt="2023-05-16T16:25:34.550" v="861"/>
          <ac:spMkLst>
            <pc:docMk/>
            <pc:sldMk cId="3562024339" sldId="314"/>
            <ac:spMk id="10" creationId="{19F1FECF-83FA-072A-FC8E-2395A7C06BB9}"/>
          </ac:spMkLst>
        </pc:spChg>
        <pc:spChg chg="add del mod">
          <ac:chgData name="JESUS HERNANDEZ PEREZ" userId="a2d4dce0-0bac-4d19-8231-38a8200a061f" providerId="ADAL" clId="{7E079269-38EF-447F-A5AF-CD4EFEFA6323}" dt="2023-05-16T16:39:07.528" v="895"/>
          <ac:spMkLst>
            <pc:docMk/>
            <pc:sldMk cId="3562024339" sldId="314"/>
            <ac:spMk id="13" creationId="{3A40AE5D-2A9F-37DC-43CA-465C40597646}"/>
          </ac:spMkLst>
        </pc:spChg>
        <pc:picChg chg="add del mod modCrop">
          <ac:chgData name="JESUS HERNANDEZ PEREZ" userId="a2d4dce0-0bac-4d19-8231-38a8200a061f" providerId="ADAL" clId="{7E079269-38EF-447F-A5AF-CD4EFEFA6323}" dt="2023-05-16T16:25:32.984" v="860" actId="478"/>
          <ac:picMkLst>
            <pc:docMk/>
            <pc:sldMk cId="3562024339" sldId="314"/>
            <ac:picMk id="7" creationId="{A7102293-11F0-8A8D-35D7-8D94E9D89843}"/>
          </ac:picMkLst>
        </pc:picChg>
        <pc:picChg chg="add del mod">
          <ac:chgData name="JESUS HERNANDEZ PEREZ" userId="a2d4dce0-0bac-4d19-8231-38a8200a061f" providerId="ADAL" clId="{7E079269-38EF-447F-A5AF-CD4EFEFA6323}" dt="2023-05-16T10:47:40.588" v="536"/>
          <ac:picMkLst>
            <pc:docMk/>
            <pc:sldMk cId="3562024339" sldId="314"/>
            <ac:picMk id="8" creationId="{BA2F64A3-DC3F-7238-DEA6-D74B8D81E352}"/>
          </ac:picMkLst>
        </pc:picChg>
        <pc:picChg chg="add del mod modCrop">
          <ac:chgData name="JESUS HERNANDEZ PEREZ" userId="a2d4dce0-0bac-4d19-8231-38a8200a061f" providerId="ADAL" clId="{7E079269-38EF-447F-A5AF-CD4EFEFA6323}" dt="2023-05-16T16:39:04.955" v="894" actId="478"/>
          <ac:picMkLst>
            <pc:docMk/>
            <pc:sldMk cId="3562024339" sldId="314"/>
            <ac:picMk id="11" creationId="{08F6F07D-F53D-216F-44FA-F812DDE9080F}"/>
          </ac:picMkLst>
        </pc:picChg>
        <pc:picChg chg="add mod modCrop">
          <ac:chgData name="JESUS HERNANDEZ PEREZ" userId="a2d4dce0-0bac-4d19-8231-38a8200a061f" providerId="ADAL" clId="{7E079269-38EF-447F-A5AF-CD4EFEFA6323}" dt="2023-05-16T16:41:03.070" v="916" actId="18131"/>
          <ac:picMkLst>
            <pc:docMk/>
            <pc:sldMk cId="3562024339" sldId="314"/>
            <ac:picMk id="15" creationId="{6B7336D5-DBA8-D0C9-C2D9-D5F2F7664258}"/>
          </ac:picMkLst>
        </pc:picChg>
      </pc:sldChg>
      <pc:sldChg chg="modSp new mod">
        <pc:chgData name="JESUS HERNANDEZ PEREZ" userId="a2d4dce0-0bac-4d19-8231-38a8200a061f" providerId="ADAL" clId="{7E079269-38EF-447F-A5AF-CD4EFEFA6323}" dt="2023-05-16T10:58:25.208" v="546" actId="20577"/>
        <pc:sldMkLst>
          <pc:docMk/>
          <pc:sldMk cId="1062410144" sldId="315"/>
        </pc:sldMkLst>
        <pc:spChg chg="mod">
          <ac:chgData name="JESUS HERNANDEZ PEREZ" userId="a2d4dce0-0bac-4d19-8231-38a8200a061f" providerId="ADAL" clId="{7E079269-38EF-447F-A5AF-CD4EFEFA6323}" dt="2023-05-16T10:58:25.208" v="546" actId="20577"/>
          <ac:spMkLst>
            <pc:docMk/>
            <pc:sldMk cId="1062410144" sldId="315"/>
            <ac:spMk id="2" creationId="{3F971365-E88E-1CF2-5A1D-8BCDAC0DBB75}"/>
          </ac:spMkLst>
        </pc:spChg>
      </pc:sldChg>
      <pc:sldChg chg="modSp add del mod">
        <pc:chgData name="JESUS HERNANDEZ PEREZ" userId="a2d4dce0-0bac-4d19-8231-38a8200a061f" providerId="ADAL" clId="{7E079269-38EF-447F-A5AF-CD4EFEFA6323}" dt="2023-05-16T10:47:36.452" v="534" actId="47"/>
        <pc:sldMkLst>
          <pc:docMk/>
          <pc:sldMk cId="2549696378" sldId="315"/>
        </pc:sldMkLst>
        <pc:spChg chg="mod">
          <ac:chgData name="JESUS HERNANDEZ PEREZ" userId="a2d4dce0-0bac-4d19-8231-38a8200a061f" providerId="ADAL" clId="{7E079269-38EF-447F-A5AF-CD4EFEFA6323}" dt="2023-05-16T10:45:51.546" v="468" actId="20577"/>
          <ac:spMkLst>
            <pc:docMk/>
            <pc:sldMk cId="2549696378" sldId="315"/>
            <ac:spMk id="3" creationId="{834F9A09-5686-F0A8-7D18-F7629BDF01D4}"/>
          </ac:spMkLst>
        </pc:spChg>
        <pc:picChg chg="mod modCrop">
          <ac:chgData name="JESUS HERNANDEZ PEREZ" userId="a2d4dce0-0bac-4d19-8231-38a8200a061f" providerId="ADAL" clId="{7E079269-38EF-447F-A5AF-CD4EFEFA6323}" dt="2023-05-16T10:46:48.521" v="474" actId="14100"/>
          <ac:picMkLst>
            <pc:docMk/>
            <pc:sldMk cId="2549696378" sldId="315"/>
            <ac:picMk id="7" creationId="{A7102293-11F0-8A8D-35D7-8D94E9D89843}"/>
          </ac:picMkLst>
        </pc:picChg>
      </pc:sldChg>
      <pc:sldChg chg="modSp add del mod">
        <pc:chgData name="JESUS HERNANDEZ PEREZ" userId="a2d4dce0-0bac-4d19-8231-38a8200a061f" providerId="ADAL" clId="{7E079269-38EF-447F-A5AF-CD4EFEFA6323}" dt="2023-05-16T10:47:34.941" v="533" actId="47"/>
        <pc:sldMkLst>
          <pc:docMk/>
          <pc:sldMk cId="2130461594" sldId="316"/>
        </pc:sldMkLst>
        <pc:spChg chg="mod">
          <ac:chgData name="JESUS HERNANDEZ PEREZ" userId="a2d4dce0-0bac-4d19-8231-38a8200a061f" providerId="ADAL" clId="{7E079269-38EF-447F-A5AF-CD4EFEFA6323}" dt="2023-05-16T10:47:00.292" v="477" actId="20577"/>
          <ac:spMkLst>
            <pc:docMk/>
            <pc:sldMk cId="2130461594" sldId="316"/>
            <ac:spMk id="3" creationId="{834F9A09-5686-F0A8-7D18-F7629BDF01D4}"/>
          </ac:spMkLst>
        </pc:spChg>
        <pc:picChg chg="mod modCrop">
          <ac:chgData name="JESUS HERNANDEZ PEREZ" userId="a2d4dce0-0bac-4d19-8231-38a8200a061f" providerId="ADAL" clId="{7E079269-38EF-447F-A5AF-CD4EFEFA6323}" dt="2023-05-16T10:47:32.164" v="532" actId="18131"/>
          <ac:picMkLst>
            <pc:docMk/>
            <pc:sldMk cId="2130461594" sldId="316"/>
            <ac:picMk id="7" creationId="{A7102293-11F0-8A8D-35D7-8D94E9D89843}"/>
          </ac:picMkLst>
        </pc:picChg>
      </pc:sldChg>
      <pc:sldChg chg="modSp new mod ord">
        <pc:chgData name="JESUS HERNANDEZ PEREZ" userId="a2d4dce0-0bac-4d19-8231-38a8200a061f" providerId="ADAL" clId="{7E079269-38EF-447F-A5AF-CD4EFEFA6323}" dt="2023-05-16T11:02:19.932" v="578"/>
        <pc:sldMkLst>
          <pc:docMk/>
          <pc:sldMk cId="3100207039" sldId="316"/>
        </pc:sldMkLst>
        <pc:spChg chg="mod">
          <ac:chgData name="JESUS HERNANDEZ PEREZ" userId="a2d4dce0-0bac-4d19-8231-38a8200a061f" providerId="ADAL" clId="{7E079269-38EF-447F-A5AF-CD4EFEFA6323}" dt="2023-05-16T11:02:13.106" v="576" actId="20577"/>
          <ac:spMkLst>
            <pc:docMk/>
            <pc:sldMk cId="3100207039" sldId="316"/>
            <ac:spMk id="2" creationId="{25BDCA55-41C5-6D59-6534-80CE081629A3}"/>
          </ac:spMkLst>
        </pc:spChg>
      </pc:sldChg>
      <pc:sldChg chg="addSp delSp modSp add mod ord">
        <pc:chgData name="JESUS HERNANDEZ PEREZ" userId="a2d4dce0-0bac-4d19-8231-38a8200a061f" providerId="ADAL" clId="{7E079269-38EF-447F-A5AF-CD4EFEFA6323}" dt="2023-05-16T13:57:53.604" v="857" actId="1076"/>
        <pc:sldMkLst>
          <pc:docMk/>
          <pc:sldMk cId="3651194140" sldId="317"/>
        </pc:sldMkLst>
        <pc:spChg chg="mod">
          <ac:chgData name="JESUS HERNANDEZ PEREZ" userId="a2d4dce0-0bac-4d19-8231-38a8200a061f" providerId="ADAL" clId="{7E079269-38EF-447F-A5AF-CD4EFEFA6323}" dt="2023-05-16T11:02:55.942" v="588" actId="20577"/>
          <ac:spMkLst>
            <pc:docMk/>
            <pc:sldMk cId="3651194140" sldId="317"/>
            <ac:spMk id="2" creationId="{25BDCA55-41C5-6D59-6534-80CE081629A3}"/>
          </ac:spMkLst>
        </pc:spChg>
        <pc:spChg chg="mod">
          <ac:chgData name="JESUS HERNANDEZ PEREZ" userId="a2d4dce0-0bac-4d19-8231-38a8200a061f" providerId="ADAL" clId="{7E079269-38EF-447F-A5AF-CD4EFEFA6323}" dt="2023-05-16T11:03:15.446" v="650" actId="20577"/>
          <ac:spMkLst>
            <pc:docMk/>
            <pc:sldMk cId="3651194140" sldId="317"/>
            <ac:spMk id="3" creationId="{EC851C27-0CA4-AB54-7C54-BB9393BF3B39}"/>
          </ac:spMkLst>
        </pc:spChg>
        <pc:spChg chg="add del mod">
          <ac:chgData name="JESUS HERNANDEZ PEREZ" userId="a2d4dce0-0bac-4d19-8231-38a8200a061f" providerId="ADAL" clId="{7E079269-38EF-447F-A5AF-CD4EFEFA6323}" dt="2023-05-16T13:57:01.567" v="848" actId="478"/>
          <ac:spMkLst>
            <pc:docMk/>
            <pc:sldMk cId="3651194140" sldId="317"/>
            <ac:spMk id="4" creationId="{B2D4BD24-42CB-73E4-8773-B12F98FE13BB}"/>
          </ac:spMkLst>
        </pc:spChg>
        <pc:spChg chg="add mod">
          <ac:chgData name="JESUS HERNANDEZ PEREZ" userId="a2d4dce0-0bac-4d19-8231-38a8200a061f" providerId="ADAL" clId="{7E079269-38EF-447F-A5AF-CD4EFEFA6323}" dt="2023-05-16T13:57:53.604" v="857" actId="1076"/>
          <ac:spMkLst>
            <pc:docMk/>
            <pc:sldMk cId="3651194140" sldId="317"/>
            <ac:spMk id="5" creationId="{AF5DD8D3-4B8A-E5F7-4DCD-F9BA84382BED}"/>
          </ac:spMkLst>
        </pc:spChg>
      </pc:sldChg>
      <pc:sldChg chg="addSp modSp new mod ord">
        <pc:chgData name="JESUS HERNANDEZ PEREZ" userId="a2d4dce0-0bac-4d19-8231-38a8200a061f" providerId="ADAL" clId="{7E079269-38EF-447F-A5AF-CD4EFEFA6323}" dt="2023-05-17T08:30:34.296" v="965"/>
        <pc:sldMkLst>
          <pc:docMk/>
          <pc:sldMk cId="3019468135" sldId="318"/>
        </pc:sldMkLst>
        <pc:spChg chg="mod">
          <ac:chgData name="JESUS HERNANDEZ PEREZ" userId="a2d4dce0-0bac-4d19-8231-38a8200a061f" providerId="ADAL" clId="{7E079269-38EF-447F-A5AF-CD4EFEFA6323}" dt="2023-05-16T11:05:44.953" v="658" actId="20577"/>
          <ac:spMkLst>
            <pc:docMk/>
            <pc:sldMk cId="3019468135" sldId="318"/>
            <ac:spMk id="2" creationId="{0B3A1020-DE97-7499-168C-C992EC7473B0}"/>
          </ac:spMkLst>
        </pc:spChg>
        <pc:spChg chg="mod">
          <ac:chgData name="JESUS HERNANDEZ PEREZ" userId="a2d4dce0-0bac-4d19-8231-38a8200a061f" providerId="ADAL" clId="{7E079269-38EF-447F-A5AF-CD4EFEFA6323}" dt="2023-05-16T11:06:18.980" v="691" actId="20577"/>
          <ac:spMkLst>
            <pc:docMk/>
            <pc:sldMk cId="3019468135" sldId="318"/>
            <ac:spMk id="3" creationId="{7F6A9437-2555-8D25-483F-0D7CD632CE37}"/>
          </ac:spMkLst>
        </pc:spChg>
        <pc:spChg chg="add mod">
          <ac:chgData name="JESUS HERNANDEZ PEREZ" userId="a2d4dce0-0bac-4d19-8231-38a8200a061f" providerId="ADAL" clId="{7E079269-38EF-447F-A5AF-CD4EFEFA6323}" dt="2023-05-16T11:29:43.273" v="776" actId="1076"/>
          <ac:spMkLst>
            <pc:docMk/>
            <pc:sldMk cId="3019468135" sldId="318"/>
            <ac:spMk id="7" creationId="{A768F8E1-95E4-4D45-C710-3C7F81B40566}"/>
          </ac:spMkLst>
        </pc:spChg>
        <pc:spChg chg="add">
          <ac:chgData name="JESUS HERNANDEZ PEREZ" userId="a2d4dce0-0bac-4d19-8231-38a8200a061f" providerId="ADAL" clId="{7E079269-38EF-447F-A5AF-CD4EFEFA6323}" dt="2023-05-16T11:30:02.767" v="777"/>
          <ac:spMkLst>
            <pc:docMk/>
            <pc:sldMk cId="3019468135" sldId="318"/>
            <ac:spMk id="8" creationId="{D5413F6B-5D12-3687-DF00-C5D1E768D319}"/>
          </ac:spMkLst>
        </pc:spChg>
        <pc:spChg chg="add mod">
          <ac:chgData name="JESUS HERNANDEZ PEREZ" userId="a2d4dce0-0bac-4d19-8231-38a8200a061f" providerId="ADAL" clId="{7E079269-38EF-447F-A5AF-CD4EFEFA6323}" dt="2023-05-16T11:30:06.073" v="778"/>
          <ac:spMkLst>
            <pc:docMk/>
            <pc:sldMk cId="3019468135" sldId="318"/>
            <ac:spMk id="9" creationId="{B61C1C4D-1226-8ECC-9B3D-07C172582EAB}"/>
          </ac:spMkLst>
        </pc:spChg>
        <pc:picChg chg="add mod modCrop">
          <ac:chgData name="JESUS HERNANDEZ PEREZ" userId="a2d4dce0-0bac-4d19-8231-38a8200a061f" providerId="ADAL" clId="{7E079269-38EF-447F-A5AF-CD4EFEFA6323}" dt="2023-05-16T11:30:09.748" v="780" actId="1076"/>
          <ac:picMkLst>
            <pc:docMk/>
            <pc:sldMk cId="3019468135" sldId="318"/>
            <ac:picMk id="6" creationId="{5B6FFB44-AEE6-C273-49AD-1AC7613B6026}"/>
          </ac:picMkLst>
        </pc:picChg>
        <pc:picChg chg="add mod">
          <ac:chgData name="JESUS HERNANDEZ PEREZ" userId="a2d4dce0-0bac-4d19-8231-38a8200a061f" providerId="ADAL" clId="{7E079269-38EF-447F-A5AF-CD4EFEFA6323}" dt="2023-05-16T11:30:20.505" v="782" actId="1076"/>
          <ac:picMkLst>
            <pc:docMk/>
            <pc:sldMk cId="3019468135" sldId="318"/>
            <ac:picMk id="4102" creationId="{F9A116F0-1FDA-C890-C26A-0B2EBD782A50}"/>
          </ac:picMkLst>
        </pc:picChg>
      </pc:sldChg>
      <pc:sldChg chg="modSp new del mod">
        <pc:chgData name="JESUS HERNANDEZ PEREZ" userId="a2d4dce0-0bac-4d19-8231-38a8200a061f" providerId="ADAL" clId="{7E079269-38EF-447F-A5AF-CD4EFEFA6323}" dt="2023-05-16T11:14:17.921" v="739" actId="47"/>
        <pc:sldMkLst>
          <pc:docMk/>
          <pc:sldMk cId="3157528186" sldId="319"/>
        </pc:sldMkLst>
        <pc:spChg chg="mod">
          <ac:chgData name="JESUS HERNANDEZ PEREZ" userId="a2d4dce0-0bac-4d19-8231-38a8200a061f" providerId="ADAL" clId="{7E079269-38EF-447F-A5AF-CD4EFEFA6323}" dt="2023-05-16T11:13:44.722" v="734" actId="20577"/>
          <ac:spMkLst>
            <pc:docMk/>
            <pc:sldMk cId="3157528186" sldId="319"/>
            <ac:spMk id="2" creationId="{1EBD0B5F-59EE-3C37-599B-3BDAADC9C2BE}"/>
          </ac:spMkLst>
        </pc:spChg>
      </pc:sldChg>
      <pc:sldChg chg="new del">
        <pc:chgData name="JESUS HERNANDEZ PEREZ" userId="a2d4dce0-0bac-4d19-8231-38a8200a061f" providerId="ADAL" clId="{7E079269-38EF-447F-A5AF-CD4EFEFA6323}" dt="2023-05-16T11:14:00.215" v="736" actId="47"/>
        <pc:sldMkLst>
          <pc:docMk/>
          <pc:sldMk cId="2585225636" sldId="320"/>
        </pc:sldMkLst>
      </pc:sldChg>
      <pc:sldChg chg="addSp delSp modSp new mod">
        <pc:chgData name="JESUS HERNANDEZ PEREZ" userId="a2d4dce0-0bac-4d19-8231-38a8200a061f" providerId="ADAL" clId="{7E079269-38EF-447F-A5AF-CD4EFEFA6323}" dt="2023-05-16T16:43:49.907" v="956"/>
        <pc:sldMkLst>
          <pc:docMk/>
          <pc:sldMk cId="2665729494" sldId="320"/>
        </pc:sldMkLst>
        <pc:spChg chg="del">
          <ac:chgData name="JESUS HERNANDEZ PEREZ" userId="a2d4dce0-0bac-4d19-8231-38a8200a061f" providerId="ADAL" clId="{7E079269-38EF-447F-A5AF-CD4EFEFA6323}" dt="2023-05-16T11:14:48.702" v="740"/>
          <ac:spMkLst>
            <pc:docMk/>
            <pc:sldMk cId="2665729494" sldId="320"/>
            <ac:spMk id="2" creationId="{0D16EC66-1506-3805-FA6B-EE12626D9EBE}"/>
          </ac:spMkLst>
        </pc:spChg>
        <pc:spChg chg="del">
          <ac:chgData name="JESUS HERNANDEZ PEREZ" userId="a2d4dce0-0bac-4d19-8231-38a8200a061f" providerId="ADAL" clId="{7E079269-38EF-447F-A5AF-CD4EFEFA6323}" dt="2023-05-16T11:18:47.094" v="750"/>
          <ac:spMkLst>
            <pc:docMk/>
            <pc:sldMk cId="2665729494" sldId="320"/>
            <ac:spMk id="3" creationId="{6A73ACC3-915A-E3A7-8E76-330D778B87AC}"/>
          </ac:spMkLst>
        </pc:spChg>
        <pc:spChg chg="add del">
          <ac:chgData name="JESUS HERNANDEZ PEREZ" userId="a2d4dce0-0bac-4d19-8231-38a8200a061f" providerId="ADAL" clId="{7E079269-38EF-447F-A5AF-CD4EFEFA6323}" dt="2023-05-16T11:20:01.270" v="756"/>
          <ac:spMkLst>
            <pc:docMk/>
            <pc:sldMk cId="2665729494" sldId="320"/>
            <ac:spMk id="4" creationId="{C6149330-6C5E-7234-FDC1-FAD1F316F503}"/>
          </ac:spMkLst>
        </pc:spChg>
        <pc:spChg chg="del">
          <ac:chgData name="JESUS HERNANDEZ PEREZ" userId="a2d4dce0-0bac-4d19-8231-38a8200a061f" providerId="ADAL" clId="{7E079269-38EF-447F-A5AF-CD4EFEFA6323}" dt="2023-05-16T11:15:55.458" v="741"/>
          <ac:spMkLst>
            <pc:docMk/>
            <pc:sldMk cId="2665729494" sldId="320"/>
            <ac:spMk id="5" creationId="{F4F1B736-1246-043B-29FC-37AC16F98F70}"/>
          </ac:spMkLst>
        </pc:spChg>
        <pc:spChg chg="mod">
          <ac:chgData name="JESUS HERNANDEZ PEREZ" userId="a2d4dce0-0bac-4d19-8231-38a8200a061f" providerId="ADAL" clId="{7E079269-38EF-447F-A5AF-CD4EFEFA6323}" dt="2023-05-16T11:14:15.077" v="738"/>
          <ac:spMkLst>
            <pc:docMk/>
            <pc:sldMk cId="2665729494" sldId="320"/>
            <ac:spMk id="6" creationId="{5AB91DC9-017A-CB97-F15F-3CADC14230A4}"/>
          </ac:spMkLst>
        </pc:spChg>
        <pc:spChg chg="mod">
          <ac:chgData name="JESUS HERNANDEZ PEREZ" userId="a2d4dce0-0bac-4d19-8231-38a8200a061f" providerId="ADAL" clId="{7E079269-38EF-447F-A5AF-CD4EFEFA6323}" dt="2023-05-16T16:43:49.907" v="956"/>
          <ac:spMkLst>
            <pc:docMk/>
            <pc:sldMk cId="2665729494" sldId="320"/>
            <ac:spMk id="7" creationId="{BE238BD1-FE67-9FF7-393B-CC6E4F61ADC2}"/>
          </ac:spMkLst>
        </pc:spChg>
        <pc:spChg chg="mod">
          <ac:chgData name="JESUS HERNANDEZ PEREZ" userId="a2d4dce0-0bac-4d19-8231-38a8200a061f" providerId="ADAL" clId="{7E079269-38EF-447F-A5AF-CD4EFEFA6323}" dt="2023-05-16T16:43:15.908" v="955"/>
          <ac:spMkLst>
            <pc:docMk/>
            <pc:sldMk cId="2665729494" sldId="320"/>
            <ac:spMk id="8" creationId="{BF0676F1-13C1-FA0A-43D4-BDD1B0F2E5EA}"/>
          </ac:spMkLst>
        </pc:spChg>
        <pc:spChg chg="add del mod">
          <ac:chgData name="JESUS HERNANDEZ PEREZ" userId="a2d4dce0-0bac-4d19-8231-38a8200a061f" providerId="ADAL" clId="{7E079269-38EF-447F-A5AF-CD4EFEFA6323}" dt="2023-05-16T11:19:53.015" v="755"/>
          <ac:spMkLst>
            <pc:docMk/>
            <pc:sldMk cId="2665729494" sldId="320"/>
            <ac:spMk id="11" creationId="{B1D32E4E-9171-48F2-B8D3-0CCB32495AEB}"/>
          </ac:spMkLst>
        </pc:spChg>
        <pc:spChg chg="add del mod">
          <ac:chgData name="JESUS HERNANDEZ PEREZ" userId="a2d4dce0-0bac-4d19-8231-38a8200a061f" providerId="ADAL" clId="{7E079269-38EF-447F-A5AF-CD4EFEFA6323}" dt="2023-05-16T11:19:51.916" v="754"/>
          <ac:spMkLst>
            <pc:docMk/>
            <pc:sldMk cId="2665729494" sldId="320"/>
            <ac:spMk id="12" creationId="{4B84A040-9FD4-FDA4-5522-ABE4947E7AA7}"/>
          </ac:spMkLst>
        </pc:spChg>
        <pc:spChg chg="add del mod">
          <ac:chgData name="JESUS HERNANDEZ PEREZ" userId="a2d4dce0-0bac-4d19-8231-38a8200a061f" providerId="ADAL" clId="{7E079269-38EF-447F-A5AF-CD4EFEFA6323}" dt="2023-05-16T11:20:16.399" v="760"/>
          <ac:spMkLst>
            <pc:docMk/>
            <pc:sldMk cId="2665729494" sldId="320"/>
            <ac:spMk id="13" creationId="{82584897-607F-F9E9-CA20-2E8C1F9DC598}"/>
          </ac:spMkLst>
        </pc:spChg>
        <pc:spChg chg="add mod">
          <ac:chgData name="JESUS HERNANDEZ PEREZ" userId="a2d4dce0-0bac-4d19-8231-38a8200a061f" providerId="ADAL" clId="{7E079269-38EF-447F-A5AF-CD4EFEFA6323}" dt="2023-05-16T11:20:08.513" v="759" actId="14100"/>
          <ac:spMkLst>
            <pc:docMk/>
            <pc:sldMk cId="2665729494" sldId="320"/>
            <ac:spMk id="14" creationId="{2A97E973-D1E4-4BB9-BCCA-2EFEF805F316}"/>
          </ac:spMkLst>
        </pc:spChg>
        <pc:picChg chg="add mod">
          <ac:chgData name="JESUS HERNANDEZ PEREZ" userId="a2d4dce0-0bac-4d19-8231-38a8200a061f" providerId="ADAL" clId="{7E079269-38EF-447F-A5AF-CD4EFEFA6323}" dt="2023-05-16T11:14:48.702" v="740"/>
          <ac:picMkLst>
            <pc:docMk/>
            <pc:sldMk cId="2665729494" sldId="320"/>
            <ac:picMk id="3074" creationId="{C99A2692-19A3-D671-F2E6-2D1E7A252CE7}"/>
          </ac:picMkLst>
        </pc:picChg>
        <pc:picChg chg="add mod">
          <ac:chgData name="JESUS HERNANDEZ PEREZ" userId="a2d4dce0-0bac-4d19-8231-38a8200a061f" providerId="ADAL" clId="{7E079269-38EF-447F-A5AF-CD4EFEFA6323}" dt="2023-05-16T11:19:02.982" v="751"/>
          <ac:picMkLst>
            <pc:docMk/>
            <pc:sldMk cId="2665729494" sldId="320"/>
            <ac:picMk id="3076" creationId="{CDA089AC-F104-677D-0F41-A94F6B7F1E28}"/>
          </ac:picMkLst>
        </pc:picChg>
        <pc:picChg chg="add del">
          <ac:chgData name="JESUS HERNANDEZ PEREZ" userId="a2d4dce0-0bac-4d19-8231-38a8200a061f" providerId="ADAL" clId="{7E079269-38EF-447F-A5AF-CD4EFEFA6323}" dt="2023-05-16T11:18:41.715" v="749"/>
          <ac:picMkLst>
            <pc:docMk/>
            <pc:sldMk cId="2665729494" sldId="320"/>
            <ac:picMk id="3078" creationId="{085C069D-58E1-00DC-E862-4B51B87A94B0}"/>
          </ac:picMkLst>
        </pc:picChg>
        <pc:picChg chg="add mod">
          <ac:chgData name="JESUS HERNANDEZ PEREZ" userId="a2d4dce0-0bac-4d19-8231-38a8200a061f" providerId="ADAL" clId="{7E079269-38EF-447F-A5AF-CD4EFEFA6323}" dt="2023-05-16T11:18:47.094" v="750"/>
          <ac:picMkLst>
            <pc:docMk/>
            <pc:sldMk cId="2665729494" sldId="320"/>
            <ac:picMk id="3080" creationId="{B1B1016A-0E12-D0BF-CF08-D1C8681FB3A3}"/>
          </ac:picMkLst>
        </pc:picChg>
        <pc:picChg chg="add mod">
          <ac:chgData name="JESUS HERNANDEZ PEREZ" userId="a2d4dce0-0bac-4d19-8231-38a8200a061f" providerId="ADAL" clId="{7E079269-38EF-447F-A5AF-CD4EFEFA6323}" dt="2023-05-16T11:20:32.992" v="765" actId="1076"/>
          <ac:picMkLst>
            <pc:docMk/>
            <pc:sldMk cId="2665729494" sldId="320"/>
            <ac:picMk id="3090" creationId="{B47FB6BA-0C79-2B68-3ED1-E1834B764F3C}"/>
          </ac:picMkLst>
        </pc:picChg>
      </pc:sldChg>
      <pc:sldChg chg="modSp add del mod">
        <pc:chgData name="JESUS HERNANDEZ PEREZ" userId="a2d4dce0-0bac-4d19-8231-38a8200a061f" providerId="ADAL" clId="{7E079269-38EF-447F-A5AF-CD4EFEFA6323}" dt="2023-05-16T16:31:12.006" v="878" actId="47"/>
        <pc:sldMkLst>
          <pc:docMk/>
          <pc:sldMk cId="599209391" sldId="321"/>
        </pc:sldMkLst>
        <pc:picChg chg="mod modCrop">
          <ac:chgData name="JESUS HERNANDEZ PEREZ" userId="a2d4dce0-0bac-4d19-8231-38a8200a061f" providerId="ADAL" clId="{7E079269-38EF-447F-A5AF-CD4EFEFA6323}" dt="2023-05-16T16:30:23.455" v="873" actId="18131"/>
          <ac:picMkLst>
            <pc:docMk/>
            <pc:sldMk cId="599209391" sldId="321"/>
            <ac:picMk id="11" creationId="{08F6F07D-F53D-216F-44FA-F812DDE9080F}"/>
          </ac:picMkLst>
        </pc:picChg>
      </pc:sldChg>
      <pc:sldChg chg="new del">
        <pc:chgData name="JESUS HERNANDEZ PEREZ" userId="a2d4dce0-0bac-4d19-8231-38a8200a061f" providerId="ADAL" clId="{7E079269-38EF-447F-A5AF-CD4EFEFA6323}" dt="2023-05-16T13:57:41.074" v="853" actId="47"/>
        <pc:sldMkLst>
          <pc:docMk/>
          <pc:sldMk cId="1434869190" sldId="321"/>
        </pc:sldMkLst>
      </pc:sldChg>
      <pc:sldChg chg="modSp add mod modTransition">
        <pc:chgData name="JESUS HERNANDEZ PEREZ" userId="a2d4dce0-0bac-4d19-8231-38a8200a061f" providerId="ADAL" clId="{7E079269-38EF-447F-A5AF-CD4EFEFA6323}" dt="2023-05-16T16:43:15.908" v="955"/>
        <pc:sldMkLst>
          <pc:docMk/>
          <pc:sldMk cId="1706318686" sldId="321"/>
        </pc:sldMkLst>
        <pc:spChg chg="mod">
          <ac:chgData name="JESUS HERNANDEZ PEREZ" userId="a2d4dce0-0bac-4d19-8231-38a8200a061f" providerId="ADAL" clId="{7E079269-38EF-447F-A5AF-CD4EFEFA6323}" dt="2023-05-16T16:42:28.695" v="945" actId="20577"/>
          <ac:spMkLst>
            <pc:docMk/>
            <pc:sldMk cId="1706318686" sldId="321"/>
            <ac:spMk id="2" creationId="{2269C3E0-BDF6-8893-287D-4089F83CAF5A}"/>
          </ac:spMkLst>
        </pc:spChg>
        <pc:spChg chg="mod">
          <ac:chgData name="JESUS HERNANDEZ PEREZ" userId="a2d4dce0-0bac-4d19-8231-38a8200a061f" providerId="ADAL" clId="{7E079269-38EF-447F-A5AF-CD4EFEFA6323}" dt="2023-05-16T16:42:36.345" v="946" actId="20577"/>
          <ac:spMkLst>
            <pc:docMk/>
            <pc:sldMk cId="1706318686" sldId="321"/>
            <ac:spMk id="3" creationId="{834F9A09-5686-F0A8-7D18-F7629BDF01D4}"/>
          </ac:spMkLst>
        </pc:spChg>
        <pc:spChg chg="mod">
          <ac:chgData name="JESUS HERNANDEZ PEREZ" userId="a2d4dce0-0bac-4d19-8231-38a8200a061f" providerId="ADAL" clId="{7E079269-38EF-447F-A5AF-CD4EFEFA6323}" dt="2023-05-16T16:43:15.908" v="955"/>
          <ac:spMkLst>
            <pc:docMk/>
            <pc:sldMk cId="1706318686" sldId="321"/>
            <ac:spMk id="4" creationId="{24290A31-050F-A822-92BD-7001EBA1CFE0}"/>
          </ac:spMkLst>
        </pc:spChg>
        <pc:picChg chg="mod modCrop">
          <ac:chgData name="JESUS HERNANDEZ PEREZ" userId="a2d4dce0-0bac-4d19-8231-38a8200a061f" providerId="ADAL" clId="{7E079269-38EF-447F-A5AF-CD4EFEFA6323}" dt="2023-05-16T16:41:32.303" v="921" actId="18131"/>
          <ac:picMkLst>
            <pc:docMk/>
            <pc:sldMk cId="1706318686" sldId="321"/>
            <ac:picMk id="15" creationId="{6B7336D5-DBA8-D0C9-C2D9-D5F2F7664258}"/>
          </ac:picMkLst>
        </pc:picChg>
      </pc:sldChg>
      <pc:sldChg chg="modSp add del mod modTransition">
        <pc:chgData name="JESUS HERNANDEZ PEREZ" userId="a2d4dce0-0bac-4d19-8231-38a8200a061f" providerId="ADAL" clId="{7E079269-38EF-447F-A5AF-CD4EFEFA6323}" dt="2023-05-16T16:41:08.927" v="917" actId="47"/>
        <pc:sldMkLst>
          <pc:docMk/>
          <pc:sldMk cId="3095688242" sldId="321"/>
        </pc:sldMkLst>
        <pc:picChg chg="mod modCrop">
          <ac:chgData name="JESUS HERNANDEZ PEREZ" userId="a2d4dce0-0bac-4d19-8231-38a8200a061f" providerId="ADAL" clId="{7E079269-38EF-447F-A5AF-CD4EFEFA6323}" dt="2023-05-16T16:32:01.173" v="889" actId="14100"/>
          <ac:picMkLst>
            <pc:docMk/>
            <pc:sldMk cId="3095688242" sldId="321"/>
            <ac:picMk id="11" creationId="{08F6F07D-F53D-216F-44FA-F812DDE9080F}"/>
          </ac:picMkLst>
        </pc:picChg>
      </pc:sldChg>
      <pc:sldChg chg="modSp add del mod">
        <pc:chgData name="JESUS HERNANDEZ PEREZ" userId="a2d4dce0-0bac-4d19-8231-38a8200a061f" providerId="ADAL" clId="{7E079269-38EF-447F-A5AF-CD4EFEFA6323}" dt="2023-05-16T16:41:09.738" v="918" actId="47"/>
        <pc:sldMkLst>
          <pc:docMk/>
          <pc:sldMk cId="1402618305" sldId="322"/>
        </pc:sldMkLst>
        <pc:picChg chg="mod modCrop">
          <ac:chgData name="JESUS HERNANDEZ PEREZ" userId="a2d4dce0-0bac-4d19-8231-38a8200a061f" providerId="ADAL" clId="{7E079269-38EF-447F-A5AF-CD4EFEFA6323}" dt="2023-05-16T16:33:42.529" v="892" actId="18131"/>
          <ac:picMkLst>
            <pc:docMk/>
            <pc:sldMk cId="1402618305" sldId="322"/>
            <ac:picMk id="11" creationId="{08F6F07D-F53D-216F-44FA-F812DDE9080F}"/>
          </ac:picMkLst>
        </pc:picChg>
      </pc:sldChg>
      <pc:sldChg chg="modSp mod">
        <pc:chgData name="JESUS HERNANDEZ PEREZ" userId="a2d4dce0-0bac-4d19-8231-38a8200a061f" providerId="ADAL" clId="{7E079269-38EF-447F-A5AF-CD4EFEFA6323}" dt="2023-05-17T11:36:11.458" v="975" actId="20577"/>
        <pc:sldMkLst>
          <pc:docMk/>
          <pc:sldMk cId="1724579866" sldId="322"/>
        </pc:sldMkLst>
        <pc:spChg chg="mod">
          <ac:chgData name="JESUS HERNANDEZ PEREZ" userId="a2d4dce0-0bac-4d19-8231-38a8200a061f" providerId="ADAL" clId="{7E079269-38EF-447F-A5AF-CD4EFEFA6323}" dt="2023-05-17T11:36:11.458" v="975" actId="20577"/>
          <ac:spMkLst>
            <pc:docMk/>
            <pc:sldMk cId="1724579866" sldId="322"/>
            <ac:spMk id="11" creationId="{0999093B-FB32-834D-B27F-0E920F97FB29}"/>
          </ac:spMkLst>
        </pc:spChg>
      </pc:sldChg>
      <pc:sldMasterChg chg="modSp modSldLayout">
        <pc:chgData name="JESUS HERNANDEZ PEREZ" userId="a2d4dce0-0bac-4d19-8231-38a8200a061f" providerId="ADAL" clId="{7E079269-38EF-447F-A5AF-CD4EFEFA6323}" dt="2023-05-16T16:43:49.907" v="956"/>
        <pc:sldMasterMkLst>
          <pc:docMk/>
          <pc:sldMasterMk cId="1999713800" sldId="2147483696"/>
        </pc:sldMasterMkLst>
        <pc:spChg chg="mod">
          <ac:chgData name="JESUS HERNANDEZ PEREZ" userId="a2d4dce0-0bac-4d19-8231-38a8200a061f" providerId="ADAL" clId="{7E079269-38EF-447F-A5AF-CD4EFEFA6323}" dt="2023-05-16T16:43:49.907" v="956"/>
          <ac:spMkLst>
            <pc:docMk/>
            <pc:sldMasterMk cId="1999713800" sldId="2147483696"/>
            <ac:spMk id="4" creationId="{25DBC8A0-34FC-4B6E-B42B-A721267D890E}"/>
          </ac:spMkLst>
        </pc:spChg>
        <pc:spChg chg="mod">
          <ac:chgData name="JESUS HERNANDEZ PEREZ" userId="a2d4dce0-0bac-4d19-8231-38a8200a061f" providerId="ADAL" clId="{7E079269-38EF-447F-A5AF-CD4EFEFA6323}" dt="2023-05-16T16:43:15.908" v="955"/>
          <ac:spMkLst>
            <pc:docMk/>
            <pc:sldMasterMk cId="1999713800" sldId="2147483696"/>
            <ac:spMk id="5" creationId="{609AC0B6-4CC4-4E41-8A4D-F62E17F28576}"/>
          </ac:spMkLst>
        </pc:spChg>
        <pc:sldLayoutChg chg="modSp">
          <pc:chgData name="JESUS HERNANDEZ PEREZ" userId="a2d4dce0-0bac-4d19-8231-38a8200a061f" providerId="ADAL" clId="{7E079269-38EF-447F-A5AF-CD4EFEFA6323}" dt="2023-05-16T16:43:49.907" v="956"/>
          <pc:sldLayoutMkLst>
            <pc:docMk/>
            <pc:sldMasterMk cId="1999713800" sldId="2147483696"/>
            <pc:sldLayoutMk cId="1663291002" sldId="2147483702"/>
          </pc:sldLayoutMkLst>
          <pc:spChg chg="mod">
            <ac:chgData name="JESUS HERNANDEZ PEREZ" userId="a2d4dce0-0bac-4d19-8231-38a8200a061f" providerId="ADAL" clId="{7E079269-38EF-447F-A5AF-CD4EFEFA6323}" dt="2023-05-16T16:43:49.907" v="956"/>
            <ac:spMkLst>
              <pc:docMk/>
              <pc:sldMasterMk cId="1999713800" sldId="2147483696"/>
              <pc:sldLayoutMk cId="1663291002" sldId="2147483702"/>
              <ac:spMk id="3" creationId="{8DF1DFFF-E5C5-43DF-B71C-7270DB97372C}"/>
            </ac:spMkLst>
          </pc:spChg>
          <pc:spChg chg="mod">
            <ac:chgData name="JESUS HERNANDEZ PEREZ" userId="a2d4dce0-0bac-4d19-8231-38a8200a061f" providerId="ADAL" clId="{7E079269-38EF-447F-A5AF-CD4EFEFA6323}" dt="2023-05-16T16:43:15.908" v="955"/>
            <ac:spMkLst>
              <pc:docMk/>
              <pc:sldMasterMk cId="1999713800" sldId="2147483696"/>
              <pc:sldLayoutMk cId="1663291002" sldId="2147483702"/>
              <ac:spMk id="4" creationId="{7EBC03C0-6EB7-4633-967C-12C35768BB58}"/>
            </ac:spMkLst>
          </pc:spChg>
        </pc:sldLayoutChg>
        <pc:sldLayoutChg chg="modSp">
          <pc:chgData name="JESUS HERNANDEZ PEREZ" userId="a2d4dce0-0bac-4d19-8231-38a8200a061f" providerId="ADAL" clId="{7E079269-38EF-447F-A5AF-CD4EFEFA6323}" dt="2023-05-16T16:43:49.907" v="956"/>
          <pc:sldLayoutMkLst>
            <pc:docMk/>
            <pc:sldMasterMk cId="1999713800" sldId="2147483696"/>
            <pc:sldLayoutMk cId="3840867636" sldId="2147483703"/>
          </pc:sldLayoutMkLst>
          <pc:spChg chg="mod">
            <ac:chgData name="JESUS HERNANDEZ PEREZ" userId="a2d4dce0-0bac-4d19-8231-38a8200a061f" providerId="ADAL" clId="{7E079269-38EF-447F-A5AF-CD4EFEFA6323}" dt="2023-05-16T16:43:49.907" v="956"/>
            <ac:spMkLst>
              <pc:docMk/>
              <pc:sldMasterMk cId="1999713800" sldId="2147483696"/>
              <pc:sldLayoutMk cId="3840867636" sldId="2147483703"/>
              <ac:spMk id="2" creationId="{FDFF36D6-399B-43E3-84DD-9FC5119ECCE9}"/>
            </ac:spMkLst>
          </pc:spChg>
          <pc:spChg chg="mod">
            <ac:chgData name="JESUS HERNANDEZ PEREZ" userId="a2d4dce0-0bac-4d19-8231-38a8200a061f" providerId="ADAL" clId="{7E079269-38EF-447F-A5AF-CD4EFEFA6323}" dt="2023-05-16T16:43:15.908" v="955"/>
            <ac:spMkLst>
              <pc:docMk/>
              <pc:sldMasterMk cId="1999713800" sldId="2147483696"/>
              <pc:sldLayoutMk cId="3840867636" sldId="2147483703"/>
              <ac:spMk id="3" creationId="{50234AB7-3B85-4028-A500-5A1BDBF45C56}"/>
            </ac:spMkLst>
          </pc:spChg>
        </pc:sldLayoutChg>
        <pc:sldLayoutChg chg="modSp">
          <pc:chgData name="JESUS HERNANDEZ PEREZ" userId="a2d4dce0-0bac-4d19-8231-38a8200a061f" providerId="ADAL" clId="{7E079269-38EF-447F-A5AF-CD4EFEFA6323}" dt="2023-05-16T16:43:49.907" v="956"/>
          <pc:sldLayoutMkLst>
            <pc:docMk/>
            <pc:sldMasterMk cId="1999713800" sldId="2147483696"/>
            <pc:sldLayoutMk cId="3836805959" sldId="2147483704"/>
          </pc:sldLayoutMkLst>
          <pc:spChg chg="mod">
            <ac:chgData name="JESUS HERNANDEZ PEREZ" userId="a2d4dce0-0bac-4d19-8231-38a8200a061f" providerId="ADAL" clId="{7E079269-38EF-447F-A5AF-CD4EFEFA6323}" dt="2023-05-16T16:43:49.907" v="956"/>
            <ac:spMkLst>
              <pc:docMk/>
              <pc:sldMasterMk cId="1999713800" sldId="2147483696"/>
              <pc:sldLayoutMk cId="3836805959" sldId="2147483704"/>
              <ac:spMk id="5" creationId="{38E6AACE-FAFB-4934-8E3C-AB5B216353D8}"/>
            </ac:spMkLst>
          </pc:spChg>
          <pc:spChg chg="mod">
            <ac:chgData name="JESUS HERNANDEZ PEREZ" userId="a2d4dce0-0bac-4d19-8231-38a8200a061f" providerId="ADAL" clId="{7E079269-38EF-447F-A5AF-CD4EFEFA6323}" dt="2023-05-16T16:43:15.908" v="955"/>
            <ac:spMkLst>
              <pc:docMk/>
              <pc:sldMasterMk cId="1999713800" sldId="2147483696"/>
              <pc:sldLayoutMk cId="3836805959" sldId="2147483704"/>
              <ac:spMk id="6" creationId="{181533EA-D0F8-4C79-8721-F190DE2D2DC0}"/>
            </ac:spMkLst>
          </pc:spChg>
        </pc:sldLayoutChg>
        <pc:sldLayoutChg chg="modSp">
          <pc:chgData name="JESUS HERNANDEZ PEREZ" userId="a2d4dce0-0bac-4d19-8231-38a8200a061f" providerId="ADAL" clId="{7E079269-38EF-447F-A5AF-CD4EFEFA6323}" dt="2023-05-16T16:43:49.907" v="956"/>
          <pc:sldLayoutMkLst>
            <pc:docMk/>
            <pc:sldMasterMk cId="1999713800" sldId="2147483696"/>
            <pc:sldLayoutMk cId="3840775527" sldId="2147483705"/>
          </pc:sldLayoutMkLst>
          <pc:spChg chg="mod">
            <ac:chgData name="JESUS HERNANDEZ PEREZ" userId="a2d4dce0-0bac-4d19-8231-38a8200a061f" providerId="ADAL" clId="{7E079269-38EF-447F-A5AF-CD4EFEFA6323}" dt="2023-05-16T16:43:49.907" v="956"/>
            <ac:spMkLst>
              <pc:docMk/>
              <pc:sldMasterMk cId="1999713800" sldId="2147483696"/>
              <pc:sldLayoutMk cId="3840775527" sldId="2147483705"/>
              <ac:spMk id="5" creationId="{100C4E9A-CA29-4CCD-ACFA-B29F80FBA163}"/>
            </ac:spMkLst>
          </pc:spChg>
          <pc:spChg chg="mod">
            <ac:chgData name="JESUS HERNANDEZ PEREZ" userId="a2d4dce0-0bac-4d19-8231-38a8200a061f" providerId="ADAL" clId="{7E079269-38EF-447F-A5AF-CD4EFEFA6323}" dt="2023-05-16T16:43:15.908" v="955"/>
            <ac:spMkLst>
              <pc:docMk/>
              <pc:sldMasterMk cId="1999713800" sldId="2147483696"/>
              <pc:sldLayoutMk cId="3840775527" sldId="2147483705"/>
              <ac:spMk id="6" creationId="{71A5B7BE-3F1B-4FF3-B1D7-6E39B99D07BD}"/>
            </ac:spMkLst>
          </pc:spChg>
        </pc:sldLayoutChg>
        <pc:sldLayoutChg chg="modSp">
          <pc:chgData name="JESUS HERNANDEZ PEREZ" userId="a2d4dce0-0bac-4d19-8231-38a8200a061f" providerId="ADAL" clId="{7E079269-38EF-447F-A5AF-CD4EFEFA6323}" dt="2023-05-16T16:43:49.907" v="956"/>
          <pc:sldLayoutMkLst>
            <pc:docMk/>
            <pc:sldMasterMk cId="1999713800" sldId="2147483696"/>
            <pc:sldLayoutMk cId="1897111348" sldId="2147483710"/>
          </pc:sldLayoutMkLst>
          <pc:spChg chg="mod">
            <ac:chgData name="JESUS HERNANDEZ PEREZ" userId="a2d4dce0-0bac-4d19-8231-38a8200a061f" providerId="ADAL" clId="{7E079269-38EF-447F-A5AF-CD4EFEFA6323}" dt="2023-05-16T16:43:49.907" v="956"/>
            <ac:spMkLst>
              <pc:docMk/>
              <pc:sldMasterMk cId="1999713800" sldId="2147483696"/>
              <pc:sldLayoutMk cId="1897111348" sldId="2147483710"/>
              <ac:spMk id="4" creationId="{D097BB2D-4E2C-4490-A2A3-4B68BCC5D2F9}"/>
            </ac:spMkLst>
          </pc:spChg>
          <pc:spChg chg="mod">
            <ac:chgData name="JESUS HERNANDEZ PEREZ" userId="a2d4dce0-0bac-4d19-8231-38a8200a061f" providerId="ADAL" clId="{7E079269-38EF-447F-A5AF-CD4EFEFA6323}" dt="2023-05-16T16:43:15.908" v="955"/>
            <ac:spMkLst>
              <pc:docMk/>
              <pc:sldMasterMk cId="1999713800" sldId="2147483696"/>
              <pc:sldLayoutMk cId="1897111348" sldId="2147483710"/>
              <ac:spMk id="5" creationId="{6140F15D-DD72-46D5-BF0F-F5064710700E}"/>
            </ac:spMkLst>
          </pc:spChg>
        </pc:sldLayoutChg>
        <pc:sldLayoutChg chg="modSp">
          <pc:chgData name="JESUS HERNANDEZ PEREZ" userId="a2d4dce0-0bac-4d19-8231-38a8200a061f" providerId="ADAL" clId="{7E079269-38EF-447F-A5AF-CD4EFEFA6323}" dt="2023-05-16T16:43:49.907" v="956"/>
          <pc:sldLayoutMkLst>
            <pc:docMk/>
            <pc:sldMasterMk cId="1999713800" sldId="2147483696"/>
            <pc:sldLayoutMk cId="122263523" sldId="2147483712"/>
          </pc:sldLayoutMkLst>
          <pc:spChg chg="mod">
            <ac:chgData name="JESUS HERNANDEZ PEREZ" userId="a2d4dce0-0bac-4d19-8231-38a8200a061f" providerId="ADAL" clId="{7E079269-38EF-447F-A5AF-CD4EFEFA6323}" dt="2023-05-16T16:43:49.907" v="956"/>
            <ac:spMkLst>
              <pc:docMk/>
              <pc:sldMasterMk cId="1999713800" sldId="2147483696"/>
              <pc:sldLayoutMk cId="122263523" sldId="2147483712"/>
              <ac:spMk id="4" creationId="{D097BB2D-4E2C-4490-A2A3-4B68BCC5D2F9}"/>
            </ac:spMkLst>
          </pc:spChg>
          <pc:spChg chg="mod">
            <ac:chgData name="JESUS HERNANDEZ PEREZ" userId="a2d4dce0-0bac-4d19-8231-38a8200a061f" providerId="ADAL" clId="{7E079269-38EF-447F-A5AF-CD4EFEFA6323}" dt="2023-05-16T16:43:15.908" v="955"/>
            <ac:spMkLst>
              <pc:docMk/>
              <pc:sldMasterMk cId="1999713800" sldId="2147483696"/>
              <pc:sldLayoutMk cId="122263523" sldId="2147483712"/>
              <ac:spMk id="5" creationId="{6140F15D-DD72-46D5-BF0F-F5064710700E}"/>
            </ac:spMkLst>
          </pc:spChg>
        </pc:sldLayoutChg>
        <pc:sldLayoutChg chg="modSp">
          <pc:chgData name="JESUS HERNANDEZ PEREZ" userId="a2d4dce0-0bac-4d19-8231-38a8200a061f" providerId="ADAL" clId="{7E079269-38EF-447F-A5AF-CD4EFEFA6323}" dt="2023-05-16T16:43:15.908" v="955"/>
          <pc:sldLayoutMkLst>
            <pc:docMk/>
            <pc:sldMasterMk cId="1999713800" sldId="2147483696"/>
            <pc:sldLayoutMk cId="1299048612" sldId="2147483713"/>
          </pc:sldLayoutMkLst>
          <pc:spChg chg="mod">
            <ac:chgData name="JESUS HERNANDEZ PEREZ" userId="a2d4dce0-0bac-4d19-8231-38a8200a061f" providerId="ADAL" clId="{7E079269-38EF-447F-A5AF-CD4EFEFA6323}" dt="2023-05-16T16:43:15.908" v="955"/>
            <ac:spMkLst>
              <pc:docMk/>
              <pc:sldMasterMk cId="1999713800" sldId="2147483696"/>
              <pc:sldLayoutMk cId="1299048612" sldId="2147483713"/>
              <ac:spMk id="5" creationId="{7F8C2A2A-62DB-40C0-8AE7-CB9B98649BB1}"/>
            </ac:spMkLst>
          </pc:spChg>
        </pc:sldLayoutChg>
        <pc:sldLayoutChg chg="modSp">
          <pc:chgData name="JESUS HERNANDEZ PEREZ" userId="a2d4dce0-0bac-4d19-8231-38a8200a061f" providerId="ADAL" clId="{7E079269-38EF-447F-A5AF-CD4EFEFA6323}" dt="2023-05-16T16:43:15.908" v="955"/>
          <pc:sldLayoutMkLst>
            <pc:docMk/>
            <pc:sldMasterMk cId="1999713800" sldId="2147483696"/>
            <pc:sldLayoutMk cId="1257891487" sldId="2147483714"/>
          </pc:sldLayoutMkLst>
          <pc:spChg chg="mod">
            <ac:chgData name="JESUS HERNANDEZ PEREZ" userId="a2d4dce0-0bac-4d19-8231-38a8200a061f" providerId="ADAL" clId="{7E079269-38EF-447F-A5AF-CD4EFEFA6323}" dt="2023-05-16T16:43:15.908" v="955"/>
            <ac:spMkLst>
              <pc:docMk/>
              <pc:sldMasterMk cId="1999713800" sldId="2147483696"/>
              <pc:sldLayoutMk cId="1257891487" sldId="2147483714"/>
              <ac:spMk id="5" creationId="{7F8C2A2A-62DB-40C0-8AE7-CB9B98649BB1}"/>
            </ac:spMkLst>
          </pc:spChg>
        </pc:sldLayoutChg>
        <pc:sldLayoutChg chg="modSp">
          <pc:chgData name="JESUS HERNANDEZ PEREZ" userId="a2d4dce0-0bac-4d19-8231-38a8200a061f" providerId="ADAL" clId="{7E079269-38EF-447F-A5AF-CD4EFEFA6323}" dt="2023-05-16T16:43:49.907" v="956"/>
          <pc:sldLayoutMkLst>
            <pc:docMk/>
            <pc:sldMasterMk cId="1999713800" sldId="2147483696"/>
            <pc:sldLayoutMk cId="301045157" sldId="2147483715"/>
          </pc:sldLayoutMkLst>
          <pc:spChg chg="mod">
            <ac:chgData name="JESUS HERNANDEZ PEREZ" userId="a2d4dce0-0bac-4d19-8231-38a8200a061f" providerId="ADAL" clId="{7E079269-38EF-447F-A5AF-CD4EFEFA6323}" dt="2023-05-16T16:43:49.907" v="956"/>
            <ac:spMkLst>
              <pc:docMk/>
              <pc:sldMasterMk cId="1999713800" sldId="2147483696"/>
              <pc:sldLayoutMk cId="301045157" sldId="2147483715"/>
              <ac:spMk id="3" creationId="{8DF1DFFF-E5C5-43DF-B71C-7270DB97372C}"/>
            </ac:spMkLst>
          </pc:spChg>
          <pc:spChg chg="mod">
            <ac:chgData name="JESUS HERNANDEZ PEREZ" userId="a2d4dce0-0bac-4d19-8231-38a8200a061f" providerId="ADAL" clId="{7E079269-38EF-447F-A5AF-CD4EFEFA6323}" dt="2023-05-16T16:43:15.908" v="955"/>
            <ac:spMkLst>
              <pc:docMk/>
              <pc:sldMasterMk cId="1999713800" sldId="2147483696"/>
              <pc:sldLayoutMk cId="301045157" sldId="2147483715"/>
              <ac:spMk id="4" creationId="{7EBC03C0-6EB7-4633-967C-12C35768BB58}"/>
            </ac:spMkLst>
          </pc:spChg>
        </pc:sldLayoutChg>
        <pc:sldLayoutChg chg="modSp">
          <pc:chgData name="JESUS HERNANDEZ PEREZ" userId="a2d4dce0-0bac-4d19-8231-38a8200a061f" providerId="ADAL" clId="{7E079269-38EF-447F-A5AF-CD4EFEFA6323}" dt="2023-05-16T16:43:49.907" v="956"/>
          <pc:sldLayoutMkLst>
            <pc:docMk/>
            <pc:sldMasterMk cId="1999713800" sldId="2147483696"/>
            <pc:sldLayoutMk cId="2490768777" sldId="2147483717"/>
          </pc:sldLayoutMkLst>
          <pc:spChg chg="mod">
            <ac:chgData name="JESUS HERNANDEZ PEREZ" userId="a2d4dce0-0bac-4d19-8231-38a8200a061f" providerId="ADAL" clId="{7E079269-38EF-447F-A5AF-CD4EFEFA6323}" dt="2023-05-16T16:43:49.907" v="956"/>
            <ac:spMkLst>
              <pc:docMk/>
              <pc:sldMasterMk cId="1999713800" sldId="2147483696"/>
              <pc:sldLayoutMk cId="2490768777" sldId="2147483717"/>
              <ac:spMk id="3" creationId="{8DF1DFFF-E5C5-43DF-B71C-7270DB97372C}"/>
            </ac:spMkLst>
          </pc:spChg>
          <pc:spChg chg="mod">
            <ac:chgData name="JESUS HERNANDEZ PEREZ" userId="a2d4dce0-0bac-4d19-8231-38a8200a061f" providerId="ADAL" clId="{7E079269-38EF-447F-A5AF-CD4EFEFA6323}" dt="2023-05-16T16:43:15.908" v="955"/>
            <ac:spMkLst>
              <pc:docMk/>
              <pc:sldMasterMk cId="1999713800" sldId="2147483696"/>
              <pc:sldLayoutMk cId="2490768777" sldId="2147483717"/>
              <ac:spMk id="4" creationId="{7EBC03C0-6EB7-4633-967C-12C35768BB58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A5878293-F3A4-4283-B929-138544CD84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A92944D-E8F3-4C07-BC07-7564C0842A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0BCF0-68F0-4F08-A0DE-34A7B09CDD8A}" type="datetime1">
              <a:rPr lang="es-ES" smtClean="0"/>
              <a:t>17/05/2023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D9FA6F7-68B2-424B-B268-E53E978B01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944A6FC-7A09-4A3B-A8DC-039754AE85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51E68-59A0-4C4A-9786-65729D3BFFE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38126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8D6EB-2321-4D52-AF70-FA1A2FACF03F}" type="datetime1">
              <a:rPr lang="es-ES" smtClean="0"/>
              <a:pPr/>
              <a:t>17/05/2023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4873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á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4" name="Grá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6" name="Grá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á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4" name="Grá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6" name="Grá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5" name="Marcador de posición de texto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7" name="Marcador de contenido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es-ES" noProof="0"/>
              <a:t>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 dirty="0"/>
              <a:t>PDF KNOWLEDGE GRAPH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s-ES" noProof="0" smtClean="0"/>
              <a:pPr rtl="0"/>
              <a:t>‹#›</a:t>
            </a:fld>
            <a:endParaRPr lang="es-ES" noProof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10" name="Marcador de posición de imagen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11" name="Marcador de posición de imagen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posición de imagen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32" name="Marcador de posición de imagen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31" name="Marcador de posición de imagen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30" name="Marcador de posición de imagen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17/05/2023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PDF KNOWLEDGE GRAPH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8" name="Gráfico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0" name="Gráfico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2" name="Gráfico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651517"/>
            <a:ext cx="0" cy="3200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 dirty="0"/>
              <a:t>17/05/2023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PDF KNOWLEDGE GRAPH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ES" noProof="0" smtClean="0"/>
              <a:t>‹#›</a:t>
            </a:fld>
            <a:endParaRPr lang="es-ES" noProof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 dirty="0"/>
              <a:t>17/05/2023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PDF KNOWLEDGE GRAPH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ES" noProof="0" smtClean="0"/>
              <a:t>‹#›</a:t>
            </a:fld>
            <a:endParaRPr lang="es-ES" noProof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 dirty="0"/>
              <a:t>17/05/2023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PDF KNOWLEDGE GRAPH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ES" noProof="0" smtClean="0"/>
              <a:t>‹#›</a:t>
            </a:fld>
            <a:endParaRPr lang="es-ES" noProof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 dirty="0"/>
              <a:t>17/05/2023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PDF KNOWLEDGE GRAPH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ES" noProof="0" smtClean="0"/>
              <a:t>‹#›</a:t>
            </a:fld>
            <a:endParaRPr lang="es-ES" noProof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 2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652622"/>
            <a:ext cx="0" cy="3200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áfico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1" name="Gráfico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3" name="Gráfico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el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posición de imagen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17/05/2023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PDF KNOWLEDGE GRAPH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s-ES" noProof="0" smtClean="0"/>
              <a:pPr rtl="0"/>
              <a:t>‹#›</a:t>
            </a:fld>
            <a:endParaRPr lang="es-ES" noProof="0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659332"/>
            <a:ext cx="0" cy="3200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1" name="Gráfico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3" name="Gráfico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7" name="Gráfico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 dirty="0"/>
              <a:t>17/05/2023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 dirty="0"/>
              <a:t>PDF KNOWLEDGE GRAPH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s-ES" noProof="0" smtClean="0"/>
              <a:pPr rtl="0"/>
              <a:t>‹#›</a:t>
            </a:fld>
            <a:endParaRPr lang="es-ES" noProof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áfico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9" name="Gráfico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cabezado de sección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s-ES" noProof="0"/>
          </a:p>
        </p:txBody>
      </p:sp>
      <p:sp>
        <p:nvSpPr>
          <p:cNvPr id="4" name="Gráfico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5" name="Gráfico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6" name="Gráfico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7" name="Gráfico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1" name="Gráfico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3" name="Gráfico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s-ES" noProof="0" smtClean="0"/>
              <a:t>‹#›</a:t>
            </a:fld>
            <a:endParaRPr lang="es-ES" noProof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de títul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 dirty="0"/>
              <a:t>PDF KNOWLEDGE GRAPH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s-ES" noProof="0" smtClean="0"/>
              <a:pPr rtl="0"/>
              <a:t>‹#›</a:t>
            </a:fld>
            <a:endParaRPr lang="es-ES" noProof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ítulo y contenid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17/05/2023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PDF KNOWLEDGE GRAPH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9" name="Gráfico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1" name="Gráfico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áfico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2" name="Gráfico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4" name="Gráfico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17/05/2023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PDF KNOWLEDGE GRAPH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ai.com/dall-e-2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izzaJ/PDF_Knowledge_Graph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ai.com/dall-e-2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sz="5400" spc="400" dirty="0">
                <a:solidFill>
                  <a:schemeClr val="bg1"/>
                </a:solidFill>
              </a:rPr>
              <a:t>PDF Knowledge graph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137307"/>
            <a:ext cx="5093208" cy="1197864"/>
          </a:xfrm>
        </p:spPr>
        <p:txBody>
          <a:bodyPr rtlCol="0"/>
          <a:lstStyle/>
          <a:p>
            <a:pPr rtl="0"/>
            <a:r>
              <a:rPr lang="es-ES" sz="2000" dirty="0">
                <a:solidFill>
                  <a:schemeClr val="bg1"/>
                </a:solidFill>
              </a:rPr>
              <a:t>Miguel Yánez</a:t>
            </a:r>
          </a:p>
          <a:p>
            <a:pPr rtl="0"/>
            <a:r>
              <a:rPr lang="es-ES" dirty="0"/>
              <a:t>Christian </a:t>
            </a:r>
            <a:r>
              <a:rPr lang="es-ES" dirty="0" err="1"/>
              <a:t>Dörpelkus</a:t>
            </a:r>
            <a:endParaRPr lang="es-ES" dirty="0"/>
          </a:p>
          <a:p>
            <a:pPr rtl="0"/>
            <a:r>
              <a:rPr lang="es-ES" dirty="0"/>
              <a:t>Jesus Hernandez </a:t>
            </a:r>
            <a:endParaRPr lang="es-ES" sz="2000" dirty="0">
              <a:solidFill>
                <a:schemeClr val="bg1"/>
              </a:solidFill>
            </a:endParaRPr>
          </a:p>
          <a:p>
            <a:pPr rtl="0"/>
            <a:endParaRPr lang="es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B194DD-B49F-3945-9C3C-F290111E7130}"/>
              </a:ext>
            </a:extLst>
          </p:cNvPr>
          <p:cNvSpPr txBox="1"/>
          <p:nvPr/>
        </p:nvSpPr>
        <p:spPr>
          <a:xfrm>
            <a:off x="2898239" y="6141955"/>
            <a:ext cx="71898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 fontAlgn="base"/>
            <a:r>
              <a:rPr lang="de-DE" sz="18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Open Science and Artificial Intelligence in Research Software Engineering 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de-DE" sz="1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 2023 UPM - ETSINF</a:t>
            </a:r>
            <a:endParaRPr lang="de-DE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A1020-DE97-7499-168C-C992EC747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A9437-2555-8D25-483F-0D7CD632C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tests.</a:t>
            </a:r>
          </a:p>
          <a:p>
            <a:r>
              <a:rPr lang="en-US" dirty="0"/>
              <a:t>Acceptance tests.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A42BA-2AF3-7C4E-5B1E-950202622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es-ES" noProof="0" smtClean="0"/>
              <a:t>10</a:t>
            </a:fld>
            <a:endParaRPr lang="es-ES" noProof="0"/>
          </a:p>
        </p:txBody>
      </p:sp>
      <p:pic>
        <p:nvPicPr>
          <p:cNvPr id="6" name="Picture 5" descr="A person sitting at a computer&#10;&#10;Description automatically generated with medium confidence">
            <a:extLst>
              <a:ext uri="{FF2B5EF4-FFF2-40B4-BE49-F238E27FC236}">
                <a16:creationId xmlns:a16="http://schemas.microsoft.com/office/drawing/2014/main" id="{5B6FFB44-AEE6-C273-49AD-1AC7613B60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028" b="13611"/>
          <a:stretch/>
        </p:blipFill>
        <p:spPr>
          <a:xfrm>
            <a:off x="5763338" y="1870075"/>
            <a:ext cx="5514262" cy="39901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68F8E1-95E4-4D45-C710-3C7F81B40566}"/>
              </a:ext>
            </a:extLst>
          </p:cNvPr>
          <p:cNvSpPr txBox="1"/>
          <p:nvPr/>
        </p:nvSpPr>
        <p:spPr>
          <a:xfrm>
            <a:off x="6666798" y="5987018"/>
            <a:ext cx="38876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Image generated with DALLE (</a:t>
            </a:r>
            <a:r>
              <a:rPr lang="en-US" sz="1050" dirty="0">
                <a:hlinkClick r:id="rId3"/>
              </a:rPr>
              <a:t>https://openai.com/dall-e-2/</a:t>
            </a:r>
            <a:r>
              <a:rPr lang="en-US" sz="1050" dirty="0"/>
              <a:t>)</a:t>
            </a:r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</p:txBody>
      </p:sp>
      <p:sp>
        <p:nvSpPr>
          <p:cNvPr id="8" name="AutoShape 2" descr="pytest - Wikipedia">
            <a:extLst>
              <a:ext uri="{FF2B5EF4-FFF2-40B4-BE49-F238E27FC236}">
                <a16:creationId xmlns:a16="http://schemas.microsoft.com/office/drawing/2014/main" id="{D5413F6B-5D12-3687-DF00-C5D1E768D3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 descr="pytest - Wikipedia">
            <a:extLst>
              <a:ext uri="{FF2B5EF4-FFF2-40B4-BE49-F238E27FC236}">
                <a16:creationId xmlns:a16="http://schemas.microsoft.com/office/drawing/2014/main" id="{B61C1C4D-1226-8ECC-9B3D-07C172582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2" name="Picture 6" descr="Pytest - Testmo Integrations">
            <a:extLst>
              <a:ext uri="{FF2B5EF4-FFF2-40B4-BE49-F238E27FC236}">
                <a16:creationId xmlns:a16="http://schemas.microsoft.com/office/drawing/2014/main" id="{F9A116F0-1FDA-C890-C26A-0B2EBD782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4071938"/>
            <a:ext cx="381000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468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AB91DC9-017A-CB97-F15F-3CADC1423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SCIENCE BEST PRACTICES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238BD1-FE67-9FF7-393B-CC6E4F61A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 dirty="0"/>
              <a:t>17/05/2023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0676F1-13C1-FA0A-43D4-BDD1B0F2E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PDF KNOWLEDGE GRAPH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3050A1-D044-15DE-FD10-90C07A872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es-ES" noProof="0" smtClean="0"/>
              <a:pPr rtl="0"/>
              <a:t>11</a:t>
            </a:fld>
            <a:endParaRPr lang="es-ES" noProof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D6135-CE5D-D96C-1F04-65DAB964D2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README - Wikipedia, la enciclopedia libre">
            <a:extLst>
              <a:ext uri="{FF2B5EF4-FFF2-40B4-BE49-F238E27FC236}">
                <a16:creationId xmlns:a16="http://schemas.microsoft.com/office/drawing/2014/main" id="{C99A2692-19A3-D671-F2E6-2D1E7A252CE7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" b="4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ad the Docs">
            <a:extLst>
              <a:ext uri="{FF2B5EF4-FFF2-40B4-BE49-F238E27FC236}">
                <a16:creationId xmlns:a16="http://schemas.microsoft.com/office/drawing/2014/main" id="{CDA089AC-F104-677D-0F41-A94F6B7F1E28}"/>
              </a:ext>
            </a:extLst>
          </p:cNvPr>
          <p:cNvPicPr>
            <a:picLocks noGrp="1" noChangeAspect="1" noChangeArrowheads="1"/>
          </p:cNvPicPr>
          <p:nvPr>
            <p:ph type="pic" sz="quarter" idx="17"/>
          </p:nvPr>
        </p:nvPicPr>
        <p:blipFill rotWithShape="1">
          <a:blip r:embed="rId3">
            <a:clrChange>
              <a:clrFrom>
                <a:srgbClr val="FCFCFC">
                  <a:alpha val="99216"/>
                </a:srgbClr>
              </a:clrFrom>
              <a:clrTo>
                <a:srgbClr val="FCFCFC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0" r="9487"/>
          <a:stretch/>
        </p:blipFill>
        <p:spPr bwMode="auto">
          <a:xfrm>
            <a:off x="1353282" y="4537886"/>
            <a:ext cx="3128019" cy="211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itation-file-format · GitHub">
            <a:extLst>
              <a:ext uri="{FF2B5EF4-FFF2-40B4-BE49-F238E27FC236}">
                <a16:creationId xmlns:a16="http://schemas.microsoft.com/office/drawing/2014/main" id="{B1B1016A-0E12-D0BF-CF08-D1C8681FB3A3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" b="34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utoShape 16" descr="GitHub - Wikipedia">
            <a:extLst>
              <a:ext uri="{FF2B5EF4-FFF2-40B4-BE49-F238E27FC236}">
                <a16:creationId xmlns:a16="http://schemas.microsoft.com/office/drawing/2014/main" id="{2A97E973-D1E4-4BB9-BCCA-2EFEF805F3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90" name="Picture 18">
            <a:extLst>
              <a:ext uri="{FF2B5EF4-FFF2-40B4-BE49-F238E27FC236}">
                <a16:creationId xmlns:a16="http://schemas.microsoft.com/office/drawing/2014/main" id="{B47FB6BA-0C79-2B68-3ED1-E1834B764F3C}"/>
              </a:ext>
            </a:extLst>
          </p:cNvPr>
          <p:cNvPicPr>
            <a:picLocks noGrp="1" noChangeAspect="1" noChangeArrowheads="1"/>
          </p:cNvPicPr>
          <p:nvPr>
            <p:ph type="pic" sz="quarter" idx="16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8" t="-4087" r="-2433" b="-177"/>
          <a:stretch/>
        </p:blipFill>
        <p:spPr bwMode="auto">
          <a:xfrm>
            <a:off x="5844498" y="4136375"/>
            <a:ext cx="2492004" cy="253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729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60B4D8F-68BF-A931-B162-6353D0E94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79850"/>
            <a:ext cx="5276088" cy="105873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53CE57-F253-95DF-9249-1A0F9D99E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17/05/2023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237E75-79BD-AC82-A6F9-6C115EE22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PDF KNOWLEDGE GRAPH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6FCFDA-1BA7-B21F-ADCD-4D4C62D46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es-ES" noProof="0" smtClean="0"/>
              <a:pPr rtl="0"/>
              <a:t>12</a:t>
            </a:fld>
            <a:endParaRPr lang="es-ES" noProof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99093B-FB32-834D-B27F-0E920F97FB29}"/>
              </a:ext>
            </a:extLst>
          </p:cNvPr>
          <p:cNvSpPr txBox="1"/>
          <p:nvPr/>
        </p:nvSpPr>
        <p:spPr>
          <a:xfrm>
            <a:off x="1813774" y="1931830"/>
            <a:ext cx="9508901" cy="32493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Created an Ontology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Set up and implemented a workflow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Performed AI tasks to enrich our KG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Provide an user interface to query our KG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579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DCA55-41C5-6D59-6534-80CE081629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51C27-0CA4-AB54-7C54-BB9393BF3B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NOW WE WILL SHOW YOU A DEMO OF OUR APPLICATION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F5DD8D3-4B8A-E5F7-4DCD-F9BA84382BED}"/>
              </a:ext>
            </a:extLst>
          </p:cNvPr>
          <p:cNvSpPr txBox="1">
            <a:spLocks/>
          </p:cNvSpPr>
          <p:nvPr/>
        </p:nvSpPr>
        <p:spPr>
          <a:xfrm>
            <a:off x="1524000" y="5957668"/>
            <a:ext cx="9144000" cy="900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ARE WELCOME TO CHECK OUR PROGRESS IN OUR REPOSITORY:</a:t>
            </a:r>
          </a:p>
          <a:p>
            <a:r>
              <a:rPr lang="en-US" dirty="0">
                <a:hlinkClick r:id="rId2"/>
              </a:rPr>
              <a:t>https://github.com/YizzaJ/PDF_Knowledge_Graph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194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6938A-C243-EF7E-E538-08F3FFFAC6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1E7CD1-2E05-5A40-7930-25391A67D9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774555-9E7E-3CAC-6A6C-DE38E44FB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PDF KNOWLEDGE GRAPH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C8C6B-526C-7749-32F3-D73C5BDA9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es-ES" noProof="0" smtClean="0"/>
              <a:pPr rtl="0"/>
              <a:t>2</a:t>
            </a:fld>
            <a:endParaRPr lang="es-ES" noProof="0"/>
          </a:p>
        </p:txBody>
      </p:sp>
      <p:pic>
        <p:nvPicPr>
          <p:cNvPr id="8" name="Picture Placeholder 7" descr="A picture containing text, screenshot, font, brand&#10;&#10;Description automatically generated">
            <a:extLst>
              <a:ext uri="{FF2B5EF4-FFF2-40B4-BE49-F238E27FC236}">
                <a16:creationId xmlns:a16="http://schemas.microsoft.com/office/drawing/2014/main" id="{F9FEBDF1-16E0-CBD2-BB9E-8E804C91ECD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8325" r="8325"/>
          <a:stretch>
            <a:fillRect/>
          </a:stretch>
        </p:blipFill>
        <p:spPr/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BBF352-80A9-F956-C0BB-4A154C9A243C}"/>
              </a:ext>
            </a:extLst>
          </p:cNvPr>
          <p:cNvSpPr txBox="1"/>
          <p:nvPr/>
        </p:nvSpPr>
        <p:spPr>
          <a:xfrm>
            <a:off x="950274" y="6604084"/>
            <a:ext cx="38876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Image generated with DALLE (</a:t>
            </a:r>
            <a:r>
              <a:rPr lang="en-US" sz="1050" dirty="0">
                <a:hlinkClick r:id="rId3"/>
              </a:rPr>
              <a:t>https://openai.com/dall-e-2/</a:t>
            </a:r>
            <a:r>
              <a:rPr lang="en-US" sz="1050" dirty="0"/>
              <a:t>)</a:t>
            </a:r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200224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E553557-A7EA-4177-BF33-FA2DD41FE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484642" cy="2276856"/>
          </a:xfrm>
        </p:spPr>
        <p:txBody>
          <a:bodyPr/>
          <a:lstStyle/>
          <a:p>
            <a:r>
              <a:rPr lang="en-US" dirty="0"/>
              <a:t>DATASOURCES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85478F-9A9F-E012-333D-0BA39361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 dirty="0"/>
              <a:t>17/05/2023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7117B8-EEFB-A340-61E7-1440DEEBD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PDF KNOWLEDGE GRAPH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FB83C9-EBC2-607A-306E-CD7534DA6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es-ES" noProof="0" smtClean="0"/>
              <a:pPr rtl="0"/>
              <a:t>3</a:t>
            </a:fld>
            <a:endParaRPr lang="es-ES" noProof="0"/>
          </a:p>
        </p:txBody>
      </p:sp>
      <p:pic>
        <p:nvPicPr>
          <p:cNvPr id="2050" name="Picture 2" descr="Wikidata - Wikipedia, la enciclopedia libre">
            <a:extLst>
              <a:ext uri="{FF2B5EF4-FFF2-40B4-BE49-F238E27FC236}">
                <a16:creationId xmlns:a16="http://schemas.microsoft.com/office/drawing/2014/main" id="{2BDB0B0E-3FDC-B1DD-0970-B789AFCC7312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0" t="38351" r="9254"/>
          <a:stretch/>
        </p:blipFill>
        <p:spPr bwMode="auto">
          <a:xfrm>
            <a:off x="1854122" y="1124046"/>
            <a:ext cx="3372993" cy="178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OpenAlex: The open catalog to the global research system">
            <a:extLst>
              <a:ext uri="{FF2B5EF4-FFF2-40B4-BE49-F238E27FC236}">
                <a16:creationId xmlns:a16="http://schemas.microsoft.com/office/drawing/2014/main" id="{F93E86F7-A0C1-6AD0-B72D-E7435FA3544F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36" t="-3192" r="12391" b="3192"/>
          <a:stretch/>
        </p:blipFill>
        <p:spPr bwMode="auto">
          <a:xfrm>
            <a:off x="4703885" y="3950670"/>
            <a:ext cx="7195625" cy="2649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Zenodo">
            <a:extLst>
              <a:ext uri="{FF2B5EF4-FFF2-40B4-BE49-F238E27FC236}">
                <a16:creationId xmlns:a16="http://schemas.microsoft.com/office/drawing/2014/main" id="{4143A02C-5800-56D5-5963-2B84D2C49CDE}"/>
              </a:ext>
            </a:extLst>
          </p:cNvPr>
          <p:cNvPicPr>
            <a:picLocks noGrp="1" noChangeAspect="1" noChangeArrowheads="1"/>
          </p:cNvPicPr>
          <p:nvPr>
            <p:ph type="pic" sz="quarter" idx="17"/>
          </p:nvPr>
        </p:nvPicPr>
        <p:blipFill rotWithShape="1"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8" r="11374"/>
          <a:stretch/>
        </p:blipFill>
        <p:spPr bwMode="auto">
          <a:xfrm>
            <a:off x="1134989" y="3620106"/>
            <a:ext cx="3568896" cy="192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606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9C3E0-BDF6-8893-287D-4089F83CAF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WORKFLOW</a:t>
            </a:r>
            <a:br>
              <a:rPr lang="en-US" dirty="0"/>
            </a:br>
            <a:r>
              <a:rPr lang="en-US" dirty="0"/>
              <a:t>PART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F9A09-5686-F0A8-7D18-F7629BDF01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290A31-050F-A822-92BD-7001EBA1C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PDF KNOWLEDGE GRAPH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F91AF1-0BB7-F64B-D625-510345C3D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es-ES" noProof="0" smtClean="0"/>
              <a:pPr rtl="0"/>
              <a:t>4</a:t>
            </a:fld>
            <a:endParaRPr lang="es-ES" noProof="0"/>
          </a:p>
        </p:txBody>
      </p:sp>
      <p:pic>
        <p:nvPicPr>
          <p:cNvPr id="15" name="Picture Placeholder 14" descr="A screenshot of a chat&#10;&#10;Description automatically generated with medium confidence">
            <a:extLst>
              <a:ext uri="{FF2B5EF4-FFF2-40B4-BE49-F238E27FC236}">
                <a16:creationId xmlns:a16="http://schemas.microsoft.com/office/drawing/2014/main" id="{6B7336D5-DBA8-D0C9-C2D9-D5F2F766425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-3151" b="39366"/>
          <a:stretch/>
        </p:blipFill>
        <p:spPr>
          <a:xfrm>
            <a:off x="0" y="-381965"/>
            <a:ext cx="5800344" cy="7731889"/>
          </a:xfrm>
        </p:spPr>
      </p:pic>
    </p:spTree>
    <p:extLst>
      <p:ext uri="{BB962C8B-B14F-4D97-AF65-F5344CB8AC3E}">
        <p14:creationId xmlns:p14="http://schemas.microsoft.com/office/powerpoint/2010/main" val="3562024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9C3E0-BDF6-8893-287D-4089F83CA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5" y="841248"/>
            <a:ext cx="4523271" cy="3236976"/>
          </a:xfrm>
        </p:spPr>
        <p:txBody>
          <a:bodyPr/>
          <a:lstStyle/>
          <a:p>
            <a:r>
              <a:rPr lang="en-US" dirty="0"/>
              <a:t>WORKFLOW</a:t>
            </a:r>
            <a:br>
              <a:rPr lang="en-US" dirty="0"/>
            </a:br>
            <a:r>
              <a:rPr lang="en-US" dirty="0"/>
              <a:t>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F9A09-5686-F0A8-7D18-F7629BDF01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290A31-050F-A822-92BD-7001EBA1C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PDF KNOWLEDGE GRAPH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F91AF1-0BB7-F64B-D625-510345C3D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es-ES" noProof="0" smtClean="0"/>
              <a:pPr rtl="0"/>
              <a:t>5</a:t>
            </a:fld>
            <a:endParaRPr lang="es-ES" noProof="0"/>
          </a:p>
        </p:txBody>
      </p:sp>
      <p:pic>
        <p:nvPicPr>
          <p:cNvPr id="15" name="Picture Placeholder 14" descr="A screenshot of a chat&#10;&#10;Description automatically generated with medium confidence">
            <a:extLst>
              <a:ext uri="{FF2B5EF4-FFF2-40B4-BE49-F238E27FC236}">
                <a16:creationId xmlns:a16="http://schemas.microsoft.com/office/drawing/2014/main" id="{6B7336D5-DBA8-D0C9-C2D9-D5F2F766425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-257" t="53754" r="257" b="-17539"/>
          <a:stretch/>
        </p:blipFill>
        <p:spPr>
          <a:xfrm>
            <a:off x="0" y="-381965"/>
            <a:ext cx="5800344" cy="7731889"/>
          </a:xfrm>
        </p:spPr>
      </p:pic>
    </p:spTree>
    <p:extLst>
      <p:ext uri="{BB962C8B-B14F-4D97-AF65-F5344CB8AC3E}">
        <p14:creationId xmlns:p14="http://schemas.microsoft.com/office/powerpoint/2010/main" val="170631868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1365-E88E-1CF2-5A1D-8BCDAC0DB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ONTOLOGY</a:t>
            </a:r>
          </a:p>
        </p:txBody>
      </p:sp>
      <p:pic>
        <p:nvPicPr>
          <p:cNvPr id="6" name="Imagen 6" descr="Diagrama&#10;&#10;Descripción generada automáticamente">
            <a:extLst>
              <a:ext uri="{FF2B5EF4-FFF2-40B4-BE49-F238E27FC236}">
                <a16:creationId xmlns:a16="http://schemas.microsoft.com/office/drawing/2014/main" id="{0219B9EA-D65B-6D6D-4628-9DC63166F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0007" y="1361283"/>
            <a:ext cx="9514984" cy="512524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2EE5D-3BD2-CAB2-6CA6-0042CFAD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es-ES" noProof="0" smtClean="0"/>
              <a:t>6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62410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DCA55-41C5-6D59-6534-80CE081629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APPROACH VALIDATION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51C27-0CA4-AB54-7C54-BB9393BF3B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07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631A800-4080-4582-18F3-27FDDCFC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CLUSTERING AND TOPIC MODELING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A9A2C-D4FD-D9C2-FF0B-1250EA1B6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Clustering: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dirty="0"/>
              <a:t>Evaluated clusters using silhouette score</a:t>
            </a:r>
            <a:endParaRPr lang="en-US" b="1" dirty="0"/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dirty="0"/>
              <a:t>Best results for k-means 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endParaRPr lang="en-US" dirty="0"/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b="1" dirty="0"/>
              <a:t>Topic modelling: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dirty="0"/>
              <a:t>Used the LDA approach 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dirty="0"/>
              <a:t>Evaluated with </a:t>
            </a:r>
            <a:r>
              <a:rPr lang="en-US" dirty="0" err="1"/>
              <a:t>c_v</a:t>
            </a:r>
            <a:r>
              <a:rPr lang="en-US" dirty="0"/>
              <a:t> coherence 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D17E0-30E1-50E9-FD2E-83AD8A1BA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 dirty="0"/>
              <a:t>17/05/2023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45BE5-27DD-EDFC-C9BF-7B4DDB20C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PDF </a:t>
            </a:r>
            <a:r>
              <a:rPr lang="es-ES" noProof="0" dirty="0" err="1"/>
              <a:t>Knowledge</a:t>
            </a:r>
            <a:r>
              <a:rPr lang="es-ES" noProof="0" dirty="0"/>
              <a:t> </a:t>
            </a:r>
            <a:r>
              <a:rPr lang="es-ES" noProof="0" dirty="0" err="1"/>
              <a:t>graph</a:t>
            </a:r>
            <a:endParaRPr lang="es-E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C5025-543F-1C06-05FB-3124AB618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es-ES" noProof="0" smtClean="0"/>
              <a:pPr rtl="0"/>
              <a:t>8</a:t>
            </a:fld>
            <a:endParaRPr lang="es-ES" noProof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B70894-A919-77DA-6444-F5761C2D9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022" y="2271923"/>
            <a:ext cx="4989202" cy="3792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661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7398E-E728-59EC-D557-01B0B19C5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57931-7F4A-DA9E-A29B-FF8F0CD14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hugginface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​</a:t>
            </a:r>
          </a:p>
          <a:p>
            <a:r>
              <a:rPr lang="en-US" dirty="0"/>
              <a:t>Evaluating by applying a threshold of 0.9​</a:t>
            </a:r>
          </a:p>
          <a:p>
            <a:r>
              <a:rPr lang="en-US" dirty="0"/>
              <a:t>Using only PER and OG entities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1CD95-903D-4BFD-BC95-CD95E4519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es-ES" noProof="0" smtClean="0"/>
              <a:t>9</a:t>
            </a:fld>
            <a:endParaRPr lang="es-ES" noProof="0"/>
          </a:p>
        </p:txBody>
      </p:sp>
      <p:pic>
        <p:nvPicPr>
          <p:cNvPr id="5122" name="Picture 2" descr="Brand assets - Hugging Face">
            <a:extLst>
              <a:ext uri="{FF2B5EF4-FFF2-40B4-BE49-F238E27FC236}">
                <a16:creationId xmlns:a16="http://schemas.microsoft.com/office/drawing/2014/main" id="{BBE7EF19-60AE-D2B8-1547-AAB795808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81" y="3908673"/>
            <a:ext cx="6381509" cy="169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Bertha (Sesame Street) | Muppet Wiki | Fandom">
            <a:extLst>
              <a:ext uri="{FF2B5EF4-FFF2-40B4-BE49-F238E27FC236}">
                <a16:creationId xmlns:a16="http://schemas.microsoft.com/office/drawing/2014/main" id="{CA2384B8-91DF-9EFA-E665-A5A115415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263" y="3394665"/>
            <a:ext cx="3458964" cy="2594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912571"/>
      </p:ext>
    </p:extLst>
  </p:cSld>
  <p:clrMapOvr>
    <a:masterClrMapping/>
  </p:clrMapOvr>
</p:sld>
</file>

<file path=ppt/theme/theme1.xml><?xml version="1.0" encoding="utf-8"?>
<a:theme xmlns:a="http://schemas.openxmlformats.org/drawingml/2006/main" name="UniversoDeGradiente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83_TF89338750_Win32" id="{E25F22B5-53A1-440F-9B37-5B4A6AFBF982}" vid="{90864C51-0CF7-4B4C-9DB6-59D60EBAC1C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{7DFD89C0-4CA4-42FC-B0BF-74CD54D55ADE}tf89338750_win32</Template>
  <TotalTime>615</TotalTime>
  <Words>218</Words>
  <Application>Microsoft Office PowerPoint</Application>
  <PresentationFormat>Widescreen</PresentationFormat>
  <Paragraphs>63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Segoe UI</vt:lpstr>
      <vt:lpstr>Univers</vt:lpstr>
      <vt:lpstr>UniversoDeGradientes</vt:lpstr>
      <vt:lpstr>PDF Knowledge graph</vt:lpstr>
      <vt:lpstr>INTRODUCTION</vt:lpstr>
      <vt:lpstr>DATASOURCES</vt:lpstr>
      <vt:lpstr>WORKFLOW PART 1</vt:lpstr>
      <vt:lpstr>WORKFLOW PART 2</vt:lpstr>
      <vt:lpstr>ONTOLOGY</vt:lpstr>
      <vt:lpstr>APPROACH VALIDATION</vt:lpstr>
      <vt:lpstr>CLUSTERING AND TOPIC MODELING</vt:lpstr>
      <vt:lpstr>NER</vt:lpstr>
      <vt:lpstr>TESTING</vt:lpstr>
      <vt:lpstr>OPEN SCIENCE BEST PRACTICES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Galaxia</dc:title>
  <dc:creator>JESUS HERNANDEZ PEREZ</dc:creator>
  <cp:lastModifiedBy>JESUS HERNANDEZ PEREZ</cp:lastModifiedBy>
  <cp:revision>1</cp:revision>
  <dcterms:created xsi:type="dcterms:W3CDTF">2023-05-16T10:03:19Z</dcterms:created>
  <dcterms:modified xsi:type="dcterms:W3CDTF">2023-05-17T11:36:13Z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