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306" r:id="rId5"/>
    <p:sldId id="299" r:id="rId6"/>
    <p:sldId id="277" r:id="rId7"/>
    <p:sldId id="301" r:id="rId8"/>
    <p:sldId id="309" r:id="rId9"/>
    <p:sldId id="289" r:id="rId10"/>
    <p:sldId id="294" r:id="rId11"/>
    <p:sldId id="296" r:id="rId12"/>
    <p:sldId id="295" r:id="rId13"/>
    <p:sldId id="310" r:id="rId14"/>
    <p:sldId id="290" r:id="rId15"/>
    <p:sldId id="303" r:id="rId16"/>
    <p:sldId id="293" r:id="rId17"/>
    <p:sldId id="292" r:id="rId18"/>
    <p:sldId id="304" r:id="rId19"/>
    <p:sldId id="312" r:id="rId20"/>
    <p:sldId id="291" r:id="rId21"/>
    <p:sldId id="297" r:id="rId22"/>
    <p:sldId id="300" r:id="rId23"/>
    <p:sldId id="313" r:id="rId24"/>
    <p:sldId id="30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38" userDrawn="1">
          <p15:clr>
            <a:srgbClr val="A4A3A4"/>
          </p15:clr>
        </p15:guide>
        <p15:guide id="6" orient="horz" pos="323" userDrawn="1">
          <p15:clr>
            <a:srgbClr val="A4A3A4"/>
          </p15:clr>
        </p15:guide>
        <p15:guide id="7" orient="horz" pos="4020" userDrawn="1">
          <p15:clr>
            <a:srgbClr val="A4A3A4"/>
          </p15:clr>
        </p15:guide>
        <p15:guide id="8" orient="horz" pos="2183" userDrawn="1">
          <p15:clr>
            <a:srgbClr val="A4A3A4"/>
          </p15:clr>
        </p15:guide>
        <p15:guide id="9" pos="7242" userDrawn="1">
          <p15:clr>
            <a:srgbClr val="A4A3A4"/>
          </p15:clr>
        </p15:guide>
        <p15:guide id="10"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96"/>
    <a:srgbClr val="6295B7"/>
    <a:srgbClr val="007DDA"/>
    <a:srgbClr val="005DA2"/>
    <a:srgbClr val="0078D2"/>
    <a:srgbClr val="003760"/>
    <a:srgbClr val="0070C0"/>
    <a:srgbClr val="0069B8"/>
    <a:srgbClr val="004376"/>
    <a:srgbClr val="61B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5" autoAdjust="0"/>
    <p:restoredTop sz="94414" autoAdjust="0"/>
  </p:normalViewPr>
  <p:slideViewPr>
    <p:cSldViewPr snapToGrid="0">
      <p:cViewPr>
        <p:scale>
          <a:sx n="100" d="100"/>
          <a:sy n="100" d="100"/>
        </p:scale>
        <p:origin x="1110" y="588"/>
      </p:cViewPr>
      <p:guideLst>
        <p:guide pos="438"/>
        <p:guide orient="horz" pos="323"/>
        <p:guide orient="horz" pos="4020"/>
        <p:guide orient="horz" pos="2183"/>
        <p:guide pos="7242"/>
        <p:guide pos="3840"/>
      </p:guideLst>
    </p:cSldViewPr>
  </p:slideViewPr>
  <p:outlineViewPr>
    <p:cViewPr>
      <p:scale>
        <a:sx n="33" d="100"/>
        <a:sy n="33" d="100"/>
      </p:scale>
      <p:origin x="0" y="-150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zh-CN"/>
        </a:p>
      </c:txPr>
    </c:title>
    <c:autoTitleDeleted val="0"/>
    <c:plotArea>
      <c:layout/>
      <c:barChart>
        <c:barDir val="col"/>
        <c:grouping val="clustered"/>
        <c:varyColors val="0"/>
        <c:ser>
          <c:idx val="0"/>
          <c:order val="0"/>
          <c:tx>
            <c:strRef>
              <c:f>Sheet1!$B$1</c:f>
              <c:strCache>
                <c:ptCount val="1"/>
                <c:pt idx="0">
                  <c:v>IT行业及运维岗位平均工资</c:v>
                </c:pt>
              </c:strCache>
            </c:strRef>
          </c:tx>
          <c:spPr>
            <a:solidFill>
              <a:schemeClr val="accent1">
                <a:alpha val="70000"/>
              </a:schemeClr>
            </a:solidFill>
            <a:ln>
              <a:noFill/>
            </a:ln>
            <a:effectLst/>
          </c:spPr>
          <c:invertIfNegative val="0"/>
          <c:dPt>
            <c:idx val="0"/>
            <c:invertIfNegative val="0"/>
            <c:bubble3D val="0"/>
            <c:spPr>
              <a:solidFill>
                <a:schemeClr val="accent1">
                  <a:alpha val="70000"/>
                </a:schemeClr>
              </a:solidFill>
              <a:ln>
                <a:noFill/>
              </a:ln>
              <a:effectLst/>
            </c:spPr>
            <c:extLst>
              <c:ext xmlns:c16="http://schemas.microsoft.com/office/drawing/2014/chart" uri="{C3380CC4-5D6E-409C-BE32-E72D297353CC}">
                <c16:uniqueId val="{00000001-914C-4C26-97C0-9C0A38EB7A1B}"/>
              </c:ext>
            </c:extLst>
          </c:dPt>
          <c:dPt>
            <c:idx val="1"/>
            <c:invertIfNegative val="0"/>
            <c:bubble3D val="0"/>
            <c:spPr>
              <a:solidFill>
                <a:schemeClr val="accent1">
                  <a:alpha val="70000"/>
                </a:schemeClr>
              </a:solidFill>
              <a:ln>
                <a:noFill/>
              </a:ln>
              <a:effectLst/>
            </c:spPr>
            <c:extLst>
              <c:ext xmlns:c16="http://schemas.microsoft.com/office/drawing/2014/chart" uri="{C3380CC4-5D6E-409C-BE32-E72D297353CC}">
                <c16:uniqueId val="{00000003-914C-4C26-97C0-9C0A38EB7A1B}"/>
              </c:ext>
            </c:extLst>
          </c:dPt>
          <c:dPt>
            <c:idx val="2"/>
            <c:invertIfNegative val="0"/>
            <c:bubble3D val="0"/>
            <c:spPr>
              <a:solidFill>
                <a:schemeClr val="accent1">
                  <a:alpha val="70000"/>
                </a:schemeClr>
              </a:solidFill>
              <a:ln>
                <a:noFill/>
              </a:ln>
              <a:effectLst/>
            </c:spPr>
            <c:extLst>
              <c:ext xmlns:c16="http://schemas.microsoft.com/office/drawing/2014/chart" uri="{C3380CC4-5D6E-409C-BE32-E72D297353CC}">
                <c16:uniqueId val="{00000005-914C-4C26-97C0-9C0A38EB7A1B}"/>
              </c:ext>
            </c:extLst>
          </c:dPt>
          <c:dPt>
            <c:idx val="3"/>
            <c:invertIfNegative val="0"/>
            <c:bubble3D val="0"/>
            <c:extLst>
              <c:ext xmlns:c16="http://schemas.microsoft.com/office/drawing/2014/chart" uri="{C3380CC4-5D6E-409C-BE32-E72D297353CC}">
                <c16:uniqueId val="{00000006-914C-4C26-97C0-9C0A38EB7A1B}"/>
              </c:ext>
            </c:extLst>
          </c:dPt>
          <c:dPt>
            <c:idx val="4"/>
            <c:invertIfNegative val="0"/>
            <c:bubble3D val="0"/>
            <c:spPr>
              <a:solidFill>
                <a:schemeClr val="accent1">
                  <a:alpha val="70000"/>
                </a:schemeClr>
              </a:solidFill>
              <a:ln>
                <a:noFill/>
              </a:ln>
              <a:effectLst/>
            </c:spPr>
            <c:extLst>
              <c:ext xmlns:c16="http://schemas.microsoft.com/office/drawing/2014/chart" uri="{C3380CC4-5D6E-409C-BE32-E72D297353CC}">
                <c16:uniqueId val="{00000008-914C-4C26-97C0-9C0A38EB7A1B}"/>
              </c:ext>
            </c:extLst>
          </c:dPt>
          <c:dPt>
            <c:idx val="5"/>
            <c:invertIfNegative val="0"/>
            <c:bubble3D val="0"/>
            <c:spPr>
              <a:solidFill>
                <a:schemeClr val="accent1">
                  <a:alpha val="70000"/>
                </a:schemeClr>
              </a:solidFill>
              <a:ln>
                <a:noFill/>
              </a:ln>
              <a:effectLst/>
            </c:spPr>
            <c:extLst>
              <c:ext xmlns:c16="http://schemas.microsoft.com/office/drawing/2014/chart" uri="{C3380CC4-5D6E-409C-BE32-E72D297353CC}">
                <c16:uniqueId val="{0000000A-914C-4C26-97C0-9C0A38EB7A1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5"/>
                <c:pt idx="0">
                  <c:v>系统管理员</c:v>
                </c:pt>
                <c:pt idx="1">
                  <c:v>初级Linux运维</c:v>
                </c:pt>
                <c:pt idx="2">
                  <c:v>中级Linux运维</c:v>
                </c:pt>
                <c:pt idx="3">
                  <c:v>高级Linux运维</c:v>
                </c:pt>
                <c:pt idx="4">
                  <c:v>Linux大数据架构师</c:v>
                </c:pt>
              </c:strCache>
            </c:strRef>
          </c:cat>
          <c:val>
            <c:numRef>
              <c:f>Sheet1!$B$2:$B$7</c:f>
              <c:numCache>
                <c:formatCode>"¥"#,##0.00_);[Red]\("¥"#,##0.00\)</c:formatCode>
                <c:ptCount val="6"/>
                <c:pt idx="0">
                  <c:v>3000</c:v>
                </c:pt>
                <c:pt idx="1">
                  <c:v>5000</c:v>
                </c:pt>
                <c:pt idx="2">
                  <c:v>7000</c:v>
                </c:pt>
                <c:pt idx="3">
                  <c:v>12000</c:v>
                </c:pt>
                <c:pt idx="4">
                  <c:v>20000</c:v>
                </c:pt>
              </c:numCache>
            </c:numRef>
          </c:val>
          <c:extLst>
            <c:ext xmlns:c16="http://schemas.microsoft.com/office/drawing/2014/chart" uri="{C3380CC4-5D6E-409C-BE32-E72D297353CC}">
              <c16:uniqueId val="{0000000B-914C-4C26-97C0-9C0A38EB7A1B}"/>
            </c:ext>
          </c:extLst>
        </c:ser>
        <c:dLbls>
          <c:dLblPos val="inEnd"/>
          <c:showLegendKey val="0"/>
          <c:showVal val="1"/>
          <c:showCatName val="0"/>
          <c:showSerName val="0"/>
          <c:showPercent val="0"/>
          <c:showBubbleSize val="0"/>
        </c:dLbls>
        <c:gapWidth val="10"/>
        <c:overlap val="50"/>
        <c:axId val="54304256"/>
        <c:axId val="35403968"/>
      </c:barChart>
      <c:catAx>
        <c:axId val="543042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zh-CN"/>
          </a:p>
        </c:txPr>
        <c:crossAx val="35403968"/>
        <c:crosses val="autoZero"/>
        <c:auto val="1"/>
        <c:lblAlgn val="ctr"/>
        <c:lblOffset val="100"/>
        <c:noMultiLvlLbl val="0"/>
      </c:catAx>
      <c:valAx>
        <c:axId val="35403968"/>
        <c:scaling>
          <c:orientation val="minMax"/>
        </c:scaling>
        <c:delete val="0"/>
        <c:axPos val="l"/>
        <c:majorGridlines>
          <c:spPr>
            <a:ln w="9525" cap="flat" cmpd="sng" algn="ctr">
              <a:solidFill>
                <a:schemeClr val="tx1">
                  <a:lumMod val="5000"/>
                  <a:lumOff val="95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zh-CN"/>
          </a:p>
        </c:txPr>
        <c:crossAx val="54304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19C6B-68F6-4F8F-9BF0-69E329183093}" type="datetimeFigureOut">
              <a:rPr lang="zh-CN" altLang="en-US" smtClean="0"/>
              <a:t>2-8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63091-C114-4F9A-BB77-18C7C23C50BB}" type="slidenum">
              <a:rPr lang="zh-CN" altLang="en-US" smtClean="0"/>
              <a:t>‹#›</a:t>
            </a:fld>
            <a:endParaRPr lang="zh-CN" altLang="en-US"/>
          </a:p>
        </p:txBody>
      </p:sp>
    </p:spTree>
    <p:extLst>
      <p:ext uri="{BB962C8B-B14F-4D97-AF65-F5344CB8AC3E}">
        <p14:creationId xmlns:p14="http://schemas.microsoft.com/office/powerpoint/2010/main" val="196758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563091-C114-4F9A-BB77-18C7C23C50BB}" type="slidenum">
              <a:rPr lang="zh-CN" altLang="en-US" smtClean="0"/>
              <a:t>10</a:t>
            </a:fld>
            <a:endParaRPr lang="zh-CN" altLang="en-US"/>
          </a:p>
        </p:txBody>
      </p:sp>
    </p:spTree>
    <p:extLst>
      <p:ext uri="{BB962C8B-B14F-4D97-AF65-F5344CB8AC3E}">
        <p14:creationId xmlns:p14="http://schemas.microsoft.com/office/powerpoint/2010/main" val="4050046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10965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14498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9167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3475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63607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3596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94C0072-DF53-4E6F-995A-C346827FC413}" type="datetimeFigureOut">
              <a:rPr lang="zh-CN" altLang="en-US" smtClean="0"/>
              <a:t>2-8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7626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94C0072-DF53-4E6F-995A-C346827FC413}" type="datetimeFigureOut">
              <a:rPr lang="zh-CN" altLang="en-US" smtClean="0"/>
              <a:t>2-8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013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4C0072-DF53-4E6F-995A-C346827FC413}" type="datetimeFigureOut">
              <a:rPr lang="zh-CN" altLang="en-US" smtClean="0"/>
              <a:t>2-8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4077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65143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98937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5A2">
            <a:alpha val="4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0072-DF53-4E6F-995A-C346827FC413}" type="datetimeFigureOut">
              <a:rPr lang="zh-CN" altLang="en-US" smtClean="0"/>
              <a:t>2-8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57547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1" y="0"/>
            <a:ext cx="12166658" cy="4210050"/>
          </a:xfrm>
          <a:prstGeom prst="rect">
            <a:avLst/>
          </a:prstGeom>
        </p:spPr>
      </p:pic>
      <p:sp>
        <p:nvSpPr>
          <p:cNvPr id="11" name="文本框 10"/>
          <p:cNvSpPr txBox="1"/>
          <p:nvPr/>
        </p:nvSpPr>
        <p:spPr>
          <a:xfrm>
            <a:off x="1771650" y="5378570"/>
            <a:ext cx="8648700" cy="646331"/>
          </a:xfrm>
          <a:prstGeom prst="rect">
            <a:avLst/>
          </a:prstGeom>
          <a:noFill/>
        </p:spPr>
        <p:txBody>
          <a:bodyPr wrap="square" rtlCol="0">
            <a:spAutoFit/>
          </a:bodyPr>
          <a:lstStyle/>
          <a:p>
            <a:pPr algn="ctr"/>
            <a:r>
              <a:rPr lang="en-US" altLang="zh-CN" sz="3600" b="1" dirty="0">
                <a:latin typeface="微软雅黑" panose="020B0503020204020204" pitchFamily="34" charset="-122"/>
                <a:ea typeface="微软雅黑" panose="020B0503020204020204" pitchFamily="34" charset="-122"/>
              </a:rPr>
              <a:t>Linux</a:t>
            </a:r>
            <a:r>
              <a:rPr lang="zh-CN" altLang="en-US" sz="3600" b="1" dirty="0">
                <a:latin typeface="微软雅黑" panose="020B0503020204020204" pitchFamily="34" charset="-122"/>
                <a:ea typeface="微软雅黑" panose="020B0503020204020204" pitchFamily="34" charset="-122"/>
              </a:rPr>
              <a:t>系统技术基础</a:t>
            </a:r>
          </a:p>
        </p:txBody>
      </p:sp>
      <p:sp>
        <p:nvSpPr>
          <p:cNvPr id="12" name="文本框 11"/>
          <p:cNvSpPr txBox="1"/>
          <p:nvPr/>
        </p:nvSpPr>
        <p:spPr>
          <a:xfrm>
            <a:off x="1771650" y="6017309"/>
            <a:ext cx="8648700" cy="830997"/>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任课教师：刘遄  邮箱：</a:t>
            </a:r>
            <a:r>
              <a:rPr lang="en-US" altLang="zh-CN" sz="2400" dirty="0">
                <a:latin typeface="微软雅黑" panose="020B0503020204020204" pitchFamily="34" charset="-122"/>
                <a:ea typeface="微软雅黑" panose="020B0503020204020204" pitchFamily="34" charset="-122"/>
              </a:rPr>
              <a:t>Root@LinuxProbe.com</a:t>
            </a:r>
            <a:endParaRPr lang="zh-CN" altLang="en-US"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教学楼</a:t>
            </a:r>
            <a:r>
              <a:rPr lang="en-US" altLang="zh-CN" sz="2400" dirty="0">
                <a:latin typeface="微软雅黑" panose="020B0503020204020204" pitchFamily="34" charset="-122"/>
                <a:ea typeface="微软雅黑" panose="020B0503020204020204" pitchFamily="34" charset="-122"/>
              </a:rPr>
              <a:t>2A</a:t>
            </a:r>
            <a:r>
              <a:rPr lang="zh-CN" altLang="en-US" sz="2400" dirty="0">
                <a:latin typeface="微软雅黑" panose="020B0503020204020204" pitchFamily="34" charset="-122"/>
                <a:ea typeface="微软雅黑" panose="020B0503020204020204" pitchFamily="34" charset="-122"/>
              </a:rPr>
              <a:t>西侧</a:t>
            </a:r>
            <a:r>
              <a:rPr lang="en-US" altLang="zh-CN" sz="2400" dirty="0">
                <a:latin typeface="微软雅黑" panose="020B0503020204020204" pitchFamily="34" charset="-122"/>
                <a:ea typeface="微软雅黑" panose="020B0503020204020204" pitchFamily="34" charset="-122"/>
              </a:rPr>
              <a:t>506</a:t>
            </a:r>
            <a:r>
              <a:rPr lang="zh-CN" altLang="en-US" sz="2400" dirty="0">
                <a:latin typeface="微软雅黑" panose="020B0503020204020204" pitchFamily="34" charset="-122"/>
                <a:ea typeface="微软雅黑" panose="020B0503020204020204" pitchFamily="34" charset="-122"/>
              </a:rPr>
              <a:t>办公室</a:t>
            </a:r>
            <a:endParaRPr lang="en-US" altLang="zh-CN" sz="240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2290762" y="6021105"/>
            <a:ext cx="7610475"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147934" y="3247368"/>
            <a:ext cx="1896132" cy="18961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7934" y="3269081"/>
            <a:ext cx="1867632" cy="1853040"/>
          </a:xfrm>
          <a:prstGeom prst="ellipse">
            <a:avLst/>
          </a:prstGeom>
        </p:spPr>
      </p:pic>
      <p:sp>
        <p:nvSpPr>
          <p:cNvPr id="2" name="文本框 1">
            <a:extLst>
              <a:ext uri="{FF2B5EF4-FFF2-40B4-BE49-F238E27FC236}">
                <a16:creationId xmlns:a16="http://schemas.microsoft.com/office/drawing/2014/main" id="{6D2C8492-E770-4A2B-AEC3-4C88933F1E97}"/>
              </a:ext>
            </a:extLst>
          </p:cNvPr>
          <p:cNvSpPr txBox="1"/>
          <p:nvPr/>
        </p:nvSpPr>
        <p:spPr>
          <a:xfrm>
            <a:off x="12671" y="4322731"/>
            <a:ext cx="6625525" cy="1015663"/>
          </a:xfrm>
          <a:prstGeom prst="rect">
            <a:avLst/>
          </a:prstGeom>
          <a:noFill/>
        </p:spPr>
        <p:txBody>
          <a:bodyPr wrap="square" rtlCol="0">
            <a:spAutoFit/>
          </a:bodyPr>
          <a:lstStyle/>
          <a:p>
            <a:r>
              <a:rPr lang="zh-CN" altLang="en-US" sz="1200" b="1" dirty="0">
                <a:solidFill>
                  <a:srgbClr val="FF0000"/>
                </a:solidFill>
              </a:rPr>
              <a:t>****此页面共</a:t>
            </a:r>
            <a:r>
              <a:rPr lang="en-US" altLang="zh-CN" sz="1200" b="1" dirty="0">
                <a:solidFill>
                  <a:srgbClr val="FF0000"/>
                </a:solidFill>
              </a:rPr>
              <a:t>4</a:t>
            </a:r>
            <a:r>
              <a:rPr lang="zh-CN" altLang="en-US" sz="1200" b="1" dirty="0">
                <a:solidFill>
                  <a:srgbClr val="FF0000"/>
                </a:solidFill>
              </a:rPr>
              <a:t>处需要修改****</a:t>
            </a:r>
            <a:endParaRPr lang="en-US" altLang="zh-CN" sz="1200" b="1" dirty="0">
              <a:solidFill>
                <a:srgbClr val="FF0000"/>
              </a:solidFill>
            </a:endParaRPr>
          </a:p>
          <a:p>
            <a:r>
              <a:rPr lang="en-US" altLang="zh-CN" sz="1200" dirty="0"/>
              <a:t>1</a:t>
            </a:r>
            <a:r>
              <a:rPr lang="zh-CN" altLang="en-US" sz="1200" dirty="0"/>
              <a:t>：顶部横幅图片（建议为学校照片，尺寸为</a:t>
            </a:r>
            <a:r>
              <a:rPr lang="en-US" altLang="zh-CN" sz="1200" dirty="0"/>
              <a:t>1575*545</a:t>
            </a:r>
            <a:r>
              <a:rPr lang="zh-CN" altLang="en-US" sz="1200" dirty="0"/>
              <a:t>像素）。</a:t>
            </a:r>
            <a:endParaRPr lang="en-US" altLang="zh-CN" sz="1200" dirty="0"/>
          </a:p>
          <a:p>
            <a:r>
              <a:rPr lang="en-US" altLang="zh-CN" sz="1200" dirty="0"/>
              <a:t>2</a:t>
            </a:r>
            <a:r>
              <a:rPr lang="zh-CN" altLang="en-US" sz="1200" dirty="0"/>
              <a:t>：中间校标图片（尺寸为</a:t>
            </a:r>
            <a:r>
              <a:rPr lang="en-US" altLang="zh-CN" sz="1200" dirty="0"/>
              <a:t>240*240</a:t>
            </a:r>
            <a:r>
              <a:rPr lang="zh-CN" altLang="en-US" sz="1200" dirty="0"/>
              <a:t>像素，</a:t>
            </a:r>
            <a:r>
              <a:rPr lang="en-US" altLang="zh-CN" sz="1200" dirty="0"/>
              <a:t>PNG</a:t>
            </a:r>
            <a:r>
              <a:rPr lang="zh-CN" altLang="en-US" sz="1200" dirty="0"/>
              <a:t>格式，背景一定要透明）。</a:t>
            </a:r>
            <a:endParaRPr lang="en-US" altLang="zh-CN" sz="1200" dirty="0"/>
          </a:p>
          <a:p>
            <a:r>
              <a:rPr lang="en-US" altLang="zh-CN" sz="1200" dirty="0"/>
              <a:t>3</a:t>
            </a:r>
            <a:r>
              <a:rPr lang="zh-CN" altLang="en-US" sz="1200" dirty="0"/>
              <a:t>：课程名称</a:t>
            </a:r>
            <a:endParaRPr lang="en-US" altLang="zh-CN" sz="1200" dirty="0"/>
          </a:p>
          <a:p>
            <a:r>
              <a:rPr lang="en-US" altLang="zh-CN" sz="1200" dirty="0"/>
              <a:t>4</a:t>
            </a:r>
            <a:r>
              <a:rPr lang="zh-CN" altLang="en-US" sz="1200" dirty="0"/>
              <a:t>：任课教师名及办公地点或联系方式</a:t>
            </a:r>
          </a:p>
        </p:txBody>
      </p:sp>
    </p:spTree>
    <p:extLst>
      <p:ext uri="{BB962C8B-B14F-4D97-AF65-F5344CB8AC3E}">
        <p14:creationId xmlns:p14="http://schemas.microsoft.com/office/powerpoint/2010/main" val="37328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10" presetClass="entr" presetSubtype="0" fill="hold" nodeType="withEffect">
                                  <p:stCondLst>
                                    <p:cond delay="40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47" presetClass="entr" presetSubtype="0" fill="hold" grpId="0" nodeType="withEffect">
                                  <p:stCondLst>
                                    <p:cond delay="8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600"/>
                                        <p:tgtEl>
                                          <p:spTgt spid="11"/>
                                        </p:tgtEl>
                                      </p:cBhvr>
                                    </p:animEffect>
                                    <p:anim calcmode="lin" valueType="num">
                                      <p:cBhvr>
                                        <p:cTn id="16" dur="600" fill="hold"/>
                                        <p:tgtEl>
                                          <p:spTgt spid="11"/>
                                        </p:tgtEl>
                                        <p:attrNameLst>
                                          <p:attrName>ppt_x</p:attrName>
                                        </p:attrNameLst>
                                      </p:cBhvr>
                                      <p:tavLst>
                                        <p:tav tm="0">
                                          <p:val>
                                            <p:strVal val="#ppt_x"/>
                                          </p:val>
                                        </p:tav>
                                        <p:tav tm="100000">
                                          <p:val>
                                            <p:strVal val="#ppt_x"/>
                                          </p:val>
                                        </p:tav>
                                      </p:tavLst>
                                    </p:anim>
                                    <p:anim calcmode="lin" valueType="num">
                                      <p:cBhvr>
                                        <p:cTn id="17" dur="600" fill="hold"/>
                                        <p:tgtEl>
                                          <p:spTgt spid="1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8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600"/>
                                        <p:tgtEl>
                                          <p:spTgt spid="12"/>
                                        </p:tgtEl>
                                      </p:cBhvr>
                                    </p:animEffect>
                                    <p:anim calcmode="lin" valueType="num">
                                      <p:cBhvr>
                                        <p:cTn id="21" dur="600" fill="hold"/>
                                        <p:tgtEl>
                                          <p:spTgt spid="12"/>
                                        </p:tgtEl>
                                        <p:attrNameLst>
                                          <p:attrName>ppt_x</p:attrName>
                                        </p:attrNameLst>
                                      </p:cBhvr>
                                      <p:tavLst>
                                        <p:tav tm="0">
                                          <p:val>
                                            <p:strVal val="#ppt_x"/>
                                          </p:val>
                                        </p:tav>
                                        <p:tav tm="100000">
                                          <p:val>
                                            <p:strVal val="#ppt_x"/>
                                          </p:val>
                                        </p:tav>
                                      </p:tavLst>
                                    </p:anim>
                                    <p:anim calcmode="lin" valueType="num">
                                      <p:cBhvr>
                                        <p:cTn id="22" dur="600" fill="hold"/>
                                        <p:tgtEl>
                                          <p:spTgt spid="12"/>
                                        </p:tgtEl>
                                        <p:attrNameLst>
                                          <p:attrName>ppt_y</p:attrName>
                                        </p:attrNameLst>
                                      </p:cBhvr>
                                      <p:tavLst>
                                        <p:tav tm="0">
                                          <p:val>
                                            <p:strVal val="#ppt_y+.1"/>
                                          </p:val>
                                        </p:tav>
                                        <p:tav tm="100000">
                                          <p:val>
                                            <p:strVal val="#ppt_y"/>
                                          </p:val>
                                        </p:tav>
                                      </p:tavLst>
                                    </p:anim>
                                  </p:childTnLst>
                                </p:cTn>
                              </p:par>
                              <p:par>
                                <p:cTn id="23" presetID="16" presetClass="entr" presetSubtype="37" fill="hold" nodeType="withEffect">
                                  <p:stCondLst>
                                    <p:cond delay="1000"/>
                                  </p:stCondLst>
                                  <p:childTnLst>
                                    <p:set>
                                      <p:cBhvr>
                                        <p:cTn id="24" dur="1" fill="hold">
                                          <p:stCondLst>
                                            <p:cond delay="0"/>
                                          </p:stCondLst>
                                        </p:cTn>
                                        <p:tgtEl>
                                          <p:spTgt spid="14"/>
                                        </p:tgtEl>
                                        <p:attrNameLst>
                                          <p:attrName>style.visibility</p:attrName>
                                        </p:attrNameLst>
                                      </p:cBhvr>
                                      <p:to>
                                        <p:strVal val="visible"/>
                                      </p:to>
                                    </p:set>
                                    <p:animEffect transition="in" filter="barn(outVertic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2" name="矩形 11" hidden="1"/>
          <p:cNvSpPr/>
          <p:nvPr/>
        </p:nvSpPr>
        <p:spPr>
          <a:xfrm>
            <a:off x="0" y="485174"/>
            <a:ext cx="182880" cy="5206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95324" y="318442"/>
            <a:ext cx="585438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开源软件对比闭源软件的优势</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9" name="直接连接符 88"/>
          <p:cNvCxnSpPr/>
          <p:nvPr/>
        </p:nvCxnSpPr>
        <p:spPr>
          <a:xfrm>
            <a:off x="695325" y="1704862"/>
            <a:ext cx="3767328"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167956" y="1289289"/>
            <a:ext cx="2999232"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低风险</a:t>
            </a:r>
          </a:p>
        </p:txBody>
      </p:sp>
      <p:sp>
        <p:nvSpPr>
          <p:cNvPr id="91" name="Freeform 5"/>
          <p:cNvSpPr>
            <a:spLocks noEditPoints="1"/>
          </p:cNvSpPr>
          <p:nvPr/>
        </p:nvSpPr>
        <p:spPr bwMode="auto">
          <a:xfrm>
            <a:off x="719006" y="1150507"/>
            <a:ext cx="374686" cy="521624"/>
          </a:xfrm>
          <a:custGeom>
            <a:avLst/>
            <a:gdLst>
              <a:gd name="T0" fmla="*/ 31 w 83"/>
              <a:gd name="T1" fmla="*/ 75 h 117"/>
              <a:gd name="T2" fmla="*/ 28 w 83"/>
              <a:gd name="T3" fmla="*/ 38 h 117"/>
              <a:gd name="T4" fmla="*/ 34 w 83"/>
              <a:gd name="T5" fmla="*/ 35 h 117"/>
              <a:gd name="T6" fmla="*/ 42 w 83"/>
              <a:gd name="T7" fmla="*/ 37 h 117"/>
              <a:gd name="T8" fmla="*/ 49 w 83"/>
              <a:gd name="T9" fmla="*/ 35 h 117"/>
              <a:gd name="T10" fmla="*/ 56 w 83"/>
              <a:gd name="T11" fmla="*/ 37 h 117"/>
              <a:gd name="T12" fmla="*/ 51 w 83"/>
              <a:gd name="T13" fmla="*/ 64 h 117"/>
              <a:gd name="T14" fmla="*/ 62 w 83"/>
              <a:gd name="T15" fmla="*/ 56 h 117"/>
              <a:gd name="T16" fmla="*/ 24 w 83"/>
              <a:gd name="T17" fmla="*/ 13 h 117"/>
              <a:gd name="T18" fmla="*/ 62 w 83"/>
              <a:gd name="T19" fmla="*/ 42 h 117"/>
              <a:gd name="T20" fmla="*/ 60 w 83"/>
              <a:gd name="T21" fmla="*/ 47 h 117"/>
              <a:gd name="T22" fmla="*/ 56 w 83"/>
              <a:gd name="T23" fmla="*/ 97 h 117"/>
              <a:gd name="T24" fmla="*/ 32 w 83"/>
              <a:gd name="T25" fmla="*/ 93 h 117"/>
              <a:gd name="T26" fmla="*/ 56 w 83"/>
              <a:gd name="T27" fmla="*/ 90 h 117"/>
              <a:gd name="T28" fmla="*/ 25 w 83"/>
              <a:gd name="T29" fmla="*/ 86 h 117"/>
              <a:gd name="T30" fmla="*/ 24 w 83"/>
              <a:gd name="T31" fmla="*/ 93 h 117"/>
              <a:gd name="T32" fmla="*/ 25 w 83"/>
              <a:gd name="T33" fmla="*/ 102 h 117"/>
              <a:gd name="T34" fmla="*/ 57 w 83"/>
              <a:gd name="T35" fmla="*/ 102 h 117"/>
              <a:gd name="T36" fmla="*/ 32 w 83"/>
              <a:gd name="T37" fmla="*/ 98 h 117"/>
              <a:gd name="T38" fmla="*/ 25 w 83"/>
              <a:gd name="T39" fmla="*/ 108 h 117"/>
              <a:gd name="T40" fmla="*/ 20 w 83"/>
              <a:gd name="T41" fmla="*/ 102 h 117"/>
              <a:gd name="T42" fmla="*/ 19 w 83"/>
              <a:gd name="T43" fmla="*/ 92 h 117"/>
              <a:gd name="T44" fmla="*/ 20 w 83"/>
              <a:gd name="T45" fmla="*/ 85 h 117"/>
              <a:gd name="T46" fmla="*/ 14 w 83"/>
              <a:gd name="T47" fmla="*/ 61 h 117"/>
              <a:gd name="T48" fmla="*/ 63 w 83"/>
              <a:gd name="T49" fmla="*/ 5 h 117"/>
              <a:gd name="T50" fmla="*/ 60 w 83"/>
              <a:gd name="T51" fmla="*/ 83 h 117"/>
              <a:gd name="T52" fmla="*/ 60 w 83"/>
              <a:gd name="T53" fmla="*/ 91 h 117"/>
              <a:gd name="T54" fmla="*/ 60 w 83"/>
              <a:gd name="T55" fmla="*/ 99 h 117"/>
              <a:gd name="T56" fmla="*/ 59 w 83"/>
              <a:gd name="T57" fmla="*/ 108 h 117"/>
              <a:gd name="T58" fmla="*/ 34 w 83"/>
              <a:gd name="T59" fmla="*/ 75 h 117"/>
              <a:gd name="T60" fmla="*/ 37 w 83"/>
              <a:gd name="T61" fmla="*/ 75 h 117"/>
              <a:gd name="T62" fmla="*/ 39 w 83"/>
              <a:gd name="T63" fmla="*/ 65 h 117"/>
              <a:gd name="T64" fmla="*/ 40 w 83"/>
              <a:gd name="T65" fmla="*/ 50 h 117"/>
              <a:gd name="T66" fmla="*/ 46 w 83"/>
              <a:gd name="T67" fmla="*/ 49 h 117"/>
              <a:gd name="T68" fmla="*/ 44 w 83"/>
              <a:gd name="T69" fmla="*/ 52 h 117"/>
              <a:gd name="T70" fmla="*/ 46 w 83"/>
              <a:gd name="T71" fmla="*/ 65 h 117"/>
              <a:gd name="T72" fmla="*/ 42 w 83"/>
              <a:gd name="T73" fmla="*/ 75 h 117"/>
              <a:gd name="T74" fmla="*/ 41 w 83"/>
              <a:gd name="T75" fmla="*/ 75 h 117"/>
              <a:gd name="T76" fmla="*/ 41 w 83"/>
              <a:gd name="T77" fmla="*/ 75 h 117"/>
              <a:gd name="T78" fmla="*/ 47 w 83"/>
              <a:gd name="T79" fmla="*/ 66 h 117"/>
              <a:gd name="T80" fmla="*/ 49 w 83"/>
              <a:gd name="T81" fmla="*/ 75 h 117"/>
              <a:gd name="T82" fmla="*/ 32 w 83"/>
              <a:gd name="T83" fmla="*/ 38 h 117"/>
              <a:gd name="T84" fmla="*/ 42 w 83"/>
              <a:gd name="T85" fmla="*/ 38 h 117"/>
              <a:gd name="T86" fmla="*/ 43 w 83"/>
              <a:gd name="T87" fmla="*/ 38 h 117"/>
              <a:gd name="T88" fmla="*/ 52 w 83"/>
              <a:gd name="T89" fmla="*/ 38 h 117"/>
              <a:gd name="T90" fmla="*/ 48 w 83"/>
              <a:gd name="T91" fmla="*/ 53 h 117"/>
              <a:gd name="T92" fmla="*/ 49 w 83"/>
              <a:gd name="T93" fmla="*/ 46 h 117"/>
              <a:gd name="T94" fmla="*/ 35 w 83"/>
              <a:gd name="T95" fmla="*/ 48 h 117"/>
              <a:gd name="T96" fmla="*/ 37 w 83"/>
              <a:gd name="T97" fmla="*/ 5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117">
                <a:moveTo>
                  <a:pt x="13" y="25"/>
                </a:moveTo>
                <a:cubicBezTo>
                  <a:pt x="10" y="38"/>
                  <a:pt x="15" y="47"/>
                  <a:pt x="21" y="56"/>
                </a:cubicBezTo>
                <a:cubicBezTo>
                  <a:pt x="25" y="62"/>
                  <a:pt x="29" y="68"/>
                  <a:pt x="31" y="75"/>
                </a:cubicBezTo>
                <a:cubicBezTo>
                  <a:pt x="31" y="75"/>
                  <a:pt x="31" y="75"/>
                  <a:pt x="31" y="75"/>
                </a:cubicBezTo>
                <a:cubicBezTo>
                  <a:pt x="31" y="69"/>
                  <a:pt x="31" y="69"/>
                  <a:pt x="31" y="69"/>
                </a:cubicBezTo>
                <a:cubicBezTo>
                  <a:pt x="31" y="67"/>
                  <a:pt x="32" y="66"/>
                  <a:pt x="33" y="64"/>
                </a:cubicBezTo>
                <a:cubicBezTo>
                  <a:pt x="34" y="64"/>
                  <a:pt x="35" y="63"/>
                  <a:pt x="36" y="63"/>
                </a:cubicBezTo>
                <a:cubicBezTo>
                  <a:pt x="28" y="38"/>
                  <a:pt x="28" y="38"/>
                  <a:pt x="28" y="38"/>
                </a:cubicBezTo>
                <a:cubicBezTo>
                  <a:pt x="27" y="37"/>
                  <a:pt x="27" y="37"/>
                  <a:pt x="27" y="37"/>
                </a:cubicBezTo>
                <a:cubicBezTo>
                  <a:pt x="28" y="37"/>
                  <a:pt x="28" y="37"/>
                  <a:pt x="28" y="37"/>
                </a:cubicBezTo>
                <a:cubicBezTo>
                  <a:pt x="30" y="37"/>
                  <a:pt x="31" y="37"/>
                  <a:pt x="32" y="37"/>
                </a:cubicBezTo>
                <a:cubicBezTo>
                  <a:pt x="33" y="37"/>
                  <a:pt x="34" y="36"/>
                  <a:pt x="34" y="35"/>
                </a:cubicBezTo>
                <a:cubicBezTo>
                  <a:pt x="35" y="35"/>
                  <a:pt x="35" y="35"/>
                  <a:pt x="35" y="35"/>
                </a:cubicBezTo>
                <a:cubicBezTo>
                  <a:pt x="35" y="35"/>
                  <a:pt x="35" y="35"/>
                  <a:pt x="35" y="35"/>
                </a:cubicBezTo>
                <a:cubicBezTo>
                  <a:pt x="36" y="36"/>
                  <a:pt x="37" y="36"/>
                  <a:pt x="38" y="36"/>
                </a:cubicBezTo>
                <a:cubicBezTo>
                  <a:pt x="39" y="37"/>
                  <a:pt x="41" y="37"/>
                  <a:pt x="42" y="37"/>
                </a:cubicBezTo>
                <a:cubicBezTo>
                  <a:pt x="42" y="37"/>
                  <a:pt x="42" y="37"/>
                  <a:pt x="42" y="37"/>
                </a:cubicBezTo>
                <a:cubicBezTo>
                  <a:pt x="42" y="37"/>
                  <a:pt x="42" y="37"/>
                  <a:pt x="42" y="37"/>
                </a:cubicBezTo>
                <a:cubicBezTo>
                  <a:pt x="44" y="37"/>
                  <a:pt x="45" y="37"/>
                  <a:pt x="46" y="36"/>
                </a:cubicBezTo>
                <a:cubicBezTo>
                  <a:pt x="47" y="36"/>
                  <a:pt x="48" y="36"/>
                  <a:pt x="49" y="35"/>
                </a:cubicBezTo>
                <a:cubicBezTo>
                  <a:pt x="49" y="35"/>
                  <a:pt x="49" y="35"/>
                  <a:pt x="49" y="35"/>
                </a:cubicBezTo>
                <a:cubicBezTo>
                  <a:pt x="50" y="35"/>
                  <a:pt x="50" y="35"/>
                  <a:pt x="50" y="35"/>
                </a:cubicBezTo>
                <a:cubicBezTo>
                  <a:pt x="51" y="36"/>
                  <a:pt x="51" y="37"/>
                  <a:pt x="52" y="37"/>
                </a:cubicBezTo>
                <a:cubicBezTo>
                  <a:pt x="54" y="37"/>
                  <a:pt x="55" y="37"/>
                  <a:pt x="56" y="37"/>
                </a:cubicBezTo>
                <a:cubicBezTo>
                  <a:pt x="57" y="37"/>
                  <a:pt x="57" y="37"/>
                  <a:pt x="57" y="37"/>
                </a:cubicBezTo>
                <a:cubicBezTo>
                  <a:pt x="57" y="38"/>
                  <a:pt x="57" y="38"/>
                  <a:pt x="57" y="38"/>
                </a:cubicBezTo>
                <a:cubicBezTo>
                  <a:pt x="48" y="63"/>
                  <a:pt x="48" y="63"/>
                  <a:pt x="48" y="63"/>
                </a:cubicBezTo>
                <a:cubicBezTo>
                  <a:pt x="49" y="63"/>
                  <a:pt x="50" y="64"/>
                  <a:pt x="51" y="64"/>
                </a:cubicBezTo>
                <a:cubicBezTo>
                  <a:pt x="51" y="64"/>
                  <a:pt x="51" y="64"/>
                  <a:pt x="51" y="64"/>
                </a:cubicBezTo>
                <a:cubicBezTo>
                  <a:pt x="52" y="66"/>
                  <a:pt x="53" y="67"/>
                  <a:pt x="53" y="69"/>
                </a:cubicBezTo>
                <a:cubicBezTo>
                  <a:pt x="53" y="74"/>
                  <a:pt x="53" y="74"/>
                  <a:pt x="53" y="74"/>
                </a:cubicBezTo>
                <a:cubicBezTo>
                  <a:pt x="54" y="68"/>
                  <a:pt x="58" y="62"/>
                  <a:pt x="62" y="56"/>
                </a:cubicBezTo>
                <a:cubicBezTo>
                  <a:pt x="67" y="47"/>
                  <a:pt x="73" y="38"/>
                  <a:pt x="70" y="25"/>
                </a:cubicBezTo>
                <a:cubicBezTo>
                  <a:pt x="68" y="20"/>
                  <a:pt x="64" y="16"/>
                  <a:pt x="59" y="13"/>
                </a:cubicBezTo>
                <a:cubicBezTo>
                  <a:pt x="54" y="11"/>
                  <a:pt x="48" y="9"/>
                  <a:pt x="41" y="9"/>
                </a:cubicBezTo>
                <a:cubicBezTo>
                  <a:pt x="35" y="9"/>
                  <a:pt x="29" y="11"/>
                  <a:pt x="24" y="13"/>
                </a:cubicBezTo>
                <a:cubicBezTo>
                  <a:pt x="18" y="16"/>
                  <a:pt x="15" y="20"/>
                  <a:pt x="13" y="25"/>
                </a:cubicBezTo>
                <a:close/>
                <a:moveTo>
                  <a:pt x="65" y="24"/>
                </a:moveTo>
                <a:cubicBezTo>
                  <a:pt x="69" y="30"/>
                  <a:pt x="69" y="38"/>
                  <a:pt x="65" y="44"/>
                </a:cubicBezTo>
                <a:cubicBezTo>
                  <a:pt x="62" y="42"/>
                  <a:pt x="62" y="42"/>
                  <a:pt x="62" y="42"/>
                </a:cubicBezTo>
                <a:cubicBezTo>
                  <a:pt x="64" y="37"/>
                  <a:pt x="65" y="31"/>
                  <a:pt x="65" y="24"/>
                </a:cubicBezTo>
                <a:close/>
                <a:moveTo>
                  <a:pt x="62" y="48"/>
                </a:moveTo>
                <a:cubicBezTo>
                  <a:pt x="61" y="50"/>
                  <a:pt x="59" y="51"/>
                  <a:pt x="57" y="52"/>
                </a:cubicBezTo>
                <a:cubicBezTo>
                  <a:pt x="58" y="50"/>
                  <a:pt x="59" y="48"/>
                  <a:pt x="60" y="47"/>
                </a:cubicBezTo>
                <a:cubicBezTo>
                  <a:pt x="62" y="48"/>
                  <a:pt x="62" y="48"/>
                  <a:pt x="62" y="48"/>
                </a:cubicBezTo>
                <a:close/>
                <a:moveTo>
                  <a:pt x="32" y="98"/>
                </a:moveTo>
                <a:cubicBezTo>
                  <a:pt x="37" y="99"/>
                  <a:pt x="41" y="99"/>
                  <a:pt x="45" y="99"/>
                </a:cubicBezTo>
                <a:cubicBezTo>
                  <a:pt x="49" y="98"/>
                  <a:pt x="52" y="98"/>
                  <a:pt x="56" y="97"/>
                </a:cubicBezTo>
                <a:cubicBezTo>
                  <a:pt x="58" y="95"/>
                  <a:pt x="58" y="95"/>
                  <a:pt x="58" y="95"/>
                </a:cubicBezTo>
                <a:cubicBezTo>
                  <a:pt x="57" y="93"/>
                  <a:pt x="57" y="93"/>
                  <a:pt x="57" y="93"/>
                </a:cubicBezTo>
                <a:cubicBezTo>
                  <a:pt x="53" y="93"/>
                  <a:pt x="49" y="94"/>
                  <a:pt x="45" y="94"/>
                </a:cubicBezTo>
                <a:cubicBezTo>
                  <a:pt x="40" y="94"/>
                  <a:pt x="36" y="94"/>
                  <a:pt x="32" y="93"/>
                </a:cubicBezTo>
                <a:cubicBezTo>
                  <a:pt x="32" y="90"/>
                  <a:pt x="32" y="90"/>
                  <a:pt x="32" y="90"/>
                </a:cubicBezTo>
                <a:cubicBezTo>
                  <a:pt x="37" y="91"/>
                  <a:pt x="41" y="91"/>
                  <a:pt x="45" y="91"/>
                </a:cubicBezTo>
                <a:cubicBezTo>
                  <a:pt x="48" y="91"/>
                  <a:pt x="52" y="91"/>
                  <a:pt x="56" y="90"/>
                </a:cubicBezTo>
                <a:cubicBezTo>
                  <a:pt x="56" y="90"/>
                  <a:pt x="56" y="90"/>
                  <a:pt x="56" y="90"/>
                </a:cubicBezTo>
                <a:cubicBezTo>
                  <a:pt x="58" y="87"/>
                  <a:pt x="58" y="87"/>
                  <a:pt x="58" y="87"/>
                </a:cubicBezTo>
                <a:cubicBezTo>
                  <a:pt x="57" y="85"/>
                  <a:pt x="57" y="85"/>
                  <a:pt x="57" y="85"/>
                </a:cubicBezTo>
                <a:cubicBezTo>
                  <a:pt x="26" y="85"/>
                  <a:pt x="26" y="85"/>
                  <a:pt x="26" y="85"/>
                </a:cubicBezTo>
                <a:cubicBezTo>
                  <a:pt x="25" y="86"/>
                  <a:pt x="25" y="86"/>
                  <a:pt x="25" y="86"/>
                </a:cubicBezTo>
                <a:cubicBezTo>
                  <a:pt x="27" y="89"/>
                  <a:pt x="27" y="89"/>
                  <a:pt x="27" y="89"/>
                </a:cubicBezTo>
                <a:cubicBezTo>
                  <a:pt x="28" y="90"/>
                  <a:pt x="28" y="90"/>
                  <a:pt x="28" y="90"/>
                </a:cubicBezTo>
                <a:cubicBezTo>
                  <a:pt x="27" y="92"/>
                  <a:pt x="27" y="92"/>
                  <a:pt x="27" y="92"/>
                </a:cubicBezTo>
                <a:cubicBezTo>
                  <a:pt x="24" y="93"/>
                  <a:pt x="24" y="93"/>
                  <a:pt x="24" y="93"/>
                </a:cubicBezTo>
                <a:cubicBezTo>
                  <a:pt x="27" y="97"/>
                  <a:pt x="27" y="97"/>
                  <a:pt x="27" y="97"/>
                </a:cubicBezTo>
                <a:cubicBezTo>
                  <a:pt x="28" y="98"/>
                  <a:pt x="28" y="98"/>
                  <a:pt x="28" y="98"/>
                </a:cubicBezTo>
                <a:cubicBezTo>
                  <a:pt x="27" y="99"/>
                  <a:pt x="27" y="99"/>
                  <a:pt x="27" y="99"/>
                </a:cubicBezTo>
                <a:cubicBezTo>
                  <a:pt x="25" y="102"/>
                  <a:pt x="25" y="102"/>
                  <a:pt x="25" y="102"/>
                </a:cubicBezTo>
                <a:cubicBezTo>
                  <a:pt x="27" y="105"/>
                  <a:pt x="27" y="105"/>
                  <a:pt x="27" y="105"/>
                </a:cubicBezTo>
                <a:cubicBezTo>
                  <a:pt x="31" y="107"/>
                  <a:pt x="36" y="109"/>
                  <a:pt x="41" y="108"/>
                </a:cubicBezTo>
                <a:cubicBezTo>
                  <a:pt x="46" y="108"/>
                  <a:pt x="51" y="107"/>
                  <a:pt x="56" y="105"/>
                </a:cubicBezTo>
                <a:cubicBezTo>
                  <a:pt x="57" y="102"/>
                  <a:pt x="57" y="102"/>
                  <a:pt x="57" y="102"/>
                </a:cubicBezTo>
                <a:cubicBezTo>
                  <a:pt x="56" y="100"/>
                  <a:pt x="56" y="100"/>
                  <a:pt x="56" y="100"/>
                </a:cubicBezTo>
                <a:cubicBezTo>
                  <a:pt x="52" y="101"/>
                  <a:pt x="49" y="101"/>
                  <a:pt x="45" y="101"/>
                </a:cubicBezTo>
                <a:cubicBezTo>
                  <a:pt x="40" y="102"/>
                  <a:pt x="36" y="101"/>
                  <a:pt x="32" y="101"/>
                </a:cubicBezTo>
                <a:cubicBezTo>
                  <a:pt x="32" y="98"/>
                  <a:pt x="32" y="98"/>
                  <a:pt x="32" y="98"/>
                </a:cubicBezTo>
                <a:close/>
                <a:moveTo>
                  <a:pt x="50" y="111"/>
                </a:moveTo>
                <a:cubicBezTo>
                  <a:pt x="49" y="115"/>
                  <a:pt x="45" y="117"/>
                  <a:pt x="41" y="117"/>
                </a:cubicBezTo>
                <a:cubicBezTo>
                  <a:pt x="37" y="117"/>
                  <a:pt x="33" y="115"/>
                  <a:pt x="32" y="111"/>
                </a:cubicBezTo>
                <a:cubicBezTo>
                  <a:pt x="30" y="111"/>
                  <a:pt x="27" y="110"/>
                  <a:pt x="25" y="108"/>
                </a:cubicBezTo>
                <a:cubicBezTo>
                  <a:pt x="24" y="108"/>
                  <a:pt x="24" y="108"/>
                  <a:pt x="24" y="108"/>
                </a:cubicBezTo>
                <a:cubicBezTo>
                  <a:pt x="24" y="108"/>
                  <a:pt x="24" y="108"/>
                  <a:pt x="24" y="108"/>
                </a:cubicBezTo>
                <a:cubicBezTo>
                  <a:pt x="21" y="103"/>
                  <a:pt x="21" y="103"/>
                  <a:pt x="21" y="103"/>
                </a:cubicBezTo>
                <a:cubicBezTo>
                  <a:pt x="20" y="102"/>
                  <a:pt x="20" y="102"/>
                  <a:pt x="20" y="102"/>
                </a:cubicBezTo>
                <a:cubicBezTo>
                  <a:pt x="21" y="101"/>
                  <a:pt x="21" y="101"/>
                  <a:pt x="21" y="101"/>
                </a:cubicBezTo>
                <a:cubicBezTo>
                  <a:pt x="23" y="98"/>
                  <a:pt x="23" y="98"/>
                  <a:pt x="23" y="98"/>
                </a:cubicBezTo>
                <a:cubicBezTo>
                  <a:pt x="20" y="94"/>
                  <a:pt x="20" y="94"/>
                  <a:pt x="20" y="94"/>
                </a:cubicBezTo>
                <a:cubicBezTo>
                  <a:pt x="19" y="92"/>
                  <a:pt x="19" y="92"/>
                  <a:pt x="19" y="92"/>
                </a:cubicBezTo>
                <a:cubicBezTo>
                  <a:pt x="21" y="91"/>
                  <a:pt x="21" y="91"/>
                  <a:pt x="21" y="91"/>
                </a:cubicBezTo>
                <a:cubicBezTo>
                  <a:pt x="23" y="90"/>
                  <a:pt x="23" y="90"/>
                  <a:pt x="23" y="90"/>
                </a:cubicBezTo>
                <a:cubicBezTo>
                  <a:pt x="21" y="86"/>
                  <a:pt x="21" y="86"/>
                  <a:pt x="21" y="86"/>
                </a:cubicBezTo>
                <a:cubicBezTo>
                  <a:pt x="20" y="85"/>
                  <a:pt x="20" y="85"/>
                  <a:pt x="20" y="85"/>
                </a:cubicBezTo>
                <a:cubicBezTo>
                  <a:pt x="21" y="84"/>
                  <a:pt x="21" y="84"/>
                  <a:pt x="21" y="84"/>
                </a:cubicBezTo>
                <a:cubicBezTo>
                  <a:pt x="23" y="83"/>
                  <a:pt x="23" y="83"/>
                  <a:pt x="23" y="83"/>
                </a:cubicBezTo>
                <a:cubicBezTo>
                  <a:pt x="23" y="80"/>
                  <a:pt x="23" y="80"/>
                  <a:pt x="23" y="80"/>
                </a:cubicBezTo>
                <a:cubicBezTo>
                  <a:pt x="21" y="73"/>
                  <a:pt x="17" y="67"/>
                  <a:pt x="14" y="61"/>
                </a:cubicBezTo>
                <a:cubicBezTo>
                  <a:pt x="7" y="50"/>
                  <a:pt x="0" y="40"/>
                  <a:pt x="4" y="23"/>
                </a:cubicBezTo>
                <a:cubicBezTo>
                  <a:pt x="7" y="15"/>
                  <a:pt x="12" y="9"/>
                  <a:pt x="20" y="5"/>
                </a:cubicBezTo>
                <a:cubicBezTo>
                  <a:pt x="26" y="2"/>
                  <a:pt x="34" y="0"/>
                  <a:pt x="41" y="0"/>
                </a:cubicBezTo>
                <a:cubicBezTo>
                  <a:pt x="49" y="0"/>
                  <a:pt x="57" y="2"/>
                  <a:pt x="63" y="5"/>
                </a:cubicBezTo>
                <a:cubicBezTo>
                  <a:pt x="71" y="9"/>
                  <a:pt x="76" y="15"/>
                  <a:pt x="79" y="23"/>
                </a:cubicBezTo>
                <a:cubicBezTo>
                  <a:pt x="83" y="40"/>
                  <a:pt x="76" y="50"/>
                  <a:pt x="69" y="61"/>
                </a:cubicBezTo>
                <a:cubicBezTo>
                  <a:pt x="66" y="67"/>
                  <a:pt x="62" y="73"/>
                  <a:pt x="60" y="80"/>
                </a:cubicBezTo>
                <a:cubicBezTo>
                  <a:pt x="60" y="83"/>
                  <a:pt x="60" y="83"/>
                  <a:pt x="60" y="83"/>
                </a:cubicBezTo>
                <a:cubicBezTo>
                  <a:pt x="62" y="86"/>
                  <a:pt x="62" y="86"/>
                  <a:pt x="62" y="86"/>
                </a:cubicBezTo>
                <a:cubicBezTo>
                  <a:pt x="62" y="87"/>
                  <a:pt x="62" y="87"/>
                  <a:pt x="62" y="87"/>
                </a:cubicBezTo>
                <a:cubicBezTo>
                  <a:pt x="62" y="88"/>
                  <a:pt x="62" y="88"/>
                  <a:pt x="62" y="88"/>
                </a:cubicBezTo>
                <a:cubicBezTo>
                  <a:pt x="60" y="91"/>
                  <a:pt x="60" y="91"/>
                  <a:pt x="60" y="91"/>
                </a:cubicBezTo>
                <a:cubicBezTo>
                  <a:pt x="62" y="93"/>
                  <a:pt x="62" y="93"/>
                  <a:pt x="62" y="93"/>
                </a:cubicBezTo>
                <a:cubicBezTo>
                  <a:pt x="63" y="94"/>
                  <a:pt x="63" y="94"/>
                  <a:pt x="63" y="94"/>
                </a:cubicBezTo>
                <a:cubicBezTo>
                  <a:pt x="62" y="95"/>
                  <a:pt x="62" y="95"/>
                  <a:pt x="62" y="95"/>
                </a:cubicBezTo>
                <a:cubicBezTo>
                  <a:pt x="60" y="99"/>
                  <a:pt x="60" y="99"/>
                  <a:pt x="60" y="99"/>
                </a:cubicBezTo>
                <a:cubicBezTo>
                  <a:pt x="61" y="101"/>
                  <a:pt x="61" y="101"/>
                  <a:pt x="61" y="101"/>
                </a:cubicBezTo>
                <a:cubicBezTo>
                  <a:pt x="62" y="102"/>
                  <a:pt x="62" y="102"/>
                  <a:pt x="62" y="102"/>
                </a:cubicBezTo>
                <a:cubicBezTo>
                  <a:pt x="61" y="103"/>
                  <a:pt x="61" y="103"/>
                  <a:pt x="61" y="103"/>
                </a:cubicBezTo>
                <a:cubicBezTo>
                  <a:pt x="59" y="108"/>
                  <a:pt x="59" y="108"/>
                  <a:pt x="59" y="108"/>
                </a:cubicBezTo>
                <a:cubicBezTo>
                  <a:pt x="59" y="108"/>
                  <a:pt x="59" y="108"/>
                  <a:pt x="59" y="108"/>
                </a:cubicBezTo>
                <a:cubicBezTo>
                  <a:pt x="58" y="108"/>
                  <a:pt x="58" y="108"/>
                  <a:pt x="58" y="108"/>
                </a:cubicBezTo>
                <a:cubicBezTo>
                  <a:pt x="56" y="110"/>
                  <a:pt x="53" y="111"/>
                  <a:pt x="50" y="111"/>
                </a:cubicBezTo>
                <a:close/>
                <a:moveTo>
                  <a:pt x="34" y="75"/>
                </a:moveTo>
                <a:cubicBezTo>
                  <a:pt x="34" y="69"/>
                  <a:pt x="34" y="69"/>
                  <a:pt x="34" y="69"/>
                </a:cubicBezTo>
                <a:cubicBezTo>
                  <a:pt x="34" y="68"/>
                  <a:pt x="35" y="67"/>
                  <a:pt x="35" y="67"/>
                </a:cubicBezTo>
                <a:cubicBezTo>
                  <a:pt x="36" y="66"/>
                  <a:pt x="36" y="66"/>
                  <a:pt x="37" y="66"/>
                </a:cubicBezTo>
                <a:cubicBezTo>
                  <a:pt x="37" y="75"/>
                  <a:pt x="37" y="75"/>
                  <a:pt x="37" y="75"/>
                </a:cubicBezTo>
                <a:cubicBezTo>
                  <a:pt x="34" y="75"/>
                  <a:pt x="34" y="75"/>
                  <a:pt x="34" y="75"/>
                </a:cubicBezTo>
                <a:close/>
                <a:moveTo>
                  <a:pt x="38" y="75"/>
                </a:moveTo>
                <a:cubicBezTo>
                  <a:pt x="38" y="65"/>
                  <a:pt x="38" y="65"/>
                  <a:pt x="38" y="65"/>
                </a:cubicBezTo>
                <a:cubicBezTo>
                  <a:pt x="39" y="65"/>
                  <a:pt x="39" y="65"/>
                  <a:pt x="39" y="65"/>
                </a:cubicBezTo>
                <a:cubicBezTo>
                  <a:pt x="40" y="65"/>
                  <a:pt x="40" y="65"/>
                  <a:pt x="40" y="65"/>
                </a:cubicBezTo>
                <a:cubicBezTo>
                  <a:pt x="40" y="64"/>
                  <a:pt x="40" y="64"/>
                  <a:pt x="40" y="64"/>
                </a:cubicBezTo>
                <a:cubicBezTo>
                  <a:pt x="40" y="52"/>
                  <a:pt x="40" y="52"/>
                  <a:pt x="40" y="52"/>
                </a:cubicBezTo>
                <a:cubicBezTo>
                  <a:pt x="40" y="50"/>
                  <a:pt x="40" y="50"/>
                  <a:pt x="40" y="50"/>
                </a:cubicBezTo>
                <a:cubicBezTo>
                  <a:pt x="39" y="50"/>
                  <a:pt x="39" y="50"/>
                  <a:pt x="39" y="50"/>
                </a:cubicBezTo>
                <a:cubicBezTo>
                  <a:pt x="38" y="50"/>
                  <a:pt x="38" y="50"/>
                  <a:pt x="38" y="50"/>
                </a:cubicBezTo>
                <a:cubicBezTo>
                  <a:pt x="38" y="49"/>
                  <a:pt x="38" y="49"/>
                  <a:pt x="38" y="49"/>
                </a:cubicBezTo>
                <a:cubicBezTo>
                  <a:pt x="46" y="49"/>
                  <a:pt x="46" y="49"/>
                  <a:pt x="46" y="49"/>
                </a:cubicBezTo>
                <a:cubicBezTo>
                  <a:pt x="46" y="50"/>
                  <a:pt x="46" y="50"/>
                  <a:pt x="46" y="50"/>
                </a:cubicBezTo>
                <a:cubicBezTo>
                  <a:pt x="46" y="50"/>
                  <a:pt x="46" y="50"/>
                  <a:pt x="46" y="50"/>
                </a:cubicBezTo>
                <a:cubicBezTo>
                  <a:pt x="44" y="50"/>
                  <a:pt x="44" y="50"/>
                  <a:pt x="44" y="50"/>
                </a:cubicBezTo>
                <a:cubicBezTo>
                  <a:pt x="44" y="52"/>
                  <a:pt x="44" y="52"/>
                  <a:pt x="44" y="52"/>
                </a:cubicBezTo>
                <a:cubicBezTo>
                  <a:pt x="44" y="64"/>
                  <a:pt x="44" y="64"/>
                  <a:pt x="44" y="64"/>
                </a:cubicBezTo>
                <a:cubicBezTo>
                  <a:pt x="44" y="65"/>
                  <a:pt x="44" y="65"/>
                  <a:pt x="44" y="65"/>
                </a:cubicBezTo>
                <a:cubicBezTo>
                  <a:pt x="46" y="65"/>
                  <a:pt x="46" y="65"/>
                  <a:pt x="46" y="65"/>
                </a:cubicBezTo>
                <a:cubicBezTo>
                  <a:pt x="46" y="65"/>
                  <a:pt x="46" y="65"/>
                  <a:pt x="46" y="65"/>
                </a:cubicBezTo>
                <a:cubicBezTo>
                  <a:pt x="46" y="75"/>
                  <a:pt x="46" y="75"/>
                  <a:pt x="46" y="75"/>
                </a:cubicBezTo>
                <a:cubicBezTo>
                  <a:pt x="42" y="75"/>
                  <a:pt x="42" y="75"/>
                  <a:pt x="42" y="75"/>
                </a:cubicBezTo>
                <a:cubicBezTo>
                  <a:pt x="42" y="75"/>
                  <a:pt x="42" y="75"/>
                  <a:pt x="42" y="75"/>
                </a:cubicBezTo>
                <a:cubicBezTo>
                  <a:pt x="42" y="75"/>
                  <a:pt x="42" y="75"/>
                  <a:pt x="42" y="75"/>
                </a:cubicBezTo>
                <a:cubicBezTo>
                  <a:pt x="42" y="75"/>
                  <a:pt x="42" y="75"/>
                  <a:pt x="42" y="75"/>
                </a:cubicBezTo>
                <a:cubicBezTo>
                  <a:pt x="42" y="75"/>
                  <a:pt x="42" y="75"/>
                  <a:pt x="42" y="75"/>
                </a:cubicBezTo>
                <a:cubicBezTo>
                  <a:pt x="42" y="75"/>
                  <a:pt x="42" y="75"/>
                  <a:pt x="42" y="75"/>
                </a:cubicBezTo>
                <a:cubicBezTo>
                  <a:pt x="41" y="75"/>
                  <a:pt x="41" y="75"/>
                  <a:pt x="41" y="75"/>
                </a:cubicBezTo>
                <a:cubicBezTo>
                  <a:pt x="41" y="75"/>
                  <a:pt x="41" y="75"/>
                  <a:pt x="41" y="75"/>
                </a:cubicBezTo>
                <a:cubicBezTo>
                  <a:pt x="41" y="75"/>
                  <a:pt x="41" y="75"/>
                  <a:pt x="41" y="75"/>
                </a:cubicBezTo>
                <a:cubicBezTo>
                  <a:pt x="41" y="75"/>
                  <a:pt x="41" y="75"/>
                  <a:pt x="41" y="75"/>
                </a:cubicBezTo>
                <a:cubicBezTo>
                  <a:pt x="41" y="75"/>
                  <a:pt x="41" y="75"/>
                  <a:pt x="41" y="75"/>
                </a:cubicBezTo>
                <a:cubicBezTo>
                  <a:pt x="41" y="75"/>
                  <a:pt x="41" y="75"/>
                  <a:pt x="41" y="75"/>
                </a:cubicBezTo>
                <a:cubicBezTo>
                  <a:pt x="38" y="75"/>
                  <a:pt x="38" y="75"/>
                  <a:pt x="38" y="75"/>
                </a:cubicBezTo>
                <a:close/>
                <a:moveTo>
                  <a:pt x="47" y="75"/>
                </a:moveTo>
                <a:cubicBezTo>
                  <a:pt x="47" y="66"/>
                  <a:pt x="47" y="66"/>
                  <a:pt x="47" y="66"/>
                </a:cubicBezTo>
                <a:cubicBezTo>
                  <a:pt x="48" y="66"/>
                  <a:pt x="48" y="66"/>
                  <a:pt x="48" y="67"/>
                </a:cubicBezTo>
                <a:cubicBezTo>
                  <a:pt x="48" y="67"/>
                  <a:pt x="48" y="67"/>
                  <a:pt x="48" y="67"/>
                </a:cubicBezTo>
                <a:cubicBezTo>
                  <a:pt x="49" y="67"/>
                  <a:pt x="49" y="68"/>
                  <a:pt x="49" y="69"/>
                </a:cubicBezTo>
                <a:cubicBezTo>
                  <a:pt x="49" y="75"/>
                  <a:pt x="49" y="75"/>
                  <a:pt x="49" y="75"/>
                </a:cubicBezTo>
                <a:cubicBezTo>
                  <a:pt x="47" y="75"/>
                  <a:pt x="47" y="75"/>
                  <a:pt x="47" y="75"/>
                </a:cubicBezTo>
                <a:close/>
                <a:moveTo>
                  <a:pt x="37" y="60"/>
                </a:moveTo>
                <a:cubicBezTo>
                  <a:pt x="29" y="39"/>
                  <a:pt x="29" y="39"/>
                  <a:pt x="29" y="39"/>
                </a:cubicBezTo>
                <a:cubicBezTo>
                  <a:pt x="30" y="39"/>
                  <a:pt x="31" y="38"/>
                  <a:pt x="32" y="38"/>
                </a:cubicBezTo>
                <a:cubicBezTo>
                  <a:pt x="33" y="38"/>
                  <a:pt x="34" y="37"/>
                  <a:pt x="35" y="37"/>
                </a:cubicBezTo>
                <a:cubicBezTo>
                  <a:pt x="36" y="37"/>
                  <a:pt x="37" y="37"/>
                  <a:pt x="38" y="38"/>
                </a:cubicBezTo>
                <a:cubicBezTo>
                  <a:pt x="39" y="38"/>
                  <a:pt x="41" y="38"/>
                  <a:pt x="42" y="38"/>
                </a:cubicBezTo>
                <a:cubicBezTo>
                  <a:pt x="42" y="38"/>
                  <a:pt x="42" y="38"/>
                  <a:pt x="42" y="38"/>
                </a:cubicBezTo>
                <a:cubicBezTo>
                  <a:pt x="42" y="38"/>
                  <a:pt x="42" y="38"/>
                  <a:pt x="42" y="38"/>
                </a:cubicBezTo>
                <a:cubicBezTo>
                  <a:pt x="42" y="38"/>
                  <a:pt x="42" y="38"/>
                  <a:pt x="42" y="38"/>
                </a:cubicBezTo>
                <a:cubicBezTo>
                  <a:pt x="42" y="38"/>
                  <a:pt x="42" y="38"/>
                  <a:pt x="43" y="38"/>
                </a:cubicBezTo>
                <a:cubicBezTo>
                  <a:pt x="43" y="38"/>
                  <a:pt x="43" y="38"/>
                  <a:pt x="43" y="38"/>
                </a:cubicBezTo>
                <a:cubicBezTo>
                  <a:pt x="43" y="38"/>
                  <a:pt x="43" y="38"/>
                  <a:pt x="43" y="38"/>
                </a:cubicBezTo>
                <a:cubicBezTo>
                  <a:pt x="44" y="38"/>
                  <a:pt x="45" y="38"/>
                  <a:pt x="46" y="38"/>
                </a:cubicBezTo>
                <a:cubicBezTo>
                  <a:pt x="47" y="37"/>
                  <a:pt x="48" y="37"/>
                  <a:pt x="49" y="37"/>
                </a:cubicBezTo>
                <a:cubicBezTo>
                  <a:pt x="50" y="37"/>
                  <a:pt x="51" y="38"/>
                  <a:pt x="52" y="38"/>
                </a:cubicBezTo>
                <a:cubicBezTo>
                  <a:pt x="53" y="38"/>
                  <a:pt x="54" y="39"/>
                  <a:pt x="55" y="39"/>
                </a:cubicBezTo>
                <a:cubicBezTo>
                  <a:pt x="47" y="60"/>
                  <a:pt x="47" y="60"/>
                  <a:pt x="47" y="60"/>
                </a:cubicBezTo>
                <a:cubicBezTo>
                  <a:pt x="47" y="53"/>
                  <a:pt x="47" y="53"/>
                  <a:pt x="47" y="53"/>
                </a:cubicBezTo>
                <a:cubicBezTo>
                  <a:pt x="48" y="53"/>
                  <a:pt x="48" y="53"/>
                  <a:pt x="48" y="53"/>
                </a:cubicBezTo>
                <a:cubicBezTo>
                  <a:pt x="49" y="53"/>
                  <a:pt x="49" y="53"/>
                  <a:pt x="49" y="53"/>
                </a:cubicBezTo>
                <a:cubicBezTo>
                  <a:pt x="49" y="52"/>
                  <a:pt x="49" y="52"/>
                  <a:pt x="49" y="52"/>
                </a:cubicBezTo>
                <a:cubicBezTo>
                  <a:pt x="49" y="48"/>
                  <a:pt x="49" y="48"/>
                  <a:pt x="49" y="48"/>
                </a:cubicBezTo>
                <a:cubicBezTo>
                  <a:pt x="49" y="46"/>
                  <a:pt x="49" y="46"/>
                  <a:pt x="49" y="46"/>
                </a:cubicBezTo>
                <a:cubicBezTo>
                  <a:pt x="48" y="46"/>
                  <a:pt x="48" y="46"/>
                  <a:pt x="48" y="46"/>
                </a:cubicBezTo>
                <a:cubicBezTo>
                  <a:pt x="36" y="46"/>
                  <a:pt x="36" y="46"/>
                  <a:pt x="36" y="46"/>
                </a:cubicBezTo>
                <a:cubicBezTo>
                  <a:pt x="35" y="46"/>
                  <a:pt x="35" y="46"/>
                  <a:pt x="35" y="46"/>
                </a:cubicBezTo>
                <a:cubicBezTo>
                  <a:pt x="35" y="48"/>
                  <a:pt x="35" y="48"/>
                  <a:pt x="35" y="48"/>
                </a:cubicBezTo>
                <a:cubicBezTo>
                  <a:pt x="35" y="52"/>
                  <a:pt x="35" y="52"/>
                  <a:pt x="35" y="52"/>
                </a:cubicBezTo>
                <a:cubicBezTo>
                  <a:pt x="35" y="53"/>
                  <a:pt x="35" y="53"/>
                  <a:pt x="35" y="53"/>
                </a:cubicBezTo>
                <a:cubicBezTo>
                  <a:pt x="36" y="53"/>
                  <a:pt x="36" y="53"/>
                  <a:pt x="36" y="53"/>
                </a:cubicBezTo>
                <a:cubicBezTo>
                  <a:pt x="37" y="53"/>
                  <a:pt x="37" y="53"/>
                  <a:pt x="37" y="53"/>
                </a:cubicBezTo>
                <a:lnTo>
                  <a:pt x="37" y="60"/>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文本框 91"/>
          <p:cNvSpPr txBox="1"/>
          <p:nvPr/>
        </p:nvSpPr>
        <p:spPr>
          <a:xfrm>
            <a:off x="695324" y="1715590"/>
            <a:ext cx="4180205" cy="1477328"/>
          </a:xfrm>
          <a:prstGeom prst="rect">
            <a:avLst/>
          </a:prstGeom>
          <a:noFill/>
        </p:spPr>
        <p:txBody>
          <a:bodyPr wrap="square" rtlCol="0">
            <a:spAutoFit/>
          </a:bodyPr>
          <a:lstStyle/>
          <a:p>
            <a:pPr indent="457200">
              <a:lnSpc>
                <a:spcPct val="125000"/>
              </a:lnSpc>
            </a:pPr>
            <a:r>
              <a:rPr lang="zh-CN" altLang="en-US" dirty="0">
                <a:latin typeface="微软雅黑" panose="020B0503020204020204" pitchFamily="34" charset="-122"/>
                <a:ea typeface="微软雅黑" panose="020B0503020204020204" pitchFamily="34" charset="-122"/>
              </a:rPr>
              <a:t>使用闭源软件无疑把命运交付给他人，一旦封闭的源代码没有人来维护，你将进退维谷；而且相较于商业软件公司，开源社区很少存在倒闭的问题。</a:t>
            </a:r>
          </a:p>
        </p:txBody>
      </p:sp>
      <p:cxnSp>
        <p:nvCxnSpPr>
          <p:cNvPr id="93" name="直接连接符 92"/>
          <p:cNvCxnSpPr/>
          <p:nvPr/>
        </p:nvCxnSpPr>
        <p:spPr>
          <a:xfrm>
            <a:off x="7532321" y="1694059"/>
            <a:ext cx="3767328"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8004952" y="1278486"/>
            <a:ext cx="2999232"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低成本</a:t>
            </a:r>
          </a:p>
        </p:txBody>
      </p:sp>
      <p:sp>
        <p:nvSpPr>
          <p:cNvPr id="95" name="文本框 94"/>
          <p:cNvSpPr txBox="1"/>
          <p:nvPr/>
        </p:nvSpPr>
        <p:spPr>
          <a:xfrm>
            <a:off x="7532321" y="1704787"/>
            <a:ext cx="4180204" cy="1477328"/>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r>
              <a:rPr lang="zh-CN" altLang="en-US" dirty="0"/>
              <a:t>开源工作者都是在幕后默默且无偿地付出劳动成果，为美好的世界贡献一份力量，因此使用开源社区推动的软件项目可以节省大量的人力、物力和财力。</a:t>
            </a:r>
          </a:p>
        </p:txBody>
      </p:sp>
      <p:sp>
        <p:nvSpPr>
          <p:cNvPr id="96" name="Freeform 9"/>
          <p:cNvSpPr>
            <a:spLocks noEditPoints="1"/>
          </p:cNvSpPr>
          <p:nvPr/>
        </p:nvSpPr>
        <p:spPr bwMode="auto">
          <a:xfrm>
            <a:off x="7554538" y="1239050"/>
            <a:ext cx="378200" cy="379634"/>
          </a:xfrm>
          <a:custGeom>
            <a:avLst/>
            <a:gdLst>
              <a:gd name="T0" fmla="*/ 17 w 109"/>
              <a:gd name="T1" fmla="*/ 0 h 109"/>
              <a:gd name="T2" fmla="*/ 93 w 109"/>
              <a:gd name="T3" fmla="*/ 0 h 109"/>
              <a:gd name="T4" fmla="*/ 109 w 109"/>
              <a:gd name="T5" fmla="*/ 17 h 109"/>
              <a:gd name="T6" fmla="*/ 109 w 109"/>
              <a:gd name="T7" fmla="*/ 93 h 109"/>
              <a:gd name="T8" fmla="*/ 93 w 109"/>
              <a:gd name="T9" fmla="*/ 109 h 109"/>
              <a:gd name="T10" fmla="*/ 17 w 109"/>
              <a:gd name="T11" fmla="*/ 109 h 109"/>
              <a:gd name="T12" fmla="*/ 0 w 109"/>
              <a:gd name="T13" fmla="*/ 93 h 109"/>
              <a:gd name="T14" fmla="*/ 0 w 109"/>
              <a:gd name="T15" fmla="*/ 17 h 109"/>
              <a:gd name="T16" fmla="*/ 17 w 109"/>
              <a:gd name="T17" fmla="*/ 0 h 109"/>
              <a:gd name="T18" fmla="*/ 33 w 109"/>
              <a:gd name="T19" fmla="*/ 69 h 109"/>
              <a:gd name="T20" fmla="*/ 22 w 109"/>
              <a:gd name="T21" fmla="*/ 80 h 109"/>
              <a:gd name="T22" fmla="*/ 33 w 109"/>
              <a:gd name="T23" fmla="*/ 90 h 109"/>
              <a:gd name="T24" fmla="*/ 43 w 109"/>
              <a:gd name="T25" fmla="*/ 80 h 109"/>
              <a:gd name="T26" fmla="*/ 33 w 109"/>
              <a:gd name="T27" fmla="*/ 69 h 109"/>
              <a:gd name="T28" fmla="*/ 27 w 109"/>
              <a:gd name="T29" fmla="*/ 19 h 109"/>
              <a:gd name="T30" fmla="*/ 27 w 109"/>
              <a:gd name="T31" fmla="*/ 30 h 109"/>
              <a:gd name="T32" fmla="*/ 33 w 109"/>
              <a:gd name="T33" fmla="*/ 30 h 109"/>
              <a:gd name="T34" fmla="*/ 64 w 109"/>
              <a:gd name="T35" fmla="*/ 43 h 109"/>
              <a:gd name="T36" fmla="*/ 80 w 109"/>
              <a:gd name="T37" fmla="*/ 77 h 109"/>
              <a:gd name="T38" fmla="*/ 81 w 109"/>
              <a:gd name="T39" fmla="*/ 86 h 109"/>
              <a:gd name="T40" fmla="*/ 92 w 109"/>
              <a:gd name="T41" fmla="*/ 86 h 109"/>
              <a:gd name="T42" fmla="*/ 92 w 109"/>
              <a:gd name="T43" fmla="*/ 76 h 109"/>
              <a:gd name="T44" fmla="*/ 72 w 109"/>
              <a:gd name="T45" fmla="*/ 35 h 109"/>
              <a:gd name="T46" fmla="*/ 34 w 109"/>
              <a:gd name="T47" fmla="*/ 18 h 109"/>
              <a:gd name="T48" fmla="*/ 27 w 109"/>
              <a:gd name="T49" fmla="*/ 19 h 109"/>
              <a:gd name="T50" fmla="*/ 27 w 109"/>
              <a:gd name="T51" fmla="*/ 42 h 109"/>
              <a:gd name="T52" fmla="*/ 27 w 109"/>
              <a:gd name="T53" fmla="*/ 54 h 109"/>
              <a:gd name="T54" fmla="*/ 32 w 109"/>
              <a:gd name="T55" fmla="*/ 54 h 109"/>
              <a:gd name="T56" fmla="*/ 50 w 109"/>
              <a:gd name="T57" fmla="*/ 62 h 109"/>
              <a:gd name="T58" fmla="*/ 57 w 109"/>
              <a:gd name="T59" fmla="*/ 80 h 109"/>
              <a:gd name="T60" fmla="*/ 57 w 109"/>
              <a:gd name="T61" fmla="*/ 86 h 109"/>
              <a:gd name="T62" fmla="*/ 68 w 109"/>
              <a:gd name="T63" fmla="*/ 86 h 109"/>
              <a:gd name="T64" fmla="*/ 68 w 109"/>
              <a:gd name="T65" fmla="*/ 80 h 109"/>
              <a:gd name="T66" fmla="*/ 59 w 109"/>
              <a:gd name="T67" fmla="*/ 55 h 109"/>
              <a:gd name="T68" fmla="*/ 33 w 109"/>
              <a:gd name="T69" fmla="*/ 43 h 109"/>
              <a:gd name="T70" fmla="*/ 27 w 109"/>
              <a:gd name="T71"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109">
                <a:moveTo>
                  <a:pt x="17" y="0"/>
                </a:moveTo>
                <a:cubicBezTo>
                  <a:pt x="93" y="0"/>
                  <a:pt x="93" y="0"/>
                  <a:pt x="93" y="0"/>
                </a:cubicBezTo>
                <a:cubicBezTo>
                  <a:pt x="102" y="0"/>
                  <a:pt x="109" y="8"/>
                  <a:pt x="109" y="17"/>
                </a:cubicBezTo>
                <a:cubicBezTo>
                  <a:pt x="109" y="93"/>
                  <a:pt x="109" y="93"/>
                  <a:pt x="109" y="93"/>
                </a:cubicBezTo>
                <a:cubicBezTo>
                  <a:pt x="109" y="102"/>
                  <a:pt x="102" y="109"/>
                  <a:pt x="93" y="109"/>
                </a:cubicBezTo>
                <a:cubicBezTo>
                  <a:pt x="17" y="109"/>
                  <a:pt x="17" y="109"/>
                  <a:pt x="17" y="109"/>
                </a:cubicBezTo>
                <a:cubicBezTo>
                  <a:pt x="8" y="109"/>
                  <a:pt x="0" y="102"/>
                  <a:pt x="0" y="93"/>
                </a:cubicBezTo>
                <a:cubicBezTo>
                  <a:pt x="0" y="17"/>
                  <a:pt x="0" y="17"/>
                  <a:pt x="0" y="17"/>
                </a:cubicBezTo>
                <a:cubicBezTo>
                  <a:pt x="0" y="8"/>
                  <a:pt x="8" y="0"/>
                  <a:pt x="17" y="0"/>
                </a:cubicBezTo>
                <a:close/>
                <a:moveTo>
                  <a:pt x="33" y="69"/>
                </a:moveTo>
                <a:cubicBezTo>
                  <a:pt x="27" y="69"/>
                  <a:pt x="22" y="74"/>
                  <a:pt x="22" y="80"/>
                </a:cubicBezTo>
                <a:cubicBezTo>
                  <a:pt x="22" y="85"/>
                  <a:pt x="27" y="90"/>
                  <a:pt x="33" y="90"/>
                </a:cubicBezTo>
                <a:cubicBezTo>
                  <a:pt x="39" y="90"/>
                  <a:pt x="43" y="85"/>
                  <a:pt x="43" y="80"/>
                </a:cubicBezTo>
                <a:cubicBezTo>
                  <a:pt x="43" y="74"/>
                  <a:pt x="39" y="69"/>
                  <a:pt x="33" y="69"/>
                </a:cubicBezTo>
                <a:close/>
                <a:moveTo>
                  <a:pt x="27" y="19"/>
                </a:moveTo>
                <a:cubicBezTo>
                  <a:pt x="27" y="30"/>
                  <a:pt x="27" y="30"/>
                  <a:pt x="27" y="30"/>
                </a:cubicBezTo>
                <a:cubicBezTo>
                  <a:pt x="29" y="30"/>
                  <a:pt x="31" y="30"/>
                  <a:pt x="33" y="30"/>
                </a:cubicBezTo>
                <a:cubicBezTo>
                  <a:pt x="45" y="30"/>
                  <a:pt x="56" y="35"/>
                  <a:pt x="64" y="43"/>
                </a:cubicBezTo>
                <a:cubicBezTo>
                  <a:pt x="73" y="51"/>
                  <a:pt x="79" y="62"/>
                  <a:pt x="80" y="77"/>
                </a:cubicBezTo>
                <a:cubicBezTo>
                  <a:pt x="81" y="80"/>
                  <a:pt x="81" y="83"/>
                  <a:pt x="81" y="86"/>
                </a:cubicBezTo>
                <a:cubicBezTo>
                  <a:pt x="92" y="86"/>
                  <a:pt x="92" y="86"/>
                  <a:pt x="92" y="86"/>
                </a:cubicBezTo>
                <a:cubicBezTo>
                  <a:pt x="92" y="83"/>
                  <a:pt x="92" y="79"/>
                  <a:pt x="92" y="76"/>
                </a:cubicBezTo>
                <a:cubicBezTo>
                  <a:pt x="90" y="58"/>
                  <a:pt x="83" y="44"/>
                  <a:pt x="72" y="35"/>
                </a:cubicBezTo>
                <a:cubicBezTo>
                  <a:pt x="62" y="25"/>
                  <a:pt x="48" y="19"/>
                  <a:pt x="34" y="18"/>
                </a:cubicBezTo>
                <a:cubicBezTo>
                  <a:pt x="32" y="18"/>
                  <a:pt x="29" y="18"/>
                  <a:pt x="27" y="19"/>
                </a:cubicBezTo>
                <a:close/>
                <a:moveTo>
                  <a:pt x="27" y="42"/>
                </a:moveTo>
                <a:cubicBezTo>
                  <a:pt x="27" y="54"/>
                  <a:pt x="27" y="54"/>
                  <a:pt x="27" y="54"/>
                </a:cubicBezTo>
                <a:cubicBezTo>
                  <a:pt x="29" y="54"/>
                  <a:pt x="30" y="54"/>
                  <a:pt x="32" y="54"/>
                </a:cubicBezTo>
                <a:cubicBezTo>
                  <a:pt x="40" y="55"/>
                  <a:pt x="46" y="58"/>
                  <a:pt x="50" y="62"/>
                </a:cubicBezTo>
                <a:cubicBezTo>
                  <a:pt x="54" y="67"/>
                  <a:pt x="57" y="73"/>
                  <a:pt x="57" y="80"/>
                </a:cubicBezTo>
                <a:cubicBezTo>
                  <a:pt x="57" y="82"/>
                  <a:pt x="57" y="84"/>
                  <a:pt x="57" y="86"/>
                </a:cubicBezTo>
                <a:cubicBezTo>
                  <a:pt x="68" y="86"/>
                  <a:pt x="68" y="86"/>
                  <a:pt x="68" y="86"/>
                </a:cubicBezTo>
                <a:cubicBezTo>
                  <a:pt x="69" y="84"/>
                  <a:pt x="69" y="82"/>
                  <a:pt x="68" y="80"/>
                </a:cubicBezTo>
                <a:cubicBezTo>
                  <a:pt x="68" y="70"/>
                  <a:pt x="65" y="62"/>
                  <a:pt x="59" y="55"/>
                </a:cubicBezTo>
                <a:cubicBezTo>
                  <a:pt x="53" y="48"/>
                  <a:pt x="45" y="44"/>
                  <a:pt x="33" y="43"/>
                </a:cubicBezTo>
                <a:cubicBezTo>
                  <a:pt x="31" y="42"/>
                  <a:pt x="29" y="42"/>
                  <a:pt x="27" y="42"/>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97" name="直接连接符 96"/>
          <p:cNvCxnSpPr/>
          <p:nvPr/>
        </p:nvCxnSpPr>
        <p:spPr>
          <a:xfrm>
            <a:off x="695325" y="5069283"/>
            <a:ext cx="3767328"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1104415" y="4581090"/>
            <a:ext cx="2999232"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高品质</a:t>
            </a:r>
          </a:p>
        </p:txBody>
      </p:sp>
      <p:sp>
        <p:nvSpPr>
          <p:cNvPr id="99" name="文本框 98"/>
          <p:cNvSpPr txBox="1"/>
          <p:nvPr/>
        </p:nvSpPr>
        <p:spPr>
          <a:xfrm>
            <a:off x="695325" y="5050645"/>
            <a:ext cx="4180204" cy="1477328"/>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r>
              <a:rPr lang="zh-CN" altLang="en-US" dirty="0"/>
              <a:t>相较于闭源软件产品，开源项目通常是由开源社区来研发及维护的，参与编写、维护、测试的用户量众多，一般的</a:t>
            </a:r>
            <a:r>
              <a:rPr lang="en-US" altLang="zh-CN" dirty="0"/>
              <a:t>bug</a:t>
            </a:r>
            <a:r>
              <a:rPr lang="zh-CN" altLang="en-US" dirty="0"/>
              <a:t>还没有等爆发就已经被修补。</a:t>
            </a:r>
          </a:p>
        </p:txBody>
      </p:sp>
      <p:sp>
        <p:nvSpPr>
          <p:cNvPr id="100" name="Freeform 13"/>
          <p:cNvSpPr>
            <a:spLocks noEditPoints="1"/>
          </p:cNvSpPr>
          <p:nvPr/>
        </p:nvSpPr>
        <p:spPr bwMode="auto">
          <a:xfrm>
            <a:off x="719006" y="4575210"/>
            <a:ext cx="331506" cy="41187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01" name="直接连接符 100"/>
          <p:cNvCxnSpPr/>
          <p:nvPr/>
        </p:nvCxnSpPr>
        <p:spPr>
          <a:xfrm>
            <a:off x="7532321" y="5069283"/>
            <a:ext cx="3767328"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8004952" y="4653785"/>
            <a:ext cx="2999232"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更透明</a:t>
            </a:r>
          </a:p>
        </p:txBody>
      </p:sp>
      <p:sp>
        <p:nvSpPr>
          <p:cNvPr id="103" name="文本框 102"/>
          <p:cNvSpPr txBox="1"/>
          <p:nvPr/>
        </p:nvSpPr>
        <p:spPr>
          <a:xfrm>
            <a:off x="7532320" y="5050645"/>
            <a:ext cx="4180203" cy="1131079"/>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r>
              <a:rPr lang="zh-CN" altLang="en-US" dirty="0"/>
              <a:t>没有哪个笨蛋会把木马、后门等放到开放的源代码中，这样无疑是把自己的罪行暴露在阳光之下。</a:t>
            </a:r>
          </a:p>
        </p:txBody>
      </p:sp>
      <p:sp>
        <p:nvSpPr>
          <p:cNvPr id="104" name="Freeform 28"/>
          <p:cNvSpPr>
            <a:spLocks noEditPoints="1"/>
          </p:cNvSpPr>
          <p:nvPr/>
        </p:nvSpPr>
        <p:spPr bwMode="auto">
          <a:xfrm>
            <a:off x="7569389" y="4616065"/>
            <a:ext cx="367156" cy="392434"/>
          </a:xfrm>
          <a:custGeom>
            <a:avLst/>
            <a:gdLst>
              <a:gd name="T0" fmla="*/ 34 w 170"/>
              <a:gd name="T1" fmla="*/ 0 h 233"/>
              <a:gd name="T2" fmla="*/ 54 w 170"/>
              <a:gd name="T3" fmla="*/ 20 h 233"/>
              <a:gd name="T4" fmla="*/ 34 w 170"/>
              <a:gd name="T5" fmla="*/ 40 h 233"/>
              <a:gd name="T6" fmla="*/ 14 w 170"/>
              <a:gd name="T7" fmla="*/ 20 h 233"/>
              <a:gd name="T8" fmla="*/ 34 w 170"/>
              <a:gd name="T9" fmla="*/ 0 h 233"/>
              <a:gd name="T10" fmla="*/ 135 w 170"/>
              <a:gd name="T11" fmla="*/ 0 h 233"/>
              <a:gd name="T12" fmla="*/ 155 w 170"/>
              <a:gd name="T13" fmla="*/ 20 h 233"/>
              <a:gd name="T14" fmla="*/ 135 w 170"/>
              <a:gd name="T15" fmla="*/ 40 h 233"/>
              <a:gd name="T16" fmla="*/ 115 w 170"/>
              <a:gd name="T17" fmla="*/ 20 h 233"/>
              <a:gd name="T18" fmla="*/ 135 w 170"/>
              <a:gd name="T19" fmla="*/ 0 h 233"/>
              <a:gd name="T20" fmla="*/ 127 w 170"/>
              <a:gd name="T21" fmla="*/ 47 h 233"/>
              <a:gd name="T22" fmla="*/ 144 w 170"/>
              <a:gd name="T23" fmla="*/ 47 h 233"/>
              <a:gd name="T24" fmla="*/ 170 w 170"/>
              <a:gd name="T25" fmla="*/ 72 h 233"/>
              <a:gd name="T26" fmla="*/ 170 w 170"/>
              <a:gd name="T27" fmla="*/ 124 h 233"/>
              <a:gd name="T28" fmla="*/ 160 w 170"/>
              <a:gd name="T29" fmla="*/ 133 h 233"/>
              <a:gd name="T30" fmla="*/ 156 w 170"/>
              <a:gd name="T31" fmla="*/ 133 h 233"/>
              <a:gd name="T32" fmla="*/ 146 w 170"/>
              <a:gd name="T33" fmla="*/ 233 h 233"/>
              <a:gd name="T34" fmla="*/ 124 w 170"/>
              <a:gd name="T35" fmla="*/ 233 h 233"/>
              <a:gd name="T36" fmla="*/ 115 w 170"/>
              <a:gd name="T37" fmla="*/ 141 h 233"/>
              <a:gd name="T38" fmla="*/ 128 w 170"/>
              <a:gd name="T39" fmla="*/ 124 h 233"/>
              <a:gd name="T40" fmla="*/ 128 w 170"/>
              <a:gd name="T41" fmla="*/ 72 h 233"/>
              <a:gd name="T42" fmla="*/ 118 w 170"/>
              <a:gd name="T43" fmla="*/ 48 h 233"/>
              <a:gd name="T44" fmla="*/ 127 w 170"/>
              <a:gd name="T45" fmla="*/ 47 h 233"/>
              <a:gd name="T46" fmla="*/ 85 w 170"/>
              <a:gd name="T47" fmla="*/ 0 h 233"/>
              <a:gd name="T48" fmla="*/ 105 w 170"/>
              <a:gd name="T49" fmla="*/ 20 h 233"/>
              <a:gd name="T50" fmla="*/ 85 w 170"/>
              <a:gd name="T51" fmla="*/ 40 h 233"/>
              <a:gd name="T52" fmla="*/ 65 w 170"/>
              <a:gd name="T53" fmla="*/ 20 h 233"/>
              <a:gd name="T54" fmla="*/ 85 w 170"/>
              <a:gd name="T55" fmla="*/ 0 h 233"/>
              <a:gd name="T56" fmla="*/ 76 w 170"/>
              <a:gd name="T57" fmla="*/ 47 h 233"/>
              <a:gd name="T58" fmla="*/ 50 w 170"/>
              <a:gd name="T59" fmla="*/ 72 h 233"/>
              <a:gd name="T60" fmla="*/ 50 w 170"/>
              <a:gd name="T61" fmla="*/ 124 h 233"/>
              <a:gd name="T62" fmla="*/ 60 w 170"/>
              <a:gd name="T63" fmla="*/ 133 h 233"/>
              <a:gd name="T64" fmla="*/ 64 w 170"/>
              <a:gd name="T65" fmla="*/ 133 h 233"/>
              <a:gd name="T66" fmla="*/ 73 w 170"/>
              <a:gd name="T67" fmla="*/ 233 h 233"/>
              <a:gd name="T68" fmla="*/ 96 w 170"/>
              <a:gd name="T69" fmla="*/ 233 h 233"/>
              <a:gd name="T70" fmla="*/ 106 w 170"/>
              <a:gd name="T71" fmla="*/ 133 h 233"/>
              <a:gd name="T72" fmla="*/ 110 w 170"/>
              <a:gd name="T73" fmla="*/ 133 h 233"/>
              <a:gd name="T74" fmla="*/ 119 w 170"/>
              <a:gd name="T75" fmla="*/ 124 h 233"/>
              <a:gd name="T76" fmla="*/ 119 w 170"/>
              <a:gd name="T77" fmla="*/ 72 h 233"/>
              <a:gd name="T78" fmla="*/ 94 w 170"/>
              <a:gd name="T79" fmla="*/ 47 h 233"/>
              <a:gd name="T80" fmla="*/ 76 w 170"/>
              <a:gd name="T81" fmla="*/ 47 h 233"/>
              <a:gd name="T82" fmla="*/ 25 w 170"/>
              <a:gd name="T83" fmla="*/ 47 h 233"/>
              <a:gd name="T84" fmla="*/ 43 w 170"/>
              <a:gd name="T85" fmla="*/ 47 h 233"/>
              <a:gd name="T86" fmla="*/ 52 w 170"/>
              <a:gd name="T87" fmla="*/ 48 h 233"/>
              <a:gd name="T88" fmla="*/ 42 w 170"/>
              <a:gd name="T89" fmla="*/ 72 h 233"/>
              <a:gd name="T90" fmla="*/ 42 w 170"/>
              <a:gd name="T91" fmla="*/ 124 h 233"/>
              <a:gd name="T92" fmla="*/ 54 w 170"/>
              <a:gd name="T93" fmla="*/ 141 h 233"/>
              <a:gd name="T94" fmla="*/ 45 w 170"/>
              <a:gd name="T95" fmla="*/ 233 h 233"/>
              <a:gd name="T96" fmla="*/ 23 w 170"/>
              <a:gd name="T97" fmla="*/ 233 h 233"/>
              <a:gd name="T98" fmla="*/ 13 w 170"/>
              <a:gd name="T99" fmla="*/ 133 h 233"/>
              <a:gd name="T100" fmla="*/ 9 w 170"/>
              <a:gd name="T101" fmla="*/ 133 h 233"/>
              <a:gd name="T102" fmla="*/ 0 w 170"/>
              <a:gd name="T103" fmla="*/ 124 h 233"/>
              <a:gd name="T104" fmla="*/ 0 w 170"/>
              <a:gd name="T105" fmla="*/ 72 h 233"/>
              <a:gd name="T106" fmla="*/ 25 w 170"/>
              <a:gd name="T107" fmla="*/ 4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233">
                <a:moveTo>
                  <a:pt x="34" y="0"/>
                </a:moveTo>
                <a:cubicBezTo>
                  <a:pt x="45" y="0"/>
                  <a:pt x="54" y="9"/>
                  <a:pt x="54" y="20"/>
                </a:cubicBezTo>
                <a:cubicBezTo>
                  <a:pt x="54" y="32"/>
                  <a:pt x="45" y="40"/>
                  <a:pt x="34" y="40"/>
                </a:cubicBezTo>
                <a:cubicBezTo>
                  <a:pt x="23" y="40"/>
                  <a:pt x="14" y="32"/>
                  <a:pt x="14" y="20"/>
                </a:cubicBezTo>
                <a:cubicBezTo>
                  <a:pt x="14" y="9"/>
                  <a:pt x="23" y="0"/>
                  <a:pt x="34" y="0"/>
                </a:cubicBezTo>
                <a:close/>
                <a:moveTo>
                  <a:pt x="135" y="0"/>
                </a:moveTo>
                <a:cubicBezTo>
                  <a:pt x="146" y="0"/>
                  <a:pt x="155" y="9"/>
                  <a:pt x="155" y="20"/>
                </a:cubicBezTo>
                <a:cubicBezTo>
                  <a:pt x="155" y="32"/>
                  <a:pt x="146" y="40"/>
                  <a:pt x="135" y="40"/>
                </a:cubicBezTo>
                <a:cubicBezTo>
                  <a:pt x="124" y="40"/>
                  <a:pt x="115" y="32"/>
                  <a:pt x="115" y="20"/>
                </a:cubicBezTo>
                <a:cubicBezTo>
                  <a:pt x="115" y="9"/>
                  <a:pt x="124" y="0"/>
                  <a:pt x="135" y="0"/>
                </a:cubicBezTo>
                <a:close/>
                <a:moveTo>
                  <a:pt x="127" y="47"/>
                </a:moveTo>
                <a:cubicBezTo>
                  <a:pt x="144" y="47"/>
                  <a:pt x="144" y="47"/>
                  <a:pt x="144" y="47"/>
                </a:cubicBezTo>
                <a:cubicBezTo>
                  <a:pt x="158" y="47"/>
                  <a:pt x="170" y="58"/>
                  <a:pt x="170" y="72"/>
                </a:cubicBezTo>
                <a:cubicBezTo>
                  <a:pt x="170" y="124"/>
                  <a:pt x="170" y="124"/>
                  <a:pt x="170" y="124"/>
                </a:cubicBezTo>
                <a:cubicBezTo>
                  <a:pt x="170" y="129"/>
                  <a:pt x="165" y="133"/>
                  <a:pt x="160" y="133"/>
                </a:cubicBezTo>
                <a:cubicBezTo>
                  <a:pt x="156" y="133"/>
                  <a:pt x="156" y="133"/>
                  <a:pt x="156" y="133"/>
                </a:cubicBezTo>
                <a:cubicBezTo>
                  <a:pt x="146" y="233"/>
                  <a:pt x="146" y="233"/>
                  <a:pt x="146" y="233"/>
                </a:cubicBezTo>
                <a:cubicBezTo>
                  <a:pt x="124" y="233"/>
                  <a:pt x="124" y="233"/>
                  <a:pt x="124" y="233"/>
                </a:cubicBezTo>
                <a:cubicBezTo>
                  <a:pt x="115" y="141"/>
                  <a:pt x="115" y="141"/>
                  <a:pt x="115" y="141"/>
                </a:cubicBezTo>
                <a:cubicBezTo>
                  <a:pt x="122" y="139"/>
                  <a:pt x="128" y="132"/>
                  <a:pt x="128" y="124"/>
                </a:cubicBezTo>
                <a:cubicBezTo>
                  <a:pt x="128" y="72"/>
                  <a:pt x="128" y="72"/>
                  <a:pt x="128" y="72"/>
                </a:cubicBezTo>
                <a:cubicBezTo>
                  <a:pt x="128" y="63"/>
                  <a:pt x="124" y="55"/>
                  <a:pt x="118" y="48"/>
                </a:cubicBezTo>
                <a:cubicBezTo>
                  <a:pt x="121" y="47"/>
                  <a:pt x="124" y="47"/>
                  <a:pt x="127" y="47"/>
                </a:cubicBezTo>
                <a:close/>
                <a:moveTo>
                  <a:pt x="85" y="0"/>
                </a:moveTo>
                <a:cubicBezTo>
                  <a:pt x="96" y="0"/>
                  <a:pt x="105" y="9"/>
                  <a:pt x="105" y="20"/>
                </a:cubicBezTo>
                <a:cubicBezTo>
                  <a:pt x="105" y="32"/>
                  <a:pt x="96" y="40"/>
                  <a:pt x="85" y="40"/>
                </a:cubicBezTo>
                <a:cubicBezTo>
                  <a:pt x="74" y="40"/>
                  <a:pt x="65" y="32"/>
                  <a:pt x="65" y="20"/>
                </a:cubicBezTo>
                <a:cubicBezTo>
                  <a:pt x="65" y="9"/>
                  <a:pt x="74" y="0"/>
                  <a:pt x="85" y="0"/>
                </a:cubicBezTo>
                <a:close/>
                <a:moveTo>
                  <a:pt x="76" y="47"/>
                </a:moveTo>
                <a:cubicBezTo>
                  <a:pt x="62" y="47"/>
                  <a:pt x="50" y="58"/>
                  <a:pt x="50" y="72"/>
                </a:cubicBezTo>
                <a:cubicBezTo>
                  <a:pt x="50" y="124"/>
                  <a:pt x="50" y="124"/>
                  <a:pt x="50" y="124"/>
                </a:cubicBezTo>
                <a:cubicBezTo>
                  <a:pt x="50" y="129"/>
                  <a:pt x="55" y="133"/>
                  <a:pt x="60" y="133"/>
                </a:cubicBezTo>
                <a:cubicBezTo>
                  <a:pt x="64" y="133"/>
                  <a:pt x="64" y="133"/>
                  <a:pt x="64" y="133"/>
                </a:cubicBezTo>
                <a:cubicBezTo>
                  <a:pt x="73" y="233"/>
                  <a:pt x="73" y="233"/>
                  <a:pt x="73" y="233"/>
                </a:cubicBezTo>
                <a:cubicBezTo>
                  <a:pt x="96" y="233"/>
                  <a:pt x="96" y="233"/>
                  <a:pt x="96" y="233"/>
                </a:cubicBezTo>
                <a:cubicBezTo>
                  <a:pt x="106" y="133"/>
                  <a:pt x="106" y="133"/>
                  <a:pt x="106" y="133"/>
                </a:cubicBezTo>
                <a:cubicBezTo>
                  <a:pt x="110" y="133"/>
                  <a:pt x="110" y="133"/>
                  <a:pt x="110" y="133"/>
                </a:cubicBezTo>
                <a:cubicBezTo>
                  <a:pt x="115" y="133"/>
                  <a:pt x="119" y="129"/>
                  <a:pt x="119" y="124"/>
                </a:cubicBezTo>
                <a:cubicBezTo>
                  <a:pt x="119" y="72"/>
                  <a:pt x="119" y="72"/>
                  <a:pt x="119" y="72"/>
                </a:cubicBezTo>
                <a:cubicBezTo>
                  <a:pt x="119" y="58"/>
                  <a:pt x="108" y="47"/>
                  <a:pt x="94" y="47"/>
                </a:cubicBezTo>
                <a:cubicBezTo>
                  <a:pt x="76" y="47"/>
                  <a:pt x="76" y="47"/>
                  <a:pt x="76" y="47"/>
                </a:cubicBezTo>
                <a:close/>
                <a:moveTo>
                  <a:pt x="25" y="47"/>
                </a:moveTo>
                <a:cubicBezTo>
                  <a:pt x="43" y="47"/>
                  <a:pt x="43" y="47"/>
                  <a:pt x="43" y="47"/>
                </a:cubicBezTo>
                <a:cubicBezTo>
                  <a:pt x="46" y="47"/>
                  <a:pt x="49" y="47"/>
                  <a:pt x="52" y="48"/>
                </a:cubicBezTo>
                <a:cubicBezTo>
                  <a:pt x="46" y="55"/>
                  <a:pt x="42" y="63"/>
                  <a:pt x="42" y="72"/>
                </a:cubicBezTo>
                <a:cubicBezTo>
                  <a:pt x="42" y="124"/>
                  <a:pt x="42" y="124"/>
                  <a:pt x="42" y="124"/>
                </a:cubicBezTo>
                <a:cubicBezTo>
                  <a:pt x="42" y="132"/>
                  <a:pt x="47" y="139"/>
                  <a:pt x="54" y="141"/>
                </a:cubicBezTo>
                <a:cubicBezTo>
                  <a:pt x="45" y="233"/>
                  <a:pt x="45" y="233"/>
                  <a:pt x="45" y="233"/>
                </a:cubicBezTo>
                <a:cubicBezTo>
                  <a:pt x="23" y="233"/>
                  <a:pt x="23" y="233"/>
                  <a:pt x="23" y="233"/>
                </a:cubicBezTo>
                <a:cubicBezTo>
                  <a:pt x="13" y="133"/>
                  <a:pt x="13" y="133"/>
                  <a:pt x="13" y="133"/>
                </a:cubicBezTo>
                <a:cubicBezTo>
                  <a:pt x="9" y="133"/>
                  <a:pt x="9" y="133"/>
                  <a:pt x="9" y="133"/>
                </a:cubicBezTo>
                <a:cubicBezTo>
                  <a:pt x="4" y="133"/>
                  <a:pt x="0" y="129"/>
                  <a:pt x="0" y="124"/>
                </a:cubicBezTo>
                <a:cubicBezTo>
                  <a:pt x="0" y="72"/>
                  <a:pt x="0" y="72"/>
                  <a:pt x="0" y="72"/>
                </a:cubicBezTo>
                <a:cubicBezTo>
                  <a:pt x="0" y="58"/>
                  <a:pt x="11" y="47"/>
                  <a:pt x="25" y="47"/>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椭圆 104"/>
          <p:cNvSpPr/>
          <p:nvPr/>
        </p:nvSpPr>
        <p:spPr>
          <a:xfrm>
            <a:off x="5181599" y="2446505"/>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4928680" y="2076854"/>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4675761" y="2446505"/>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p:cNvSpPr txBox="1"/>
          <p:nvPr/>
        </p:nvSpPr>
        <p:spPr>
          <a:xfrm>
            <a:off x="5642288" y="2951946"/>
            <a:ext cx="907424" cy="954107"/>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开源软件</a:t>
            </a:r>
          </a:p>
        </p:txBody>
      </p:sp>
    </p:spTree>
    <p:extLst>
      <p:ext uri="{BB962C8B-B14F-4D97-AF65-F5344CB8AC3E}">
        <p14:creationId xmlns:p14="http://schemas.microsoft.com/office/powerpoint/2010/main" val="1452747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500" fill="hold"/>
                                        <p:tgtEl>
                                          <p:spTgt spid="106"/>
                                        </p:tgtEl>
                                        <p:attrNameLst>
                                          <p:attrName>ppt_x</p:attrName>
                                        </p:attrNameLst>
                                      </p:cBhvr>
                                      <p:tavLst>
                                        <p:tav tm="0">
                                          <p:val>
                                            <p:strVal val="#ppt_x"/>
                                          </p:val>
                                        </p:tav>
                                        <p:tav tm="100000">
                                          <p:val>
                                            <p:strVal val="#ppt_x"/>
                                          </p:val>
                                        </p:tav>
                                      </p:tavLst>
                                    </p:anim>
                                    <p:anim calcmode="lin" valueType="num">
                                      <p:cBhvr additive="base">
                                        <p:cTn id="18" dur="500" fill="hold"/>
                                        <p:tgtEl>
                                          <p:spTgt spid="106"/>
                                        </p:tgtEl>
                                        <p:attrNameLst>
                                          <p:attrName>ppt_y</p:attrName>
                                        </p:attrNameLst>
                                      </p:cBhvr>
                                      <p:tavLst>
                                        <p:tav tm="0">
                                          <p:val>
                                            <p:strVal val="1+#ppt_h/2"/>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anim calcmode="lin" valueType="num">
                                      <p:cBhvr additive="base">
                                        <p:cTn id="21" dur="500" fill="hold"/>
                                        <p:tgtEl>
                                          <p:spTgt spid="107"/>
                                        </p:tgtEl>
                                        <p:attrNameLst>
                                          <p:attrName>ppt_x</p:attrName>
                                        </p:attrNameLst>
                                      </p:cBhvr>
                                      <p:tavLst>
                                        <p:tav tm="0">
                                          <p:val>
                                            <p:strVal val="1+#ppt_w/2"/>
                                          </p:val>
                                        </p:tav>
                                        <p:tav tm="100000">
                                          <p:val>
                                            <p:strVal val="#ppt_x"/>
                                          </p:val>
                                        </p:tav>
                                      </p:tavLst>
                                    </p:anim>
                                    <p:anim calcmode="lin" valueType="num">
                                      <p:cBhvr additive="base">
                                        <p:cTn id="22" dur="500" fill="hold"/>
                                        <p:tgtEl>
                                          <p:spTgt spid="107"/>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05"/>
                                        </p:tgtEl>
                                        <p:attrNameLst>
                                          <p:attrName>style.visibility</p:attrName>
                                        </p:attrNameLst>
                                      </p:cBhvr>
                                      <p:to>
                                        <p:strVal val="visible"/>
                                      </p:to>
                                    </p:set>
                                    <p:anim calcmode="lin" valueType="num">
                                      <p:cBhvr additive="base">
                                        <p:cTn id="25" dur="500" fill="hold"/>
                                        <p:tgtEl>
                                          <p:spTgt spid="105"/>
                                        </p:tgtEl>
                                        <p:attrNameLst>
                                          <p:attrName>ppt_x</p:attrName>
                                        </p:attrNameLst>
                                      </p:cBhvr>
                                      <p:tavLst>
                                        <p:tav tm="0">
                                          <p:val>
                                            <p:strVal val="0-#ppt_w/2"/>
                                          </p:val>
                                        </p:tav>
                                        <p:tav tm="100000">
                                          <p:val>
                                            <p:strVal val="#ppt_x"/>
                                          </p:val>
                                        </p:tav>
                                      </p:tavLst>
                                    </p:anim>
                                    <p:anim calcmode="lin" valueType="num">
                                      <p:cBhvr additive="base">
                                        <p:cTn id="26" dur="500" fill="hold"/>
                                        <p:tgtEl>
                                          <p:spTgt spid="105"/>
                                        </p:tgtEl>
                                        <p:attrNameLst>
                                          <p:attrName>ppt_y</p:attrName>
                                        </p:attrNameLst>
                                      </p:cBhvr>
                                      <p:tavLst>
                                        <p:tav tm="0">
                                          <p:val>
                                            <p:strVal val="#ppt_y"/>
                                          </p:val>
                                        </p:tav>
                                        <p:tav tm="100000">
                                          <p:val>
                                            <p:strVal val="#ppt_y"/>
                                          </p:val>
                                        </p:tav>
                                      </p:tavLst>
                                    </p:anim>
                                  </p:childTnLst>
                                </p:cTn>
                              </p:par>
                              <p:par>
                                <p:cTn id="27" presetID="10" presetClass="entr" presetSubtype="0" fill="hold" grpId="0" nodeType="withEffect">
                                  <p:stCondLst>
                                    <p:cond delay="50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91"/>
                                        </p:tgtEl>
                                        <p:attrNameLst>
                                          <p:attrName>style.visibility</p:attrName>
                                        </p:attrNameLst>
                                      </p:cBhvr>
                                      <p:to>
                                        <p:strVal val="visible"/>
                                      </p:to>
                                    </p:set>
                                    <p:animEffect transition="in" filter="fade">
                                      <p:cBhvr>
                                        <p:cTn id="32" dur="500"/>
                                        <p:tgtEl>
                                          <p:spTgt spid="91"/>
                                        </p:tgtEl>
                                      </p:cBhvr>
                                    </p:animEffect>
                                  </p:childTnLst>
                                </p:cTn>
                              </p:par>
                              <p:par>
                                <p:cTn id="33" presetID="22" presetClass="entr" presetSubtype="8" fill="hold" grpId="0" nodeType="withEffect">
                                  <p:stCondLst>
                                    <p:cond delay="1400"/>
                                  </p:stCondLst>
                                  <p:childTnLst>
                                    <p:set>
                                      <p:cBhvr>
                                        <p:cTn id="34" dur="1" fill="hold">
                                          <p:stCondLst>
                                            <p:cond delay="0"/>
                                          </p:stCondLst>
                                        </p:cTn>
                                        <p:tgtEl>
                                          <p:spTgt spid="90"/>
                                        </p:tgtEl>
                                        <p:attrNameLst>
                                          <p:attrName>style.visibility</p:attrName>
                                        </p:attrNameLst>
                                      </p:cBhvr>
                                      <p:to>
                                        <p:strVal val="visible"/>
                                      </p:to>
                                    </p:set>
                                    <p:animEffect transition="in" filter="wipe(left)">
                                      <p:cBhvr>
                                        <p:cTn id="35" dur="500"/>
                                        <p:tgtEl>
                                          <p:spTgt spid="90"/>
                                        </p:tgtEl>
                                      </p:cBhvr>
                                    </p:animEffect>
                                  </p:childTnLst>
                                </p:cTn>
                              </p:par>
                              <p:par>
                                <p:cTn id="36" presetID="22" presetClass="entr" presetSubtype="8" fill="hold" nodeType="withEffect">
                                  <p:stCondLst>
                                    <p:cond delay="1400"/>
                                  </p:stCondLst>
                                  <p:childTnLst>
                                    <p:set>
                                      <p:cBhvr>
                                        <p:cTn id="37" dur="1" fill="hold">
                                          <p:stCondLst>
                                            <p:cond delay="0"/>
                                          </p:stCondLst>
                                        </p:cTn>
                                        <p:tgtEl>
                                          <p:spTgt spid="89"/>
                                        </p:tgtEl>
                                        <p:attrNameLst>
                                          <p:attrName>style.visibility</p:attrName>
                                        </p:attrNameLst>
                                      </p:cBhvr>
                                      <p:to>
                                        <p:strVal val="visible"/>
                                      </p:to>
                                    </p:set>
                                    <p:animEffect transition="in" filter="wipe(left)">
                                      <p:cBhvr>
                                        <p:cTn id="38" dur="500"/>
                                        <p:tgtEl>
                                          <p:spTgt spid="89"/>
                                        </p:tgtEl>
                                      </p:cBhvr>
                                    </p:animEffect>
                                  </p:childTnLst>
                                </p:cTn>
                              </p:par>
                              <p:par>
                                <p:cTn id="39" presetID="22" presetClass="entr" presetSubtype="1" fill="hold" grpId="0" nodeType="withEffect">
                                  <p:stCondLst>
                                    <p:cond delay="1800"/>
                                  </p:stCondLst>
                                  <p:childTnLst>
                                    <p:set>
                                      <p:cBhvr>
                                        <p:cTn id="40" dur="1" fill="hold">
                                          <p:stCondLst>
                                            <p:cond delay="0"/>
                                          </p:stCondLst>
                                        </p:cTn>
                                        <p:tgtEl>
                                          <p:spTgt spid="92"/>
                                        </p:tgtEl>
                                        <p:attrNameLst>
                                          <p:attrName>style.visibility</p:attrName>
                                        </p:attrNameLst>
                                      </p:cBhvr>
                                      <p:to>
                                        <p:strVal val="visible"/>
                                      </p:to>
                                    </p:set>
                                    <p:animEffect transition="in" filter="wipe(up)">
                                      <p:cBhvr>
                                        <p:cTn id="41" dur="500"/>
                                        <p:tgtEl>
                                          <p:spTgt spid="92"/>
                                        </p:tgtEl>
                                      </p:cBhvr>
                                    </p:animEffect>
                                  </p:childTnLst>
                                </p:cTn>
                              </p:par>
                              <p:par>
                                <p:cTn id="42" presetID="10" presetClass="entr" presetSubtype="0" fill="hold" grpId="0" nodeType="withEffect">
                                  <p:stCondLst>
                                    <p:cond delay="2200"/>
                                  </p:stCondLst>
                                  <p:childTnLst>
                                    <p:set>
                                      <p:cBhvr>
                                        <p:cTn id="43" dur="1" fill="hold">
                                          <p:stCondLst>
                                            <p:cond delay="0"/>
                                          </p:stCondLst>
                                        </p:cTn>
                                        <p:tgtEl>
                                          <p:spTgt spid="96"/>
                                        </p:tgtEl>
                                        <p:attrNameLst>
                                          <p:attrName>style.visibility</p:attrName>
                                        </p:attrNameLst>
                                      </p:cBhvr>
                                      <p:to>
                                        <p:strVal val="visible"/>
                                      </p:to>
                                    </p:set>
                                    <p:animEffect transition="in" filter="fade">
                                      <p:cBhvr>
                                        <p:cTn id="44" dur="500"/>
                                        <p:tgtEl>
                                          <p:spTgt spid="96"/>
                                        </p:tgtEl>
                                      </p:cBhvr>
                                    </p:animEffect>
                                  </p:childTnLst>
                                </p:cTn>
                              </p:par>
                              <p:par>
                                <p:cTn id="45" presetID="22" presetClass="entr" presetSubtype="8" fill="hold" grpId="0" nodeType="withEffect">
                                  <p:stCondLst>
                                    <p:cond delay="2600"/>
                                  </p:stCondLst>
                                  <p:childTnLst>
                                    <p:set>
                                      <p:cBhvr>
                                        <p:cTn id="46" dur="1" fill="hold">
                                          <p:stCondLst>
                                            <p:cond delay="0"/>
                                          </p:stCondLst>
                                        </p:cTn>
                                        <p:tgtEl>
                                          <p:spTgt spid="94"/>
                                        </p:tgtEl>
                                        <p:attrNameLst>
                                          <p:attrName>style.visibility</p:attrName>
                                        </p:attrNameLst>
                                      </p:cBhvr>
                                      <p:to>
                                        <p:strVal val="visible"/>
                                      </p:to>
                                    </p:set>
                                    <p:animEffect transition="in" filter="wipe(left)">
                                      <p:cBhvr>
                                        <p:cTn id="47" dur="500"/>
                                        <p:tgtEl>
                                          <p:spTgt spid="94"/>
                                        </p:tgtEl>
                                      </p:cBhvr>
                                    </p:animEffect>
                                  </p:childTnLst>
                                </p:cTn>
                              </p:par>
                              <p:par>
                                <p:cTn id="48" presetID="22" presetClass="entr" presetSubtype="8" fill="hold" nodeType="withEffect">
                                  <p:stCondLst>
                                    <p:cond delay="2600"/>
                                  </p:stCondLst>
                                  <p:childTnLst>
                                    <p:set>
                                      <p:cBhvr>
                                        <p:cTn id="49" dur="1" fill="hold">
                                          <p:stCondLst>
                                            <p:cond delay="0"/>
                                          </p:stCondLst>
                                        </p:cTn>
                                        <p:tgtEl>
                                          <p:spTgt spid="93"/>
                                        </p:tgtEl>
                                        <p:attrNameLst>
                                          <p:attrName>style.visibility</p:attrName>
                                        </p:attrNameLst>
                                      </p:cBhvr>
                                      <p:to>
                                        <p:strVal val="visible"/>
                                      </p:to>
                                    </p:set>
                                    <p:animEffect transition="in" filter="wipe(left)">
                                      <p:cBhvr>
                                        <p:cTn id="50" dur="500"/>
                                        <p:tgtEl>
                                          <p:spTgt spid="93"/>
                                        </p:tgtEl>
                                      </p:cBhvr>
                                    </p:animEffect>
                                  </p:childTnLst>
                                </p:cTn>
                              </p:par>
                              <p:par>
                                <p:cTn id="51" presetID="22" presetClass="entr" presetSubtype="1" fill="hold" grpId="0" nodeType="withEffect">
                                  <p:stCondLst>
                                    <p:cond delay="3000"/>
                                  </p:stCondLst>
                                  <p:childTnLst>
                                    <p:set>
                                      <p:cBhvr>
                                        <p:cTn id="52" dur="1" fill="hold">
                                          <p:stCondLst>
                                            <p:cond delay="0"/>
                                          </p:stCondLst>
                                        </p:cTn>
                                        <p:tgtEl>
                                          <p:spTgt spid="95"/>
                                        </p:tgtEl>
                                        <p:attrNameLst>
                                          <p:attrName>style.visibility</p:attrName>
                                        </p:attrNameLst>
                                      </p:cBhvr>
                                      <p:to>
                                        <p:strVal val="visible"/>
                                      </p:to>
                                    </p:set>
                                    <p:animEffect transition="in" filter="wipe(up)">
                                      <p:cBhvr>
                                        <p:cTn id="53" dur="500"/>
                                        <p:tgtEl>
                                          <p:spTgt spid="95"/>
                                        </p:tgtEl>
                                      </p:cBhvr>
                                    </p:animEffect>
                                  </p:childTnLst>
                                </p:cTn>
                              </p:par>
                              <p:par>
                                <p:cTn id="54" presetID="10" presetClass="entr" presetSubtype="0" fill="hold" grpId="0" nodeType="withEffect">
                                  <p:stCondLst>
                                    <p:cond delay="3500"/>
                                  </p:stCondLst>
                                  <p:childTnLst>
                                    <p:set>
                                      <p:cBhvr>
                                        <p:cTn id="55" dur="1" fill="hold">
                                          <p:stCondLst>
                                            <p:cond delay="0"/>
                                          </p:stCondLst>
                                        </p:cTn>
                                        <p:tgtEl>
                                          <p:spTgt spid="100"/>
                                        </p:tgtEl>
                                        <p:attrNameLst>
                                          <p:attrName>style.visibility</p:attrName>
                                        </p:attrNameLst>
                                      </p:cBhvr>
                                      <p:to>
                                        <p:strVal val="visible"/>
                                      </p:to>
                                    </p:set>
                                    <p:animEffect transition="in" filter="fade">
                                      <p:cBhvr>
                                        <p:cTn id="56" dur="500"/>
                                        <p:tgtEl>
                                          <p:spTgt spid="100"/>
                                        </p:tgtEl>
                                      </p:cBhvr>
                                    </p:animEffect>
                                  </p:childTnLst>
                                </p:cTn>
                              </p:par>
                              <p:par>
                                <p:cTn id="57" presetID="22" presetClass="entr" presetSubtype="8" fill="hold" grpId="0" nodeType="withEffect">
                                  <p:stCondLst>
                                    <p:cond delay="3900"/>
                                  </p:stCondLst>
                                  <p:childTnLst>
                                    <p:set>
                                      <p:cBhvr>
                                        <p:cTn id="58" dur="1" fill="hold">
                                          <p:stCondLst>
                                            <p:cond delay="0"/>
                                          </p:stCondLst>
                                        </p:cTn>
                                        <p:tgtEl>
                                          <p:spTgt spid="98"/>
                                        </p:tgtEl>
                                        <p:attrNameLst>
                                          <p:attrName>style.visibility</p:attrName>
                                        </p:attrNameLst>
                                      </p:cBhvr>
                                      <p:to>
                                        <p:strVal val="visible"/>
                                      </p:to>
                                    </p:set>
                                    <p:animEffect transition="in" filter="wipe(left)">
                                      <p:cBhvr>
                                        <p:cTn id="59" dur="500"/>
                                        <p:tgtEl>
                                          <p:spTgt spid="98"/>
                                        </p:tgtEl>
                                      </p:cBhvr>
                                    </p:animEffect>
                                  </p:childTnLst>
                                </p:cTn>
                              </p:par>
                              <p:par>
                                <p:cTn id="60" presetID="22" presetClass="entr" presetSubtype="8" fill="hold" nodeType="withEffect">
                                  <p:stCondLst>
                                    <p:cond delay="3900"/>
                                  </p:stCondLst>
                                  <p:childTnLst>
                                    <p:set>
                                      <p:cBhvr>
                                        <p:cTn id="61" dur="1" fill="hold">
                                          <p:stCondLst>
                                            <p:cond delay="0"/>
                                          </p:stCondLst>
                                        </p:cTn>
                                        <p:tgtEl>
                                          <p:spTgt spid="97"/>
                                        </p:tgtEl>
                                        <p:attrNameLst>
                                          <p:attrName>style.visibility</p:attrName>
                                        </p:attrNameLst>
                                      </p:cBhvr>
                                      <p:to>
                                        <p:strVal val="visible"/>
                                      </p:to>
                                    </p:set>
                                    <p:animEffect transition="in" filter="wipe(left)">
                                      <p:cBhvr>
                                        <p:cTn id="62" dur="500"/>
                                        <p:tgtEl>
                                          <p:spTgt spid="97"/>
                                        </p:tgtEl>
                                      </p:cBhvr>
                                    </p:animEffect>
                                  </p:childTnLst>
                                </p:cTn>
                              </p:par>
                              <p:par>
                                <p:cTn id="63" presetID="22" presetClass="entr" presetSubtype="1" fill="hold" grpId="0" nodeType="withEffect">
                                  <p:stCondLst>
                                    <p:cond delay="4300"/>
                                  </p:stCondLst>
                                  <p:childTnLst>
                                    <p:set>
                                      <p:cBhvr>
                                        <p:cTn id="64" dur="1" fill="hold">
                                          <p:stCondLst>
                                            <p:cond delay="0"/>
                                          </p:stCondLst>
                                        </p:cTn>
                                        <p:tgtEl>
                                          <p:spTgt spid="99"/>
                                        </p:tgtEl>
                                        <p:attrNameLst>
                                          <p:attrName>style.visibility</p:attrName>
                                        </p:attrNameLst>
                                      </p:cBhvr>
                                      <p:to>
                                        <p:strVal val="visible"/>
                                      </p:to>
                                    </p:set>
                                    <p:animEffect transition="in" filter="wipe(up)">
                                      <p:cBhvr>
                                        <p:cTn id="65" dur="500"/>
                                        <p:tgtEl>
                                          <p:spTgt spid="99"/>
                                        </p:tgtEl>
                                      </p:cBhvr>
                                    </p:animEffect>
                                  </p:childTnLst>
                                </p:cTn>
                              </p:par>
                              <p:par>
                                <p:cTn id="66" presetID="10" presetClass="entr" presetSubtype="0" fill="hold" grpId="0" nodeType="withEffect">
                                  <p:stCondLst>
                                    <p:cond delay="4800"/>
                                  </p:stCondLst>
                                  <p:childTnLst>
                                    <p:set>
                                      <p:cBhvr>
                                        <p:cTn id="67" dur="1" fill="hold">
                                          <p:stCondLst>
                                            <p:cond delay="0"/>
                                          </p:stCondLst>
                                        </p:cTn>
                                        <p:tgtEl>
                                          <p:spTgt spid="104"/>
                                        </p:tgtEl>
                                        <p:attrNameLst>
                                          <p:attrName>style.visibility</p:attrName>
                                        </p:attrNameLst>
                                      </p:cBhvr>
                                      <p:to>
                                        <p:strVal val="visible"/>
                                      </p:to>
                                    </p:set>
                                    <p:animEffect transition="in" filter="fade">
                                      <p:cBhvr>
                                        <p:cTn id="68" dur="500"/>
                                        <p:tgtEl>
                                          <p:spTgt spid="104"/>
                                        </p:tgtEl>
                                      </p:cBhvr>
                                    </p:animEffect>
                                  </p:childTnLst>
                                </p:cTn>
                              </p:par>
                              <p:par>
                                <p:cTn id="69" presetID="22" presetClass="entr" presetSubtype="8" fill="hold" nodeType="withEffect">
                                  <p:stCondLst>
                                    <p:cond delay="5200"/>
                                  </p:stCondLst>
                                  <p:childTnLst>
                                    <p:set>
                                      <p:cBhvr>
                                        <p:cTn id="70" dur="1" fill="hold">
                                          <p:stCondLst>
                                            <p:cond delay="0"/>
                                          </p:stCondLst>
                                        </p:cTn>
                                        <p:tgtEl>
                                          <p:spTgt spid="101"/>
                                        </p:tgtEl>
                                        <p:attrNameLst>
                                          <p:attrName>style.visibility</p:attrName>
                                        </p:attrNameLst>
                                      </p:cBhvr>
                                      <p:to>
                                        <p:strVal val="visible"/>
                                      </p:to>
                                    </p:set>
                                    <p:animEffect transition="in" filter="wipe(left)">
                                      <p:cBhvr>
                                        <p:cTn id="71" dur="500"/>
                                        <p:tgtEl>
                                          <p:spTgt spid="101"/>
                                        </p:tgtEl>
                                      </p:cBhvr>
                                    </p:animEffect>
                                  </p:childTnLst>
                                </p:cTn>
                              </p:par>
                              <p:par>
                                <p:cTn id="72" presetID="22" presetClass="entr" presetSubtype="8" fill="hold" grpId="0" nodeType="withEffect">
                                  <p:stCondLst>
                                    <p:cond delay="5200"/>
                                  </p:stCondLst>
                                  <p:childTnLst>
                                    <p:set>
                                      <p:cBhvr>
                                        <p:cTn id="73" dur="1" fill="hold">
                                          <p:stCondLst>
                                            <p:cond delay="0"/>
                                          </p:stCondLst>
                                        </p:cTn>
                                        <p:tgtEl>
                                          <p:spTgt spid="102"/>
                                        </p:tgtEl>
                                        <p:attrNameLst>
                                          <p:attrName>style.visibility</p:attrName>
                                        </p:attrNameLst>
                                      </p:cBhvr>
                                      <p:to>
                                        <p:strVal val="visible"/>
                                      </p:to>
                                    </p:set>
                                    <p:animEffect transition="in" filter="wipe(left)">
                                      <p:cBhvr>
                                        <p:cTn id="74" dur="500"/>
                                        <p:tgtEl>
                                          <p:spTgt spid="102"/>
                                        </p:tgtEl>
                                      </p:cBhvr>
                                    </p:animEffect>
                                  </p:childTnLst>
                                </p:cTn>
                              </p:par>
                              <p:par>
                                <p:cTn id="75" presetID="22" presetClass="entr" presetSubtype="1" fill="hold" grpId="0" nodeType="withEffect">
                                  <p:stCondLst>
                                    <p:cond delay="5600"/>
                                  </p:stCondLst>
                                  <p:childTnLst>
                                    <p:set>
                                      <p:cBhvr>
                                        <p:cTn id="76" dur="1" fill="hold">
                                          <p:stCondLst>
                                            <p:cond delay="0"/>
                                          </p:stCondLst>
                                        </p:cTn>
                                        <p:tgtEl>
                                          <p:spTgt spid="103"/>
                                        </p:tgtEl>
                                        <p:attrNameLst>
                                          <p:attrName>style.visibility</p:attrName>
                                        </p:attrNameLst>
                                      </p:cBhvr>
                                      <p:to>
                                        <p:strVal val="visible"/>
                                      </p:to>
                                    </p:set>
                                    <p:animEffect transition="in" filter="wipe(up)">
                                      <p:cBhvr>
                                        <p:cTn id="77" dur="500"/>
                                        <p:tgtEl>
                                          <p:spTgt spid="103"/>
                                        </p:tgtEl>
                                      </p:cBhvr>
                                    </p:animEffect>
                                  </p:childTnLst>
                                </p:cTn>
                              </p:par>
                              <p:par>
                                <p:cTn id="78" presetID="22" presetClass="entr" presetSubtype="4" fill="hold" nodeType="with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wipe(down)">
                                      <p:cBhvr>
                                        <p:cTn id="8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0" grpId="0"/>
      <p:bldP spid="91" grpId="0" animBg="1"/>
      <p:bldP spid="92" grpId="0"/>
      <p:bldP spid="94" grpId="0"/>
      <p:bldP spid="95" grpId="0"/>
      <p:bldP spid="96" grpId="0" animBg="1"/>
      <p:bldP spid="98" grpId="0"/>
      <p:bldP spid="99" grpId="0"/>
      <p:bldP spid="100" grpId="0" animBg="1"/>
      <p:bldP spid="102" grpId="0"/>
      <p:bldP spid="103" grpId="0"/>
      <p:bldP spid="104" grpId="0" animBg="1"/>
      <p:bldP spid="105" grpId="0" animBg="1"/>
      <p:bldP spid="106" grpId="0" animBg="1"/>
      <p:bldP spid="107" grpId="0" animBg="1"/>
      <p:bldP spid="10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222875"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常见的开源许可有那些？</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p:cNvGrpSpPr/>
          <p:nvPr/>
        </p:nvGrpSpPr>
        <p:grpSpPr>
          <a:xfrm>
            <a:off x="396010" y="1306459"/>
            <a:ext cx="603250" cy="699770"/>
            <a:chOff x="623443" y="1726565"/>
            <a:chExt cx="603250" cy="699770"/>
          </a:xfrm>
        </p:grpSpPr>
        <p:sp>
          <p:nvSpPr>
            <p:cNvPr id="79" name="六边形 78"/>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文本框 79"/>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81" name="文本框 80"/>
          <p:cNvSpPr txBox="1"/>
          <p:nvPr/>
        </p:nvSpPr>
        <p:spPr>
          <a:xfrm>
            <a:off x="1091112" y="1225457"/>
            <a:ext cx="10405563" cy="1631216"/>
          </a:xfrm>
          <a:prstGeom prst="rect">
            <a:avLst/>
          </a:prstGeom>
          <a:noFill/>
        </p:spPr>
        <p:txBody>
          <a:bodyPr wrap="square" rtlCol="0">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GNU GPL</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GNU General Public License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GNU</a:t>
            </a:r>
            <a:r>
              <a:rPr lang="zh-CN" altLang="en-US" sz="2000" dirty="0">
                <a:latin typeface="微软雅黑" panose="020B0503020204020204" pitchFamily="34" charset="-122"/>
                <a:ea typeface="微软雅黑" panose="020B0503020204020204" pitchFamily="34" charset="-122"/>
              </a:rPr>
              <a:t>通用公共许可证）：只要软件中包含了遵循</a:t>
            </a:r>
            <a:r>
              <a:rPr lang="en-US" altLang="zh-CN" sz="2000" dirty="0">
                <a:latin typeface="微软雅黑" panose="020B0503020204020204" pitchFamily="34" charset="-122"/>
                <a:ea typeface="微软雅黑" panose="020B0503020204020204" pitchFamily="34" charset="-122"/>
              </a:rPr>
              <a:t>GPL</a:t>
            </a:r>
            <a:r>
              <a:rPr lang="zh-CN" altLang="en-US" sz="2000" dirty="0">
                <a:latin typeface="微软雅黑" panose="020B0503020204020204" pitchFamily="34" charset="-122"/>
                <a:ea typeface="微软雅黑" panose="020B0503020204020204" pitchFamily="34" charset="-122"/>
              </a:rPr>
              <a:t>协议的产品或代码，该软件就必须也遵循</a:t>
            </a:r>
            <a:r>
              <a:rPr lang="en-US" altLang="zh-CN" sz="2000" dirty="0">
                <a:latin typeface="微软雅黑" panose="020B0503020204020204" pitchFamily="34" charset="-122"/>
                <a:ea typeface="微软雅黑" panose="020B0503020204020204" pitchFamily="34" charset="-122"/>
              </a:rPr>
              <a:t>GPL</a:t>
            </a:r>
            <a:r>
              <a:rPr lang="zh-CN" altLang="en-US" sz="2000" dirty="0">
                <a:latin typeface="微软雅黑" panose="020B0503020204020204" pitchFamily="34" charset="-122"/>
                <a:ea typeface="微软雅黑" panose="020B0503020204020204" pitchFamily="34" charset="-122"/>
              </a:rPr>
              <a:t>许可协议且开源、免费，因此这个协议并不适合商用软件。遵循该协议的开源软件数量极其庞大，包括</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系统在内的大多数的开源软件都是基于这个协议的。</a:t>
            </a:r>
          </a:p>
        </p:txBody>
      </p:sp>
      <p:grpSp>
        <p:nvGrpSpPr>
          <p:cNvPr id="82" name="组合 81"/>
          <p:cNvGrpSpPr/>
          <p:nvPr/>
        </p:nvGrpSpPr>
        <p:grpSpPr>
          <a:xfrm>
            <a:off x="396010" y="2980324"/>
            <a:ext cx="603250" cy="699770"/>
            <a:chOff x="623443" y="1726565"/>
            <a:chExt cx="603250" cy="699770"/>
          </a:xfrm>
        </p:grpSpPr>
        <p:sp>
          <p:nvSpPr>
            <p:cNvPr id="83" name="六边形 82"/>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文本框 83"/>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89" name="文本框 88"/>
          <p:cNvSpPr txBox="1"/>
          <p:nvPr/>
        </p:nvSpPr>
        <p:spPr>
          <a:xfrm>
            <a:off x="1091113" y="2899322"/>
            <a:ext cx="10285286" cy="861774"/>
          </a:xfrm>
          <a:prstGeom prst="rect">
            <a:avLst/>
          </a:prstGeom>
          <a:noFill/>
        </p:spPr>
        <p:txBody>
          <a:bodyPr wrap="square" rtlCol="0">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BSD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Berkeley Software Distribution</a:t>
            </a:r>
            <a:r>
              <a:rPr lang="zh-CN" altLang="en-US" sz="2000" dirty="0">
                <a:latin typeface="微软雅黑" panose="020B0503020204020204" pitchFamily="34" charset="-122"/>
                <a:ea typeface="微软雅黑" panose="020B0503020204020204" pitchFamily="34" charset="-122"/>
              </a:rPr>
              <a:t>，伯克利软件发布版）许可协议：用户可以使用、修改和重新发布遵循该许可的软件，并且可以将软件作为商业软件发布和销售。</a:t>
            </a:r>
          </a:p>
        </p:txBody>
      </p:sp>
      <p:grpSp>
        <p:nvGrpSpPr>
          <p:cNvPr id="90" name="组合 89"/>
          <p:cNvGrpSpPr/>
          <p:nvPr/>
        </p:nvGrpSpPr>
        <p:grpSpPr>
          <a:xfrm>
            <a:off x="396010" y="4120789"/>
            <a:ext cx="603250" cy="699770"/>
            <a:chOff x="623443" y="1726565"/>
            <a:chExt cx="603250" cy="699770"/>
          </a:xfrm>
        </p:grpSpPr>
        <p:sp>
          <p:nvSpPr>
            <p:cNvPr id="91" name="六边形 90"/>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文本框 91"/>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93" name="文本框 92"/>
          <p:cNvSpPr txBox="1"/>
          <p:nvPr/>
        </p:nvSpPr>
        <p:spPr>
          <a:xfrm>
            <a:off x="1091113" y="4039787"/>
            <a:ext cx="10405562" cy="1246495"/>
          </a:xfrm>
          <a:prstGeom prst="rect">
            <a:avLst/>
          </a:prstGeom>
          <a:noFill/>
        </p:spPr>
        <p:txBody>
          <a:bodyPr wrap="square" rtlCol="0">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Apache</a:t>
            </a:r>
            <a:r>
              <a:rPr lang="zh-CN" altLang="en-US" sz="2000" dirty="0">
                <a:latin typeface="微软雅黑" panose="020B0503020204020204" pitchFamily="34" charset="-122"/>
                <a:ea typeface="微软雅黑" panose="020B0503020204020204" pitchFamily="34" charset="-122"/>
              </a:rPr>
              <a:t>许可证版本（</a:t>
            </a:r>
            <a:r>
              <a:rPr lang="en-US" altLang="zh-CN" sz="2000" dirty="0">
                <a:latin typeface="微软雅黑" panose="020B0503020204020204" pitchFamily="34" charset="-122"/>
                <a:ea typeface="微软雅黑" panose="020B0503020204020204" pitchFamily="34" charset="-122"/>
              </a:rPr>
              <a:t>Apache License Version</a:t>
            </a:r>
            <a:r>
              <a:rPr lang="zh-CN" altLang="en-US" sz="2000" dirty="0">
                <a:latin typeface="微软雅黑" panose="020B0503020204020204" pitchFamily="34" charset="-122"/>
                <a:ea typeface="微软雅黑" panose="020B0503020204020204" pitchFamily="34" charset="-122"/>
              </a:rPr>
              <a:t>）许可协议：在为开发人员提供版权及专利许可的同时，允许用户拥有修改代码及再发布的自由。该许可协议适用于商业软件，现在热门的</a:t>
            </a:r>
            <a:r>
              <a:rPr lang="en-US" altLang="zh-CN" sz="2000" dirty="0">
                <a:latin typeface="微软雅黑" panose="020B0503020204020204" pitchFamily="34" charset="-122"/>
                <a:ea typeface="微软雅黑" panose="020B0503020204020204" pitchFamily="34" charset="-122"/>
              </a:rPr>
              <a:t>Hadoop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Apache HTTP Server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MongoDB</a:t>
            </a:r>
            <a:r>
              <a:rPr lang="zh-CN" altLang="en-US" sz="2000" dirty="0">
                <a:latin typeface="微软雅黑" panose="020B0503020204020204" pitchFamily="34" charset="-122"/>
                <a:ea typeface="微软雅黑" panose="020B0503020204020204" pitchFamily="34" charset="-122"/>
              </a:rPr>
              <a:t>等项目都是基于该许可协议研发的。</a:t>
            </a:r>
          </a:p>
        </p:txBody>
      </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396010" y="5527953"/>
            <a:ext cx="603250" cy="699770"/>
            <a:chOff x="623443" y="1726565"/>
            <a:chExt cx="603250" cy="699770"/>
          </a:xfrm>
        </p:grpSpPr>
        <p:sp>
          <p:nvSpPr>
            <p:cNvPr id="95" name="六边形 94"/>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6" name="文本框 95"/>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97" name="文本框 96"/>
          <p:cNvSpPr txBox="1"/>
          <p:nvPr/>
        </p:nvSpPr>
        <p:spPr>
          <a:xfrm>
            <a:off x="1091112" y="5446951"/>
            <a:ext cx="10910387" cy="861774"/>
          </a:xfrm>
          <a:prstGeom prst="rect">
            <a:avLst/>
          </a:prstGeom>
          <a:noFill/>
        </p:spPr>
        <p:txBody>
          <a:bodyPr wrap="square" rtlCol="0">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MIT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Massachusetts Institute of Technology</a:t>
            </a:r>
            <a:r>
              <a:rPr lang="zh-CN" altLang="en-US" sz="2000" dirty="0">
                <a:latin typeface="微软雅黑" panose="020B0503020204020204" pitchFamily="34" charset="-122"/>
                <a:ea typeface="微软雅黑" panose="020B0503020204020204" pitchFamily="34" charset="-122"/>
              </a:rPr>
              <a:t>）许可协议：目前限制最少的开源许可协议之一，只要程序的开发者在修改后的源代码中保留原作者的许可信息即可，因此普遍被商业软件所使用。</a:t>
            </a:r>
          </a:p>
        </p:txBody>
      </p:sp>
    </p:spTree>
    <p:extLst>
      <p:ext uri="{BB962C8B-B14F-4D97-AF65-F5344CB8AC3E}">
        <p14:creationId xmlns:p14="http://schemas.microsoft.com/office/powerpoint/2010/main" val="338787687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par>
                                    <p:cTn id="18" presetID="10" presetClass="entr" presetSubtype="0" fill="hold" nodeType="with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fade">
                                          <p:cBhvr>
                                            <p:cTn id="20" dur="500"/>
                                            <p:tgtEl>
                                              <p:spTgt spid="82"/>
                                            </p:tgtEl>
                                          </p:cBhvr>
                                        </p:animEffect>
                                      </p:childTnLst>
                                    </p:cTn>
                                  </p:par>
                                  <p:par>
                                    <p:cTn id="21" presetID="10" presetClass="entr" presetSubtype="0" fill="hold" nodeType="withEffect">
                                      <p:stCondLst>
                                        <p:cond delay="0"/>
                                      </p:stCondLst>
                                      <p:childTnLst>
                                        <p:set>
                                          <p:cBhvr>
                                            <p:cTn id="22" dur="1" fill="hold">
                                              <p:stCondLst>
                                                <p:cond delay="0"/>
                                              </p:stCondLst>
                                            </p:cTn>
                                            <p:tgtEl>
                                              <p:spTgt spid="90"/>
                                            </p:tgtEl>
                                            <p:attrNameLst>
                                              <p:attrName>style.visibility</p:attrName>
                                            </p:attrNameLst>
                                          </p:cBhvr>
                                          <p:to>
                                            <p:strVal val="visible"/>
                                          </p:to>
                                        </p:set>
                                        <p:animEffect transition="in" filter="fade">
                                          <p:cBhvr>
                                            <p:cTn id="23" dur="500"/>
                                            <p:tgtEl>
                                              <p:spTgt spid="90"/>
                                            </p:tgtEl>
                                          </p:cBhvr>
                                        </p:animEffect>
                                      </p:childTnLst>
                                    </p:cTn>
                                  </p:par>
                                  <p:par>
                                    <p:cTn id="24" presetID="8" presetClass="emph" presetSubtype="0" repeatCount="3000" autoRev="1" fill="hold" nodeType="withEffect" p14:presetBounceEnd="4000">
                                      <p:stCondLst>
                                        <p:cond delay="500"/>
                                      </p:stCondLst>
                                      <p:childTnLst>
                                        <p:animRot by="480000" p14:bounceEnd="4000">
                                          <p:cBhvr>
                                            <p:cTn id="25" dur="150" fill="hold"/>
                                            <p:tgtEl>
                                              <p:spTgt spid="78"/>
                                            </p:tgtEl>
                                            <p:attrNameLst>
                                              <p:attrName>r</p:attrName>
                                            </p:attrNameLst>
                                          </p:cBhvr>
                                        </p:animRot>
                                      </p:childTnLst>
                                    </p:cTn>
                                  </p:par>
                                  <p:par>
                                    <p:cTn id="26" presetID="8" presetClass="emph" presetSubtype="0" repeatCount="3000" autoRev="1" fill="hold" nodeType="withEffect" p14:presetBounceEnd="4000">
                                      <p:stCondLst>
                                        <p:cond delay="500"/>
                                      </p:stCondLst>
                                      <p:childTnLst>
                                        <p:animRot by="480000" p14:bounceEnd="4000">
                                          <p:cBhvr>
                                            <p:cTn id="27" dur="150" fill="hold"/>
                                            <p:tgtEl>
                                              <p:spTgt spid="82"/>
                                            </p:tgtEl>
                                            <p:attrNameLst>
                                              <p:attrName>r</p:attrName>
                                            </p:attrNameLst>
                                          </p:cBhvr>
                                        </p:animRot>
                                      </p:childTnLst>
                                    </p:cTn>
                                  </p:par>
                                  <p:par>
                                    <p:cTn id="28" presetID="8" presetClass="emph" presetSubtype="0" repeatCount="3000" autoRev="1" fill="hold" nodeType="withEffect" p14:presetBounceEnd="4000">
                                      <p:stCondLst>
                                        <p:cond delay="500"/>
                                      </p:stCondLst>
                                      <p:childTnLst>
                                        <p:animRot by="480000" p14:bounceEnd="4000">
                                          <p:cBhvr>
                                            <p:cTn id="29" dur="150" fill="hold"/>
                                            <p:tgtEl>
                                              <p:spTgt spid="90"/>
                                            </p:tgtEl>
                                            <p:attrNameLst>
                                              <p:attrName>r</p:attrName>
                                            </p:attrNameLst>
                                          </p:cBhvr>
                                        </p:animRot>
                                      </p:childTnLst>
                                    </p:cTn>
                                  </p:par>
                                  <p:par>
                                    <p:cTn id="30" presetID="22" presetClass="entr" presetSubtype="8" fill="hold" grpId="0" nodeType="withEffect">
                                      <p:stCondLst>
                                        <p:cond delay="1400"/>
                                      </p:stCondLst>
                                      <p:childTnLst>
                                        <p:set>
                                          <p:cBhvr>
                                            <p:cTn id="31" dur="1" fill="hold">
                                              <p:stCondLst>
                                                <p:cond delay="0"/>
                                              </p:stCondLst>
                                            </p:cTn>
                                            <p:tgtEl>
                                              <p:spTgt spid="81"/>
                                            </p:tgtEl>
                                            <p:attrNameLst>
                                              <p:attrName>style.visibility</p:attrName>
                                            </p:attrNameLst>
                                          </p:cBhvr>
                                          <p:to>
                                            <p:strVal val="visible"/>
                                          </p:to>
                                        </p:set>
                                        <p:animEffect transition="in" filter="wipe(left)">
                                          <p:cBhvr>
                                            <p:cTn id="32" dur="500"/>
                                            <p:tgtEl>
                                              <p:spTgt spid="81"/>
                                            </p:tgtEl>
                                          </p:cBhvr>
                                        </p:animEffect>
                                      </p:childTnLst>
                                    </p:cTn>
                                  </p:par>
                                  <p:par>
                                    <p:cTn id="33" presetID="22" presetClass="entr" presetSubtype="8" fill="hold" grpId="0" nodeType="withEffect">
                                      <p:stCondLst>
                                        <p:cond delay="1400"/>
                                      </p:stCondLst>
                                      <p:childTnLst>
                                        <p:set>
                                          <p:cBhvr>
                                            <p:cTn id="34" dur="1" fill="hold">
                                              <p:stCondLst>
                                                <p:cond delay="0"/>
                                              </p:stCondLst>
                                            </p:cTn>
                                            <p:tgtEl>
                                              <p:spTgt spid="89"/>
                                            </p:tgtEl>
                                            <p:attrNameLst>
                                              <p:attrName>style.visibility</p:attrName>
                                            </p:attrNameLst>
                                          </p:cBhvr>
                                          <p:to>
                                            <p:strVal val="visible"/>
                                          </p:to>
                                        </p:set>
                                        <p:animEffect transition="in" filter="wipe(left)">
                                          <p:cBhvr>
                                            <p:cTn id="35" dur="500"/>
                                            <p:tgtEl>
                                              <p:spTgt spid="89"/>
                                            </p:tgtEl>
                                          </p:cBhvr>
                                        </p:animEffect>
                                      </p:childTnLst>
                                    </p:cTn>
                                  </p:par>
                                  <p:par>
                                    <p:cTn id="36" presetID="22" presetClass="entr" presetSubtype="8" fill="hold" grpId="0" nodeType="withEffect">
                                      <p:stCondLst>
                                        <p:cond delay="1400"/>
                                      </p:stCondLst>
                                      <p:childTnLst>
                                        <p:set>
                                          <p:cBhvr>
                                            <p:cTn id="37" dur="1" fill="hold">
                                              <p:stCondLst>
                                                <p:cond delay="0"/>
                                              </p:stCondLst>
                                            </p:cTn>
                                            <p:tgtEl>
                                              <p:spTgt spid="93"/>
                                            </p:tgtEl>
                                            <p:attrNameLst>
                                              <p:attrName>style.visibility</p:attrName>
                                            </p:attrNameLst>
                                          </p:cBhvr>
                                          <p:to>
                                            <p:strVal val="visible"/>
                                          </p:to>
                                        </p:set>
                                        <p:animEffect transition="in" filter="wipe(left)">
                                          <p:cBhvr>
                                            <p:cTn id="38" dur="500"/>
                                            <p:tgtEl>
                                              <p:spTgt spid="93"/>
                                            </p:tgtEl>
                                          </p:cBhvr>
                                        </p:animEffect>
                                      </p:childTnLst>
                                    </p:cTn>
                                  </p:par>
                                  <p:par>
                                    <p:cTn id="39" presetID="10" presetClass="entr" presetSubtype="0"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500"/>
                                            <p:tgtEl>
                                              <p:spTgt spid="94"/>
                                            </p:tgtEl>
                                          </p:cBhvr>
                                        </p:animEffect>
                                      </p:childTnLst>
                                    </p:cTn>
                                  </p:par>
                                  <p:par>
                                    <p:cTn id="42" presetID="8" presetClass="emph" presetSubtype="0" repeatCount="3000" autoRev="1" fill="hold" nodeType="withEffect" p14:presetBounceEnd="4000">
                                      <p:stCondLst>
                                        <p:cond delay="500"/>
                                      </p:stCondLst>
                                      <p:childTnLst>
                                        <p:animRot by="480000" p14:bounceEnd="4000">
                                          <p:cBhvr>
                                            <p:cTn id="43" dur="150" fill="hold"/>
                                            <p:tgtEl>
                                              <p:spTgt spid="94"/>
                                            </p:tgtEl>
                                            <p:attrNameLst>
                                              <p:attrName>r</p:attrName>
                                            </p:attrNameLst>
                                          </p:cBhvr>
                                        </p:animRot>
                                      </p:childTnLst>
                                    </p:cTn>
                                  </p:par>
                                  <p:par>
                                    <p:cTn id="44" presetID="22" presetClass="entr" presetSubtype="8" fill="hold" grpId="0" nodeType="withEffect">
                                      <p:stCondLst>
                                        <p:cond delay="1400"/>
                                      </p:stCondLst>
                                      <p:childTnLst>
                                        <p:set>
                                          <p:cBhvr>
                                            <p:cTn id="45" dur="1" fill="hold">
                                              <p:stCondLst>
                                                <p:cond delay="0"/>
                                              </p:stCondLst>
                                            </p:cTn>
                                            <p:tgtEl>
                                              <p:spTgt spid="97"/>
                                            </p:tgtEl>
                                            <p:attrNameLst>
                                              <p:attrName>style.visibility</p:attrName>
                                            </p:attrNameLst>
                                          </p:cBhvr>
                                          <p:to>
                                            <p:strVal val="visible"/>
                                          </p:to>
                                        </p:set>
                                        <p:animEffect transition="in" filter="wipe(left)">
                                          <p:cBhvr>
                                            <p:cTn id="46" dur="500"/>
                                            <p:tgtEl>
                                              <p:spTgt spid="97"/>
                                            </p:tgtEl>
                                          </p:cBhvr>
                                        </p:animEffect>
                                      </p:childTnLst>
                                    </p:cTn>
                                  </p:par>
                                  <p:par>
                                    <p:cTn id="47" presetID="22" presetClass="entr" presetSubtype="4"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1" grpId="0"/>
          <p:bldP spid="89" grpId="0"/>
          <p:bldP spid="93" grpId="0"/>
          <p:bldP spid="9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par>
                                    <p:cTn id="18" presetID="10" presetClass="entr" presetSubtype="0" fill="hold" nodeType="with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fade">
                                          <p:cBhvr>
                                            <p:cTn id="20" dur="500"/>
                                            <p:tgtEl>
                                              <p:spTgt spid="82"/>
                                            </p:tgtEl>
                                          </p:cBhvr>
                                        </p:animEffect>
                                      </p:childTnLst>
                                    </p:cTn>
                                  </p:par>
                                  <p:par>
                                    <p:cTn id="21" presetID="10" presetClass="entr" presetSubtype="0" fill="hold" nodeType="withEffect">
                                      <p:stCondLst>
                                        <p:cond delay="0"/>
                                      </p:stCondLst>
                                      <p:childTnLst>
                                        <p:set>
                                          <p:cBhvr>
                                            <p:cTn id="22" dur="1" fill="hold">
                                              <p:stCondLst>
                                                <p:cond delay="0"/>
                                              </p:stCondLst>
                                            </p:cTn>
                                            <p:tgtEl>
                                              <p:spTgt spid="90"/>
                                            </p:tgtEl>
                                            <p:attrNameLst>
                                              <p:attrName>style.visibility</p:attrName>
                                            </p:attrNameLst>
                                          </p:cBhvr>
                                          <p:to>
                                            <p:strVal val="visible"/>
                                          </p:to>
                                        </p:set>
                                        <p:animEffect transition="in" filter="fade">
                                          <p:cBhvr>
                                            <p:cTn id="23" dur="500"/>
                                            <p:tgtEl>
                                              <p:spTgt spid="90"/>
                                            </p:tgtEl>
                                          </p:cBhvr>
                                        </p:animEffect>
                                      </p:childTnLst>
                                    </p:cTn>
                                  </p:par>
                                  <p:par>
                                    <p:cTn id="24" presetID="8" presetClass="emph" presetSubtype="0" repeatCount="3000" autoRev="1" fill="hold" nodeType="withEffect">
                                      <p:stCondLst>
                                        <p:cond delay="500"/>
                                      </p:stCondLst>
                                      <p:childTnLst>
                                        <p:animRot by="480000">
                                          <p:cBhvr>
                                            <p:cTn id="25" dur="150" fill="hold"/>
                                            <p:tgtEl>
                                              <p:spTgt spid="78"/>
                                            </p:tgtEl>
                                            <p:attrNameLst>
                                              <p:attrName>r</p:attrName>
                                            </p:attrNameLst>
                                          </p:cBhvr>
                                        </p:animRot>
                                      </p:childTnLst>
                                    </p:cTn>
                                  </p:par>
                                  <p:par>
                                    <p:cTn id="26" presetID="8" presetClass="emph" presetSubtype="0" repeatCount="3000" autoRev="1" fill="hold" nodeType="withEffect">
                                      <p:stCondLst>
                                        <p:cond delay="500"/>
                                      </p:stCondLst>
                                      <p:childTnLst>
                                        <p:animRot by="480000">
                                          <p:cBhvr>
                                            <p:cTn id="27" dur="150" fill="hold"/>
                                            <p:tgtEl>
                                              <p:spTgt spid="82"/>
                                            </p:tgtEl>
                                            <p:attrNameLst>
                                              <p:attrName>r</p:attrName>
                                            </p:attrNameLst>
                                          </p:cBhvr>
                                        </p:animRot>
                                      </p:childTnLst>
                                    </p:cTn>
                                  </p:par>
                                  <p:par>
                                    <p:cTn id="28" presetID="8" presetClass="emph" presetSubtype="0" repeatCount="3000" autoRev="1" fill="hold" nodeType="withEffect">
                                      <p:stCondLst>
                                        <p:cond delay="500"/>
                                      </p:stCondLst>
                                      <p:childTnLst>
                                        <p:animRot by="480000">
                                          <p:cBhvr>
                                            <p:cTn id="29" dur="150" fill="hold"/>
                                            <p:tgtEl>
                                              <p:spTgt spid="90"/>
                                            </p:tgtEl>
                                            <p:attrNameLst>
                                              <p:attrName>r</p:attrName>
                                            </p:attrNameLst>
                                          </p:cBhvr>
                                        </p:animRot>
                                      </p:childTnLst>
                                    </p:cTn>
                                  </p:par>
                                  <p:par>
                                    <p:cTn id="30" presetID="22" presetClass="entr" presetSubtype="8" fill="hold" grpId="0" nodeType="withEffect">
                                      <p:stCondLst>
                                        <p:cond delay="1400"/>
                                      </p:stCondLst>
                                      <p:childTnLst>
                                        <p:set>
                                          <p:cBhvr>
                                            <p:cTn id="31" dur="1" fill="hold">
                                              <p:stCondLst>
                                                <p:cond delay="0"/>
                                              </p:stCondLst>
                                            </p:cTn>
                                            <p:tgtEl>
                                              <p:spTgt spid="81"/>
                                            </p:tgtEl>
                                            <p:attrNameLst>
                                              <p:attrName>style.visibility</p:attrName>
                                            </p:attrNameLst>
                                          </p:cBhvr>
                                          <p:to>
                                            <p:strVal val="visible"/>
                                          </p:to>
                                        </p:set>
                                        <p:animEffect transition="in" filter="wipe(left)">
                                          <p:cBhvr>
                                            <p:cTn id="32" dur="500"/>
                                            <p:tgtEl>
                                              <p:spTgt spid="81"/>
                                            </p:tgtEl>
                                          </p:cBhvr>
                                        </p:animEffect>
                                      </p:childTnLst>
                                    </p:cTn>
                                  </p:par>
                                  <p:par>
                                    <p:cTn id="33" presetID="22" presetClass="entr" presetSubtype="8" fill="hold" grpId="0" nodeType="withEffect">
                                      <p:stCondLst>
                                        <p:cond delay="1400"/>
                                      </p:stCondLst>
                                      <p:childTnLst>
                                        <p:set>
                                          <p:cBhvr>
                                            <p:cTn id="34" dur="1" fill="hold">
                                              <p:stCondLst>
                                                <p:cond delay="0"/>
                                              </p:stCondLst>
                                            </p:cTn>
                                            <p:tgtEl>
                                              <p:spTgt spid="89"/>
                                            </p:tgtEl>
                                            <p:attrNameLst>
                                              <p:attrName>style.visibility</p:attrName>
                                            </p:attrNameLst>
                                          </p:cBhvr>
                                          <p:to>
                                            <p:strVal val="visible"/>
                                          </p:to>
                                        </p:set>
                                        <p:animEffect transition="in" filter="wipe(left)">
                                          <p:cBhvr>
                                            <p:cTn id="35" dur="500"/>
                                            <p:tgtEl>
                                              <p:spTgt spid="89"/>
                                            </p:tgtEl>
                                          </p:cBhvr>
                                        </p:animEffect>
                                      </p:childTnLst>
                                    </p:cTn>
                                  </p:par>
                                  <p:par>
                                    <p:cTn id="36" presetID="22" presetClass="entr" presetSubtype="8" fill="hold" grpId="0" nodeType="withEffect">
                                      <p:stCondLst>
                                        <p:cond delay="1400"/>
                                      </p:stCondLst>
                                      <p:childTnLst>
                                        <p:set>
                                          <p:cBhvr>
                                            <p:cTn id="37" dur="1" fill="hold">
                                              <p:stCondLst>
                                                <p:cond delay="0"/>
                                              </p:stCondLst>
                                            </p:cTn>
                                            <p:tgtEl>
                                              <p:spTgt spid="93"/>
                                            </p:tgtEl>
                                            <p:attrNameLst>
                                              <p:attrName>style.visibility</p:attrName>
                                            </p:attrNameLst>
                                          </p:cBhvr>
                                          <p:to>
                                            <p:strVal val="visible"/>
                                          </p:to>
                                        </p:set>
                                        <p:animEffect transition="in" filter="wipe(left)">
                                          <p:cBhvr>
                                            <p:cTn id="38" dur="500"/>
                                            <p:tgtEl>
                                              <p:spTgt spid="93"/>
                                            </p:tgtEl>
                                          </p:cBhvr>
                                        </p:animEffect>
                                      </p:childTnLst>
                                    </p:cTn>
                                  </p:par>
                                  <p:par>
                                    <p:cTn id="39" presetID="10" presetClass="entr" presetSubtype="0"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500"/>
                                            <p:tgtEl>
                                              <p:spTgt spid="94"/>
                                            </p:tgtEl>
                                          </p:cBhvr>
                                        </p:animEffect>
                                      </p:childTnLst>
                                    </p:cTn>
                                  </p:par>
                                  <p:par>
                                    <p:cTn id="42" presetID="8" presetClass="emph" presetSubtype="0" repeatCount="3000" autoRev="1" fill="hold" nodeType="withEffect">
                                      <p:stCondLst>
                                        <p:cond delay="500"/>
                                      </p:stCondLst>
                                      <p:childTnLst>
                                        <p:animRot by="480000">
                                          <p:cBhvr>
                                            <p:cTn id="43" dur="150" fill="hold"/>
                                            <p:tgtEl>
                                              <p:spTgt spid="94"/>
                                            </p:tgtEl>
                                            <p:attrNameLst>
                                              <p:attrName>r</p:attrName>
                                            </p:attrNameLst>
                                          </p:cBhvr>
                                        </p:animRot>
                                      </p:childTnLst>
                                    </p:cTn>
                                  </p:par>
                                  <p:par>
                                    <p:cTn id="44" presetID="22" presetClass="entr" presetSubtype="8" fill="hold" grpId="0" nodeType="withEffect">
                                      <p:stCondLst>
                                        <p:cond delay="1400"/>
                                      </p:stCondLst>
                                      <p:childTnLst>
                                        <p:set>
                                          <p:cBhvr>
                                            <p:cTn id="45" dur="1" fill="hold">
                                              <p:stCondLst>
                                                <p:cond delay="0"/>
                                              </p:stCondLst>
                                            </p:cTn>
                                            <p:tgtEl>
                                              <p:spTgt spid="97"/>
                                            </p:tgtEl>
                                            <p:attrNameLst>
                                              <p:attrName>style.visibility</p:attrName>
                                            </p:attrNameLst>
                                          </p:cBhvr>
                                          <p:to>
                                            <p:strVal val="visible"/>
                                          </p:to>
                                        </p:set>
                                        <p:animEffect transition="in" filter="wipe(left)">
                                          <p:cBhvr>
                                            <p:cTn id="46" dur="500"/>
                                            <p:tgtEl>
                                              <p:spTgt spid="97"/>
                                            </p:tgtEl>
                                          </p:cBhvr>
                                        </p:animEffect>
                                      </p:childTnLst>
                                    </p:cTn>
                                  </p:par>
                                  <p:par>
                                    <p:cTn id="47" presetID="22" presetClass="entr" presetSubtype="4"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1" grpId="0"/>
          <p:bldP spid="89" grpId="0"/>
          <p:bldP spid="93" grpId="0"/>
          <p:bldP spid="97"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653641" y="6308247"/>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2" name="矩形 11" hidden="1"/>
          <p:cNvSpPr/>
          <p:nvPr/>
        </p:nvSpPr>
        <p:spPr>
          <a:xfrm>
            <a:off x="0" y="485174"/>
            <a:ext cx="182880" cy="5206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95325" y="318442"/>
            <a:ext cx="3017520"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系统发展史</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5" name="直接连接符 34"/>
          <p:cNvCxnSpPr/>
          <p:nvPr/>
        </p:nvCxnSpPr>
        <p:spPr>
          <a:xfrm>
            <a:off x="523179" y="5784143"/>
            <a:ext cx="10969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p:cNvSpPr txBox="1">
            <a:spLocks/>
          </p:cNvSpPr>
          <p:nvPr/>
        </p:nvSpPr>
        <p:spPr>
          <a:xfrm>
            <a:off x="1491371" y="5863893"/>
            <a:ext cx="1080000" cy="360000"/>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1984</a:t>
            </a:r>
            <a:r>
              <a:rPr lang="zh-CN" altLang="en-US" dirty="0">
                <a:latin typeface="微软雅黑" panose="020B0503020204020204" pitchFamily="34" charset="-122"/>
                <a:ea typeface="微软雅黑" panose="020B0503020204020204" pitchFamily="34" charset="-122"/>
              </a:rPr>
              <a:t>年</a:t>
            </a:r>
          </a:p>
        </p:txBody>
      </p:sp>
      <p:sp>
        <p:nvSpPr>
          <p:cNvPr id="40" name="六边形 39"/>
          <p:cNvSpPr/>
          <p:nvPr/>
        </p:nvSpPr>
        <p:spPr>
          <a:xfrm>
            <a:off x="1898916" y="5698121"/>
            <a:ext cx="199570"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a:spLocks/>
          </p:cNvSpPr>
          <p:nvPr/>
        </p:nvSpPr>
        <p:spPr>
          <a:xfrm>
            <a:off x="9456518" y="5863893"/>
            <a:ext cx="1080000" cy="360000"/>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2018</a:t>
            </a:r>
            <a:r>
              <a:rPr lang="zh-CN" altLang="en-US" dirty="0">
                <a:latin typeface="微软雅黑" panose="020B0503020204020204" pitchFamily="34" charset="-122"/>
                <a:ea typeface="微软雅黑" panose="020B0503020204020204" pitchFamily="34" charset="-122"/>
              </a:rPr>
              <a:t>年</a:t>
            </a:r>
            <a:endParaRPr lang="en-US" altLang="zh-CN" dirty="0">
              <a:latin typeface="微软雅黑" panose="020B0503020204020204" pitchFamily="34" charset="-122"/>
              <a:ea typeface="微软雅黑" panose="020B0503020204020204" pitchFamily="34" charset="-122"/>
            </a:endParaRPr>
          </a:p>
        </p:txBody>
      </p:sp>
      <p:sp>
        <p:nvSpPr>
          <p:cNvPr id="45" name="六边形 44"/>
          <p:cNvSpPr/>
          <p:nvPr/>
        </p:nvSpPr>
        <p:spPr>
          <a:xfrm>
            <a:off x="9896733" y="5698121"/>
            <a:ext cx="199570"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a:spLocks/>
          </p:cNvSpPr>
          <p:nvPr/>
        </p:nvSpPr>
        <p:spPr>
          <a:xfrm>
            <a:off x="2977328" y="5863893"/>
            <a:ext cx="1080000" cy="360000"/>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1987</a:t>
            </a:r>
            <a:r>
              <a:rPr lang="zh-CN" altLang="en-US" dirty="0">
                <a:latin typeface="微软雅黑" panose="020B0503020204020204" pitchFamily="34" charset="-122"/>
                <a:ea typeface="微软雅黑" panose="020B0503020204020204" pitchFamily="34" charset="-122"/>
              </a:rPr>
              <a:t>年</a:t>
            </a:r>
          </a:p>
        </p:txBody>
      </p:sp>
      <p:sp>
        <p:nvSpPr>
          <p:cNvPr id="50" name="六边形 49"/>
          <p:cNvSpPr/>
          <p:nvPr/>
        </p:nvSpPr>
        <p:spPr>
          <a:xfrm>
            <a:off x="3385660" y="5698121"/>
            <a:ext cx="199570"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a:spLocks/>
          </p:cNvSpPr>
          <p:nvPr/>
        </p:nvSpPr>
        <p:spPr>
          <a:xfrm>
            <a:off x="4684288" y="5863893"/>
            <a:ext cx="1080000" cy="360000"/>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1991</a:t>
            </a:r>
            <a:r>
              <a:rPr lang="zh-CN" altLang="en-US" dirty="0">
                <a:latin typeface="微软雅黑" panose="020B0503020204020204" pitchFamily="34" charset="-122"/>
                <a:ea typeface="微软雅黑" panose="020B0503020204020204" pitchFamily="34" charset="-122"/>
              </a:rPr>
              <a:t>年</a:t>
            </a:r>
            <a:endParaRPr lang="en-US" altLang="zh-CN" dirty="0">
              <a:latin typeface="微软雅黑" panose="020B0503020204020204" pitchFamily="34" charset="-122"/>
              <a:ea typeface="微软雅黑" panose="020B0503020204020204" pitchFamily="34" charset="-122"/>
            </a:endParaRPr>
          </a:p>
        </p:txBody>
      </p:sp>
      <p:sp>
        <p:nvSpPr>
          <p:cNvPr id="55" name="六边形 54"/>
          <p:cNvSpPr/>
          <p:nvPr/>
        </p:nvSpPr>
        <p:spPr>
          <a:xfrm>
            <a:off x="5071187" y="5698121"/>
            <a:ext cx="199570"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a:spLocks/>
          </p:cNvSpPr>
          <p:nvPr/>
        </p:nvSpPr>
        <p:spPr>
          <a:xfrm>
            <a:off x="6213099" y="5867515"/>
            <a:ext cx="1080000" cy="360000"/>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1994</a:t>
            </a:r>
            <a:r>
              <a:rPr lang="zh-CN" altLang="en-US" dirty="0">
                <a:latin typeface="微软雅黑" panose="020B0503020204020204" pitchFamily="34" charset="-122"/>
                <a:ea typeface="微软雅黑" panose="020B0503020204020204" pitchFamily="34" charset="-122"/>
              </a:rPr>
              <a:t>年</a:t>
            </a:r>
          </a:p>
        </p:txBody>
      </p:sp>
      <p:sp>
        <p:nvSpPr>
          <p:cNvPr id="60" name="六边形 59"/>
          <p:cNvSpPr/>
          <p:nvPr/>
        </p:nvSpPr>
        <p:spPr>
          <a:xfrm>
            <a:off x="6597688" y="5698121"/>
            <a:ext cx="199570"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a:spLocks/>
          </p:cNvSpPr>
          <p:nvPr/>
        </p:nvSpPr>
        <p:spPr>
          <a:xfrm>
            <a:off x="7790475" y="5863893"/>
            <a:ext cx="1080000" cy="360000"/>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1998</a:t>
            </a:r>
            <a:r>
              <a:rPr lang="zh-CN" altLang="en-US" dirty="0">
                <a:latin typeface="微软雅黑" panose="020B0503020204020204" pitchFamily="34" charset="-122"/>
                <a:ea typeface="微软雅黑" panose="020B0503020204020204" pitchFamily="34" charset="-122"/>
              </a:rPr>
              <a:t>年</a:t>
            </a:r>
            <a:endParaRPr lang="en-US" altLang="zh-CN" dirty="0">
              <a:latin typeface="微软雅黑" panose="020B0503020204020204" pitchFamily="34" charset="-122"/>
              <a:ea typeface="微软雅黑" panose="020B0503020204020204" pitchFamily="34" charset="-122"/>
            </a:endParaRPr>
          </a:p>
        </p:txBody>
      </p:sp>
      <p:sp>
        <p:nvSpPr>
          <p:cNvPr id="65" name="六边形 64"/>
          <p:cNvSpPr/>
          <p:nvPr/>
        </p:nvSpPr>
        <p:spPr>
          <a:xfrm>
            <a:off x="8163946" y="5698121"/>
            <a:ext cx="199570"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9576" y="966952"/>
            <a:ext cx="15715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3" name="文本框 82">
            <a:extLst>
              <a:ext uri="{FF2B5EF4-FFF2-40B4-BE49-F238E27FC236}">
                <a16:creationId xmlns:a16="http://schemas.microsoft.com/office/drawing/2014/main" id="{8F9914AA-ABF6-4B4A-8337-95B720634F1B}"/>
              </a:ext>
            </a:extLst>
          </p:cNvPr>
          <p:cNvSpPr txBox="1"/>
          <p:nvPr/>
        </p:nvSpPr>
        <p:spPr>
          <a:xfrm>
            <a:off x="826732" y="877810"/>
            <a:ext cx="10708680" cy="400110"/>
          </a:xfrm>
          <a:prstGeom prst="rect">
            <a:avLst/>
          </a:prstGeom>
          <a:noFill/>
        </p:spPr>
        <p:txBody>
          <a:bodyPr wrap="square" rtlCol="0">
            <a:spAutoFit/>
          </a:bodyPr>
          <a:lstStyle/>
          <a:p>
            <a:r>
              <a:rPr lang="en-US" altLang="zh-CN" sz="2000" dirty="0">
                <a:solidFill>
                  <a:schemeClr val="bg2">
                    <a:lumMod val="10000"/>
                  </a:schemeClr>
                </a:solidFill>
                <a:latin typeface="微软雅黑" panose="020B0503020204020204" pitchFamily="34" charset="-122"/>
                <a:ea typeface="微软雅黑" panose="020B0503020204020204" pitchFamily="34" charset="-122"/>
              </a:rPr>
              <a:t>1984</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年，</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Richard Stallman</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发起了</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GNU</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源代码开放计划并制定了著名的</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GPL</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许可协议。</a:t>
            </a:r>
            <a:endParaRPr lang="en-US" altLang="zh-CN" sz="20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ED46FEDA-B274-4525-9F70-BDA3F46200AD}"/>
              </a:ext>
            </a:extLst>
          </p:cNvPr>
          <p:cNvSpPr txBox="1"/>
          <p:nvPr/>
        </p:nvSpPr>
        <p:spPr>
          <a:xfrm>
            <a:off x="826732" y="1245775"/>
            <a:ext cx="10695693" cy="707886"/>
          </a:xfrm>
          <a:prstGeom prst="rect">
            <a:avLst/>
          </a:prstGeom>
          <a:noFill/>
        </p:spPr>
        <p:txBody>
          <a:bodyPr wrap="square" rtlCol="0">
            <a:spAutoFit/>
          </a:bodyPr>
          <a:lstStyle/>
          <a:p>
            <a:r>
              <a:rPr lang="en-US" altLang="zh-CN" sz="2000" dirty="0">
                <a:solidFill>
                  <a:schemeClr val="bg2">
                    <a:lumMod val="10000"/>
                  </a:schemeClr>
                </a:solidFill>
                <a:latin typeface="微软雅黑" panose="020B0503020204020204" pitchFamily="34" charset="-122"/>
                <a:ea typeface="微软雅黑" panose="020B0503020204020204" pitchFamily="34" charset="-122"/>
              </a:rPr>
              <a:t>1987</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年，</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GNU</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计划获得了一项重大突破</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a:t>
            </a:r>
            <a:r>
              <a:rPr lang="en-US" altLang="zh-CN" sz="2000" dirty="0" err="1">
                <a:solidFill>
                  <a:schemeClr val="bg2">
                    <a:lumMod val="10000"/>
                  </a:schemeClr>
                </a:solidFill>
                <a:latin typeface="微软雅黑" panose="020B0503020204020204" pitchFamily="34" charset="-122"/>
                <a:ea typeface="微软雅黑" panose="020B0503020204020204" pitchFamily="34" charset="-122"/>
              </a:rPr>
              <a:t>gcc</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编译器发布，这使得程序员可以基于该编译器编写出属于自己的开源软件。</a:t>
            </a:r>
            <a:endParaRPr lang="en-US" altLang="zh-CN" sz="20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89" name="文本框 88">
            <a:extLst>
              <a:ext uri="{FF2B5EF4-FFF2-40B4-BE49-F238E27FC236}">
                <a16:creationId xmlns:a16="http://schemas.microsoft.com/office/drawing/2014/main" id="{968DC28F-4745-4CE7-96A1-B4A67980A437}"/>
              </a:ext>
            </a:extLst>
          </p:cNvPr>
          <p:cNvSpPr txBox="1"/>
          <p:nvPr/>
        </p:nvSpPr>
        <p:spPr>
          <a:xfrm>
            <a:off x="813745" y="1911425"/>
            <a:ext cx="10695693" cy="1015663"/>
          </a:xfrm>
          <a:prstGeom prst="rect">
            <a:avLst/>
          </a:prstGeom>
          <a:noFill/>
        </p:spPr>
        <p:txBody>
          <a:bodyPr wrap="square" rtlCol="0">
            <a:spAutoFit/>
          </a:bodyPr>
          <a:lstStyle/>
          <a:p>
            <a:r>
              <a:rPr lang="en-US" altLang="zh-CN" sz="2000" dirty="0">
                <a:solidFill>
                  <a:schemeClr val="bg2">
                    <a:lumMod val="10000"/>
                  </a:schemeClr>
                </a:solidFill>
                <a:latin typeface="微软雅黑" panose="020B0503020204020204" pitchFamily="34" charset="-122"/>
                <a:ea typeface="微软雅黑" panose="020B0503020204020204" pitchFamily="34" charset="-122"/>
              </a:rPr>
              <a:t>1991</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年</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10</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月，芬兰赫尔辛基大学的在校生</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Linus Torvalds</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编写了一款名为</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Linux</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的操作系统。该系统因其较高的代码质量且基于</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GNU GPL</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许可协议的开放源代码特性，迅速得到了</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GNU</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计划和一大批黑客程序员的支持。</a:t>
            </a:r>
            <a:endParaRPr lang="en-US" altLang="zh-CN" sz="20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90" name="文本框 89">
            <a:extLst>
              <a:ext uri="{FF2B5EF4-FFF2-40B4-BE49-F238E27FC236}">
                <a16:creationId xmlns:a16="http://schemas.microsoft.com/office/drawing/2014/main" id="{99D1B9AB-8786-440A-B932-C270A282CC5E}"/>
              </a:ext>
            </a:extLst>
          </p:cNvPr>
          <p:cNvSpPr txBox="1"/>
          <p:nvPr/>
        </p:nvSpPr>
        <p:spPr>
          <a:xfrm>
            <a:off x="826732" y="2888307"/>
            <a:ext cx="10695693" cy="707886"/>
          </a:xfrm>
          <a:prstGeom prst="rect">
            <a:avLst/>
          </a:prstGeom>
          <a:noFill/>
        </p:spPr>
        <p:txBody>
          <a:bodyPr wrap="square" rtlCol="0">
            <a:spAutoFit/>
          </a:bodyPr>
          <a:lstStyle/>
          <a:p>
            <a:r>
              <a:rPr lang="en-US" altLang="zh-CN" sz="2000" dirty="0">
                <a:solidFill>
                  <a:schemeClr val="bg2">
                    <a:lumMod val="10000"/>
                  </a:schemeClr>
                </a:solidFill>
                <a:latin typeface="微软雅黑" panose="020B0503020204020204" pitchFamily="34" charset="-122"/>
                <a:ea typeface="微软雅黑" panose="020B0503020204020204" pitchFamily="34" charset="-122"/>
              </a:rPr>
              <a:t>1994</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年</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1</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月，</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Bob Young</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在</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Linux</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系统内核的基础之上，集成了众多的源代码和程序软件，发布了红帽系统并开始出售技术服务，这进一步推动了</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Linux</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系统的普及。</a:t>
            </a:r>
            <a:endParaRPr lang="en-US" altLang="zh-CN" sz="20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91" name="文本框 90">
            <a:extLst>
              <a:ext uri="{FF2B5EF4-FFF2-40B4-BE49-F238E27FC236}">
                <a16:creationId xmlns:a16="http://schemas.microsoft.com/office/drawing/2014/main" id="{7C3DC39E-150C-4BE7-B7E2-27B4081EEA6A}"/>
              </a:ext>
            </a:extLst>
          </p:cNvPr>
          <p:cNvSpPr txBox="1"/>
          <p:nvPr/>
        </p:nvSpPr>
        <p:spPr>
          <a:xfrm>
            <a:off x="839718" y="3596193"/>
            <a:ext cx="10695693" cy="707886"/>
          </a:xfrm>
          <a:prstGeom prst="rect">
            <a:avLst/>
          </a:prstGeom>
          <a:noFill/>
        </p:spPr>
        <p:txBody>
          <a:bodyPr wrap="square" rtlCol="0">
            <a:spAutoFit/>
          </a:bodyPr>
          <a:lstStyle/>
          <a:p>
            <a:r>
              <a:rPr lang="en-US" altLang="zh-CN" sz="2000" dirty="0">
                <a:solidFill>
                  <a:schemeClr val="bg2">
                    <a:lumMod val="10000"/>
                  </a:schemeClr>
                </a:solidFill>
                <a:latin typeface="微软雅黑" panose="020B0503020204020204" pitchFamily="34" charset="-122"/>
                <a:ea typeface="微软雅黑" panose="020B0503020204020204" pitchFamily="34" charset="-122"/>
              </a:rPr>
              <a:t>1998</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年以后，随着</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GNU</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源代码开放计划和</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Linux</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系统的继续火热，以</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IBM</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和</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Intel</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为首的多家</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IT</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企业巨头开始大力推动开放源代码软件的发展。</a:t>
            </a:r>
            <a:endParaRPr lang="en-US" altLang="zh-CN" sz="20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EF49D755-DA16-443C-BFB7-B82F66DED48E}"/>
              </a:ext>
            </a:extLst>
          </p:cNvPr>
          <p:cNvSpPr txBox="1"/>
          <p:nvPr/>
        </p:nvSpPr>
        <p:spPr>
          <a:xfrm>
            <a:off x="865253" y="4297941"/>
            <a:ext cx="10695693" cy="1015663"/>
          </a:xfrm>
          <a:prstGeom prst="rect">
            <a:avLst/>
          </a:prstGeom>
          <a:noFill/>
        </p:spPr>
        <p:txBody>
          <a:bodyPr wrap="square" rtlCol="0">
            <a:spAutoFit/>
          </a:bodyPr>
          <a:lstStyle/>
          <a:p>
            <a:r>
              <a:rPr lang="en-US" altLang="zh-CN" sz="2000" dirty="0">
                <a:solidFill>
                  <a:schemeClr val="bg2">
                    <a:lumMod val="10000"/>
                  </a:schemeClr>
                </a:solidFill>
                <a:latin typeface="微软雅黑" panose="020B0503020204020204" pitchFamily="34" charset="-122"/>
                <a:ea typeface="微软雅黑" panose="020B0503020204020204" pitchFamily="34" charset="-122"/>
              </a:rPr>
              <a:t>2018</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年初，</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Linux</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内核已经发展到了</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4.15</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版本，并且</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Linux</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系统版本也有数百个之多，但它们依然都使用</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Linus Torvalds</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开发、维护的</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Linux</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系统内核。</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RedHat</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公司也成为了开源行业及</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Linux</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系统的带头公司。</a:t>
            </a:r>
            <a:endParaRPr lang="en-US" altLang="zh-CN" sz="20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93" name="矩形 92">
            <a:extLst>
              <a:ext uri="{FF2B5EF4-FFF2-40B4-BE49-F238E27FC236}">
                <a16:creationId xmlns:a16="http://schemas.microsoft.com/office/drawing/2014/main" id="{579D7478-8B56-47EC-9D3E-38490E322911}"/>
              </a:ext>
            </a:extLst>
          </p:cNvPr>
          <p:cNvSpPr/>
          <p:nvPr/>
        </p:nvSpPr>
        <p:spPr>
          <a:xfrm>
            <a:off x="682562" y="1337486"/>
            <a:ext cx="15715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4" name="矩形 93">
            <a:extLst>
              <a:ext uri="{FF2B5EF4-FFF2-40B4-BE49-F238E27FC236}">
                <a16:creationId xmlns:a16="http://schemas.microsoft.com/office/drawing/2014/main" id="{2B820962-E843-4864-9904-932F853A2607}"/>
              </a:ext>
            </a:extLst>
          </p:cNvPr>
          <p:cNvSpPr/>
          <p:nvPr/>
        </p:nvSpPr>
        <p:spPr>
          <a:xfrm>
            <a:off x="677325" y="1992201"/>
            <a:ext cx="15715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5" name="矩形 94">
            <a:extLst>
              <a:ext uri="{FF2B5EF4-FFF2-40B4-BE49-F238E27FC236}">
                <a16:creationId xmlns:a16="http://schemas.microsoft.com/office/drawing/2014/main" id="{C9EB61B4-D11C-42D6-ACCE-0B04CB3314A7}"/>
              </a:ext>
            </a:extLst>
          </p:cNvPr>
          <p:cNvSpPr/>
          <p:nvPr/>
        </p:nvSpPr>
        <p:spPr>
          <a:xfrm>
            <a:off x="674813" y="2980018"/>
            <a:ext cx="15715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7" name="矩形 96">
            <a:extLst>
              <a:ext uri="{FF2B5EF4-FFF2-40B4-BE49-F238E27FC236}">
                <a16:creationId xmlns:a16="http://schemas.microsoft.com/office/drawing/2014/main" id="{980612B3-9635-4898-BA07-F00A79A1929C}"/>
              </a:ext>
            </a:extLst>
          </p:cNvPr>
          <p:cNvSpPr/>
          <p:nvPr/>
        </p:nvSpPr>
        <p:spPr>
          <a:xfrm>
            <a:off x="676069" y="3701281"/>
            <a:ext cx="15715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8" name="矩形 97">
            <a:extLst>
              <a:ext uri="{FF2B5EF4-FFF2-40B4-BE49-F238E27FC236}">
                <a16:creationId xmlns:a16="http://schemas.microsoft.com/office/drawing/2014/main" id="{1A90897F-CA7F-4F5C-A55A-BBD208E7BE28}"/>
              </a:ext>
            </a:extLst>
          </p:cNvPr>
          <p:cNvSpPr/>
          <p:nvPr/>
        </p:nvSpPr>
        <p:spPr>
          <a:xfrm>
            <a:off x="682751" y="4390101"/>
            <a:ext cx="15715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1114702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down)">
                                      <p:cBhvr>
                                        <p:cTn id="7" dur="500"/>
                                        <p:tgtEl>
                                          <p:spTgt spid="7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wipe(down)">
                                      <p:cBhvr>
                                        <p:cTn id="10" dur="500"/>
                                        <p:tgtEl>
                                          <p:spTgt spid="8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down)">
                                      <p:cBhvr>
                                        <p:cTn id="13" dur="500"/>
                                        <p:tgtEl>
                                          <p:spTgt spid="4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wipe(down)">
                                      <p:cBhvr>
                                        <p:cTn id="21" dur="500"/>
                                        <p:tgtEl>
                                          <p:spTgt spid="9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wipe(down)">
                                      <p:cBhvr>
                                        <p:cTn id="24" dur="500"/>
                                        <p:tgtEl>
                                          <p:spTgt spid="8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500"/>
                                        <p:tgtEl>
                                          <p:spTgt spid="5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down)">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down)">
                                      <p:cBhvr>
                                        <p:cTn id="35" dur="500"/>
                                        <p:tgtEl>
                                          <p:spTgt spid="5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wipe(down)">
                                      <p:cBhvr>
                                        <p:cTn id="38" dur="500"/>
                                        <p:tgtEl>
                                          <p:spTgt spid="5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wipe(down)">
                                      <p:cBhvr>
                                        <p:cTn id="41" dur="500"/>
                                        <p:tgtEl>
                                          <p:spTgt spid="8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wipe(down)">
                                      <p:cBhvr>
                                        <p:cTn id="44" dur="500"/>
                                        <p:tgtEl>
                                          <p:spTgt spid="9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wipe(down)">
                                      <p:cBhvr>
                                        <p:cTn id="49" dur="500"/>
                                        <p:tgtEl>
                                          <p:spTgt spid="6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down)">
                                      <p:cBhvr>
                                        <p:cTn id="52" dur="500"/>
                                        <p:tgtEl>
                                          <p:spTgt spid="5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wipe(down)">
                                      <p:cBhvr>
                                        <p:cTn id="55" dur="500"/>
                                        <p:tgtEl>
                                          <p:spTgt spid="9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wipe(down)">
                                      <p:cBhvr>
                                        <p:cTn id="58" dur="500"/>
                                        <p:tgtEl>
                                          <p:spTgt spid="9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wipe(down)">
                                      <p:cBhvr>
                                        <p:cTn id="63" dur="500"/>
                                        <p:tgtEl>
                                          <p:spTgt spid="64"/>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wipe(down)">
                                      <p:cBhvr>
                                        <p:cTn id="66" dur="500"/>
                                        <p:tgtEl>
                                          <p:spTgt spid="6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wipe(down)">
                                      <p:cBhvr>
                                        <p:cTn id="69" dur="500"/>
                                        <p:tgtEl>
                                          <p:spTgt spid="91"/>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97"/>
                                        </p:tgtEl>
                                        <p:attrNameLst>
                                          <p:attrName>style.visibility</p:attrName>
                                        </p:attrNameLst>
                                      </p:cBhvr>
                                      <p:to>
                                        <p:strVal val="visible"/>
                                      </p:to>
                                    </p:set>
                                    <p:animEffect transition="in" filter="wipe(down)">
                                      <p:cBhvr>
                                        <p:cTn id="72" dur="500"/>
                                        <p:tgtEl>
                                          <p:spTgt spid="9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wipe(down)">
                                      <p:cBhvr>
                                        <p:cTn id="77" dur="500"/>
                                        <p:tgtEl>
                                          <p:spTgt spid="44"/>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down)">
                                      <p:cBhvr>
                                        <p:cTn id="80" dur="500"/>
                                        <p:tgtEl>
                                          <p:spTgt spid="45"/>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92"/>
                                        </p:tgtEl>
                                        <p:attrNameLst>
                                          <p:attrName>style.visibility</p:attrName>
                                        </p:attrNameLst>
                                      </p:cBhvr>
                                      <p:to>
                                        <p:strVal val="visible"/>
                                      </p:to>
                                    </p:set>
                                    <p:animEffect transition="in" filter="wipe(down)">
                                      <p:cBhvr>
                                        <p:cTn id="83" dur="500"/>
                                        <p:tgtEl>
                                          <p:spTgt spid="92"/>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98"/>
                                        </p:tgtEl>
                                        <p:attrNameLst>
                                          <p:attrName>style.visibility</p:attrName>
                                        </p:attrNameLst>
                                      </p:cBhvr>
                                      <p:to>
                                        <p:strVal val="visible"/>
                                      </p:to>
                                    </p:set>
                                    <p:animEffect transition="in" filter="wipe(down)">
                                      <p:cBhvr>
                                        <p:cTn id="8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44" grpId="0"/>
      <p:bldP spid="45" grpId="0" animBg="1"/>
      <p:bldP spid="49" grpId="0"/>
      <p:bldP spid="50" grpId="0" animBg="1"/>
      <p:bldP spid="54" grpId="0"/>
      <p:bldP spid="55" grpId="0" animBg="1"/>
      <p:bldP spid="59" grpId="0"/>
      <p:bldP spid="60" grpId="0" animBg="1"/>
      <p:bldP spid="64" grpId="0"/>
      <p:bldP spid="65" grpId="0" animBg="1"/>
      <p:bldP spid="71" grpId="0" animBg="1"/>
      <p:bldP spid="83" grpId="0"/>
      <p:bldP spid="84" grpId="0"/>
      <p:bldP spid="89" grpId="0"/>
      <p:bldP spid="90" grpId="0"/>
      <p:bldP spid="91" grpId="0"/>
      <p:bldP spid="92" grpId="0"/>
      <p:bldP spid="93" grpId="0" animBg="1"/>
      <p:bldP spid="94" grpId="0" animBg="1"/>
      <p:bldP spid="95" grpId="0" animBg="1"/>
      <p:bldP spid="97" grpId="0" animBg="1"/>
      <p:bldP spid="9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824865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本页面用于写您的内容</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5" name="流程图: 可选过程 34"/>
          <p:cNvSpPr/>
          <p:nvPr/>
        </p:nvSpPr>
        <p:spPr>
          <a:xfrm>
            <a:off x="382996" y="818331"/>
            <a:ext cx="11239329" cy="5016758"/>
          </a:xfrm>
          <a:prstGeom prst="flowChartAlternateProcess">
            <a:avLst/>
          </a:prstGeom>
          <a:noFill/>
          <a:ln w="25400">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74A3868-6D13-48AD-A0E1-EF0FD09C3CF1}"/>
              </a:ext>
            </a:extLst>
          </p:cNvPr>
          <p:cNvSpPr txBox="1"/>
          <p:nvPr/>
        </p:nvSpPr>
        <p:spPr>
          <a:xfrm>
            <a:off x="695324" y="1156262"/>
            <a:ext cx="8164751" cy="372025"/>
          </a:xfrm>
          <a:prstGeom prst="rect">
            <a:avLst/>
          </a:prstGeom>
          <a:noFill/>
        </p:spPr>
        <p:txBody>
          <a:bodyPr wrap="square" rtlCol="0">
            <a:spAutoFit/>
          </a:bodyPr>
          <a:lstStyle/>
          <a:p>
            <a:pPr>
              <a:lnSpc>
                <a:spcPct val="125000"/>
              </a:lnSpc>
            </a:pPr>
            <a:r>
              <a:rPr lang="zh-CN" altLang="en-US" sz="1600" dirty="0">
                <a:latin typeface="微软雅黑" panose="020B0503020204020204" pitchFamily="34" charset="-122"/>
                <a:ea typeface="微软雅黑" panose="020B0503020204020204" pitchFamily="34" charset="-122"/>
              </a:rPr>
              <a:t>内容请填写至此</a:t>
            </a:r>
          </a:p>
        </p:txBody>
      </p:sp>
    </p:spTree>
    <p:extLst>
      <p:ext uri="{BB962C8B-B14F-4D97-AF65-F5344CB8AC3E}">
        <p14:creationId xmlns:p14="http://schemas.microsoft.com/office/powerpoint/2010/main" val="33596771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rPr>
              <a:t>IT</a:t>
            </a:r>
            <a:r>
              <a:rPr lang="zh-CN" altLang="en-US" sz="3600" b="1" dirty="0">
                <a:solidFill>
                  <a:schemeClr val="accent1"/>
                </a:solidFill>
                <a:latin typeface="微软雅黑" panose="020B0503020204020204" pitchFamily="34" charset="-122"/>
                <a:ea typeface="微软雅黑" panose="020B0503020204020204" pitchFamily="34" charset="-122"/>
              </a:rPr>
              <a:t>行业及运维岗位前景</a:t>
            </a:r>
          </a:p>
        </p:txBody>
      </p:sp>
      <p:sp>
        <p:nvSpPr>
          <p:cNvPr id="9" name="文本框 8"/>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IT industry and operation and maintenance job prospects</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直角三角形 3"/>
          <p:cNvSpPr>
            <a:spLocks noChangeAspect="1"/>
          </p:cNvSpPr>
          <p:nvPr/>
        </p:nvSpPr>
        <p:spPr>
          <a:xfrm>
            <a:off x="4210051"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160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778375"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IT</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行业及运维岗位的工作</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0" name="任意多边形 9"/>
          <p:cNvSpPr/>
          <p:nvPr/>
        </p:nvSpPr>
        <p:spPr>
          <a:xfrm>
            <a:off x="1050976" y="999066"/>
            <a:ext cx="9401124" cy="1115484"/>
          </a:xfrm>
          <a:custGeom>
            <a:avLst/>
            <a:gdLst>
              <a:gd name="connsiteX0" fmla="*/ 0 w 8128000"/>
              <a:gd name="connsiteY0" fmla="*/ 135467 h 1354666"/>
              <a:gd name="connsiteX1" fmla="*/ 135467 w 8128000"/>
              <a:gd name="connsiteY1" fmla="*/ 0 h 1354666"/>
              <a:gd name="connsiteX2" fmla="*/ 7992533 w 8128000"/>
              <a:gd name="connsiteY2" fmla="*/ 0 h 1354666"/>
              <a:gd name="connsiteX3" fmla="*/ 8128000 w 8128000"/>
              <a:gd name="connsiteY3" fmla="*/ 135467 h 1354666"/>
              <a:gd name="connsiteX4" fmla="*/ 8128000 w 8128000"/>
              <a:gd name="connsiteY4" fmla="*/ 1219199 h 1354666"/>
              <a:gd name="connsiteX5" fmla="*/ 7992533 w 8128000"/>
              <a:gd name="connsiteY5" fmla="*/ 1354666 h 1354666"/>
              <a:gd name="connsiteX6" fmla="*/ 135467 w 8128000"/>
              <a:gd name="connsiteY6" fmla="*/ 1354666 h 1354666"/>
              <a:gd name="connsiteX7" fmla="*/ 0 w 8128000"/>
              <a:gd name="connsiteY7" fmla="*/ 1219199 h 1354666"/>
              <a:gd name="connsiteX8" fmla="*/ 0 w 8128000"/>
              <a:gd name="connsiteY8" fmla="*/ 135467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1354666">
                <a:moveTo>
                  <a:pt x="0" y="135467"/>
                </a:moveTo>
                <a:cubicBezTo>
                  <a:pt x="0" y="60651"/>
                  <a:pt x="60651" y="0"/>
                  <a:pt x="135467" y="0"/>
                </a:cubicBezTo>
                <a:lnTo>
                  <a:pt x="7992533" y="0"/>
                </a:lnTo>
                <a:cubicBezTo>
                  <a:pt x="8067349" y="0"/>
                  <a:pt x="8128000" y="60651"/>
                  <a:pt x="8128000" y="135467"/>
                </a:cubicBezTo>
                <a:lnTo>
                  <a:pt x="8128000" y="1219199"/>
                </a:lnTo>
                <a:cubicBezTo>
                  <a:pt x="8128000" y="1294015"/>
                  <a:pt x="8067349" y="1354666"/>
                  <a:pt x="7992533" y="1354666"/>
                </a:cubicBezTo>
                <a:lnTo>
                  <a:pt x="135467" y="1354666"/>
                </a:lnTo>
                <a:cubicBezTo>
                  <a:pt x="60651" y="1354666"/>
                  <a:pt x="0" y="1294015"/>
                  <a:pt x="0" y="1219199"/>
                </a:cubicBezTo>
                <a:lnTo>
                  <a:pt x="0" y="135467"/>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3502" tIns="122227" rIns="163502" bIns="122227" numCol="1" spcCol="1270" anchor="ctr" anchorCtr="0">
            <a:noAutofit/>
          </a:bodyPr>
          <a:lstStyle/>
          <a:p>
            <a:pPr lvl="0" algn="ctr" defTabSz="2889250">
              <a:lnSpc>
                <a:spcPct val="90000"/>
              </a:lnSpc>
              <a:spcBef>
                <a:spcPct val="0"/>
              </a:spcBef>
              <a:spcAft>
                <a:spcPct val="35000"/>
              </a:spcAft>
            </a:pPr>
            <a:endParaRPr lang="zh-CN" altLang="en-US" sz="6500" kern="1200"/>
          </a:p>
        </p:txBody>
      </p:sp>
      <p:sp>
        <p:nvSpPr>
          <p:cNvPr id="11" name="圆角矩形 10"/>
          <p:cNvSpPr/>
          <p:nvPr/>
        </p:nvSpPr>
        <p:spPr>
          <a:xfrm>
            <a:off x="1050976" y="2197403"/>
            <a:ext cx="937844" cy="914640"/>
          </a:xfrm>
          <a:prstGeom prst="roundRect">
            <a:avLst>
              <a:gd name="adj" fmla="val 16670"/>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任意多边形 11"/>
          <p:cNvSpPr/>
          <p:nvPr/>
        </p:nvSpPr>
        <p:spPr>
          <a:xfrm>
            <a:off x="2057400" y="2197523"/>
            <a:ext cx="8394700" cy="914401"/>
          </a:xfrm>
          <a:custGeom>
            <a:avLst/>
            <a:gdLst>
              <a:gd name="connsiteX0" fmla="*/ 0 w 6692053"/>
              <a:gd name="connsiteY0" fmla="*/ 225823 h 1354666"/>
              <a:gd name="connsiteX1" fmla="*/ 225823 w 6692053"/>
              <a:gd name="connsiteY1" fmla="*/ 0 h 1354666"/>
              <a:gd name="connsiteX2" fmla="*/ 6466230 w 6692053"/>
              <a:gd name="connsiteY2" fmla="*/ 0 h 1354666"/>
              <a:gd name="connsiteX3" fmla="*/ 6692053 w 6692053"/>
              <a:gd name="connsiteY3" fmla="*/ 225823 h 1354666"/>
              <a:gd name="connsiteX4" fmla="*/ 6692053 w 6692053"/>
              <a:gd name="connsiteY4" fmla="*/ 1128843 h 1354666"/>
              <a:gd name="connsiteX5" fmla="*/ 6466230 w 6692053"/>
              <a:gd name="connsiteY5" fmla="*/ 1354666 h 1354666"/>
              <a:gd name="connsiteX6" fmla="*/ 225823 w 6692053"/>
              <a:gd name="connsiteY6" fmla="*/ 1354666 h 1354666"/>
              <a:gd name="connsiteX7" fmla="*/ 0 w 6692053"/>
              <a:gd name="connsiteY7" fmla="*/ 1128843 h 1354666"/>
              <a:gd name="connsiteX8" fmla="*/ 0 w 6692053"/>
              <a:gd name="connsiteY8" fmla="*/ 225823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2053" h="1354666">
                <a:moveTo>
                  <a:pt x="0" y="225823"/>
                </a:moveTo>
                <a:cubicBezTo>
                  <a:pt x="0" y="101104"/>
                  <a:pt x="101104" y="0"/>
                  <a:pt x="225823" y="0"/>
                </a:cubicBezTo>
                <a:lnTo>
                  <a:pt x="6466230" y="0"/>
                </a:lnTo>
                <a:cubicBezTo>
                  <a:pt x="6590949" y="0"/>
                  <a:pt x="6692053" y="101104"/>
                  <a:pt x="6692053" y="225823"/>
                </a:cubicBezTo>
                <a:lnTo>
                  <a:pt x="6692053" y="1128843"/>
                </a:lnTo>
                <a:cubicBezTo>
                  <a:pt x="6692053" y="1253562"/>
                  <a:pt x="6590949" y="1354666"/>
                  <a:pt x="6466230" y="1354666"/>
                </a:cubicBezTo>
                <a:lnTo>
                  <a:pt x="225823" y="1354666"/>
                </a:lnTo>
                <a:cubicBezTo>
                  <a:pt x="101104" y="1354666"/>
                  <a:pt x="0" y="1253562"/>
                  <a:pt x="0" y="1128843"/>
                </a:cubicBezTo>
                <a:lnTo>
                  <a:pt x="0" y="225823"/>
                </a:lnTo>
                <a:close/>
              </a:path>
            </a:pathLst>
          </a:custGeom>
          <a:solidFill>
            <a:schemeClr val="bg1"/>
          </a:solidFill>
          <a:ln w="2540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4845" tIns="364845" rIns="364845" bIns="364845" numCol="1" spcCol="1270" anchor="ctr" anchorCtr="0">
            <a:noAutofit/>
          </a:bodyPr>
          <a:lstStyle/>
          <a:p>
            <a:pPr lvl="0" algn="ctr" defTabSz="1866900">
              <a:lnSpc>
                <a:spcPct val="90000"/>
              </a:lnSpc>
              <a:spcBef>
                <a:spcPct val="0"/>
              </a:spcBef>
              <a:spcAft>
                <a:spcPct val="35000"/>
              </a:spcAft>
            </a:pPr>
            <a:endParaRPr lang="zh-CN" altLang="en-US" sz="4400" kern="1200"/>
          </a:p>
        </p:txBody>
      </p:sp>
      <p:sp>
        <p:nvSpPr>
          <p:cNvPr id="14" name="任意多边形 13"/>
          <p:cNvSpPr/>
          <p:nvPr/>
        </p:nvSpPr>
        <p:spPr>
          <a:xfrm>
            <a:off x="2057400" y="3181349"/>
            <a:ext cx="8394699" cy="914401"/>
          </a:xfrm>
          <a:custGeom>
            <a:avLst/>
            <a:gdLst>
              <a:gd name="connsiteX0" fmla="*/ 0 w 6692053"/>
              <a:gd name="connsiteY0" fmla="*/ 225823 h 1354666"/>
              <a:gd name="connsiteX1" fmla="*/ 225823 w 6692053"/>
              <a:gd name="connsiteY1" fmla="*/ 0 h 1354666"/>
              <a:gd name="connsiteX2" fmla="*/ 6466230 w 6692053"/>
              <a:gd name="connsiteY2" fmla="*/ 0 h 1354666"/>
              <a:gd name="connsiteX3" fmla="*/ 6692053 w 6692053"/>
              <a:gd name="connsiteY3" fmla="*/ 225823 h 1354666"/>
              <a:gd name="connsiteX4" fmla="*/ 6692053 w 6692053"/>
              <a:gd name="connsiteY4" fmla="*/ 1128843 h 1354666"/>
              <a:gd name="connsiteX5" fmla="*/ 6466230 w 6692053"/>
              <a:gd name="connsiteY5" fmla="*/ 1354666 h 1354666"/>
              <a:gd name="connsiteX6" fmla="*/ 225823 w 6692053"/>
              <a:gd name="connsiteY6" fmla="*/ 1354666 h 1354666"/>
              <a:gd name="connsiteX7" fmla="*/ 0 w 6692053"/>
              <a:gd name="connsiteY7" fmla="*/ 1128843 h 1354666"/>
              <a:gd name="connsiteX8" fmla="*/ 0 w 6692053"/>
              <a:gd name="connsiteY8" fmla="*/ 225823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2053" h="1354666">
                <a:moveTo>
                  <a:pt x="0" y="225823"/>
                </a:moveTo>
                <a:cubicBezTo>
                  <a:pt x="0" y="101104"/>
                  <a:pt x="101104" y="0"/>
                  <a:pt x="225823" y="0"/>
                </a:cubicBezTo>
                <a:lnTo>
                  <a:pt x="6466230" y="0"/>
                </a:lnTo>
                <a:cubicBezTo>
                  <a:pt x="6590949" y="0"/>
                  <a:pt x="6692053" y="101104"/>
                  <a:pt x="6692053" y="225823"/>
                </a:cubicBezTo>
                <a:lnTo>
                  <a:pt x="6692053" y="1128843"/>
                </a:lnTo>
                <a:cubicBezTo>
                  <a:pt x="6692053" y="1253562"/>
                  <a:pt x="6590949" y="1354666"/>
                  <a:pt x="6466230" y="1354666"/>
                </a:cubicBezTo>
                <a:lnTo>
                  <a:pt x="225823" y="1354666"/>
                </a:lnTo>
                <a:cubicBezTo>
                  <a:pt x="101104" y="1354666"/>
                  <a:pt x="0" y="1253562"/>
                  <a:pt x="0" y="1128843"/>
                </a:cubicBezTo>
                <a:lnTo>
                  <a:pt x="0" y="225823"/>
                </a:lnTo>
                <a:close/>
              </a:path>
            </a:pathLst>
          </a:custGeom>
          <a:solidFill>
            <a:schemeClr val="bg1"/>
          </a:solidFill>
          <a:ln w="2540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4845" tIns="364845" rIns="364845" bIns="364845" numCol="1" spcCol="1270" anchor="ctr" anchorCtr="0">
            <a:noAutofit/>
          </a:bodyPr>
          <a:lstStyle/>
          <a:p>
            <a:pPr lvl="0" algn="ctr" defTabSz="1866900">
              <a:lnSpc>
                <a:spcPct val="90000"/>
              </a:lnSpc>
              <a:spcBef>
                <a:spcPct val="0"/>
              </a:spcBef>
              <a:spcAft>
                <a:spcPct val="35000"/>
              </a:spcAft>
            </a:pPr>
            <a:endParaRPr lang="zh-CN" altLang="en-US" sz="4200" kern="1200"/>
          </a:p>
        </p:txBody>
      </p:sp>
      <p:sp>
        <p:nvSpPr>
          <p:cNvPr id="15" name="Freeform 22"/>
          <p:cNvSpPr>
            <a:spLocks noEditPoints="1"/>
          </p:cNvSpPr>
          <p:nvPr/>
        </p:nvSpPr>
        <p:spPr bwMode="auto">
          <a:xfrm>
            <a:off x="1256924" y="1219200"/>
            <a:ext cx="999836" cy="695754"/>
          </a:xfrm>
          <a:custGeom>
            <a:avLst/>
            <a:gdLst>
              <a:gd name="T0" fmla="*/ 204 w 256"/>
              <a:gd name="T1" fmla="*/ 149 h 178"/>
              <a:gd name="T2" fmla="*/ 129 w 256"/>
              <a:gd name="T3" fmla="*/ 174 h 178"/>
              <a:gd name="T4" fmla="*/ 51 w 256"/>
              <a:gd name="T5" fmla="*/ 146 h 178"/>
              <a:gd name="T6" fmla="*/ 51 w 256"/>
              <a:gd name="T7" fmla="*/ 83 h 178"/>
              <a:gd name="T8" fmla="*/ 128 w 256"/>
              <a:gd name="T9" fmla="*/ 119 h 178"/>
              <a:gd name="T10" fmla="*/ 64 w 256"/>
              <a:gd name="T11" fmla="*/ 89 h 178"/>
              <a:gd name="T12" fmla="*/ 28 w 256"/>
              <a:gd name="T13" fmla="*/ 72 h 178"/>
              <a:gd name="T14" fmla="*/ 22 w 256"/>
              <a:gd name="T15" fmla="*/ 70 h 178"/>
              <a:gd name="T16" fmla="*/ 21 w 256"/>
              <a:gd name="T17" fmla="*/ 69 h 178"/>
              <a:gd name="T18" fmla="*/ 18 w 256"/>
              <a:gd name="T19" fmla="*/ 75 h 178"/>
              <a:gd name="T20" fmla="*/ 18 w 256"/>
              <a:gd name="T21" fmla="*/ 137 h 178"/>
              <a:gd name="T22" fmla="*/ 18 w 256"/>
              <a:gd name="T23" fmla="*/ 137 h 178"/>
              <a:gd name="T24" fmla="*/ 25 w 256"/>
              <a:gd name="T25" fmla="*/ 148 h 178"/>
              <a:gd name="T26" fmla="*/ 22 w 256"/>
              <a:gd name="T27" fmla="*/ 157 h 178"/>
              <a:gd name="T28" fmla="*/ 22 w 256"/>
              <a:gd name="T29" fmla="*/ 178 h 178"/>
              <a:gd name="T30" fmla="*/ 21 w 256"/>
              <a:gd name="T31" fmla="*/ 178 h 178"/>
              <a:gd name="T32" fmla="*/ 21 w 256"/>
              <a:gd name="T33" fmla="*/ 158 h 178"/>
              <a:gd name="T34" fmla="*/ 19 w 256"/>
              <a:gd name="T35" fmla="*/ 159 h 178"/>
              <a:gd name="T36" fmla="*/ 19 w 256"/>
              <a:gd name="T37" fmla="*/ 178 h 178"/>
              <a:gd name="T38" fmla="*/ 18 w 256"/>
              <a:gd name="T39" fmla="*/ 178 h 178"/>
              <a:gd name="T40" fmla="*/ 18 w 256"/>
              <a:gd name="T41" fmla="*/ 159 h 178"/>
              <a:gd name="T42" fmla="*/ 16 w 256"/>
              <a:gd name="T43" fmla="*/ 160 h 178"/>
              <a:gd name="T44" fmla="*/ 16 w 256"/>
              <a:gd name="T45" fmla="*/ 178 h 178"/>
              <a:gd name="T46" fmla="*/ 15 w 256"/>
              <a:gd name="T47" fmla="*/ 178 h 178"/>
              <a:gd name="T48" fmla="*/ 15 w 256"/>
              <a:gd name="T49" fmla="*/ 160 h 178"/>
              <a:gd name="T50" fmla="*/ 13 w 256"/>
              <a:gd name="T51" fmla="*/ 159 h 178"/>
              <a:gd name="T52" fmla="*/ 13 w 256"/>
              <a:gd name="T53" fmla="*/ 178 h 178"/>
              <a:gd name="T54" fmla="*/ 11 w 256"/>
              <a:gd name="T55" fmla="*/ 178 h 178"/>
              <a:gd name="T56" fmla="*/ 11 w 256"/>
              <a:gd name="T57" fmla="*/ 159 h 178"/>
              <a:gd name="T58" fmla="*/ 10 w 256"/>
              <a:gd name="T59" fmla="*/ 158 h 178"/>
              <a:gd name="T60" fmla="*/ 10 w 256"/>
              <a:gd name="T61" fmla="*/ 178 h 178"/>
              <a:gd name="T62" fmla="*/ 8 w 256"/>
              <a:gd name="T63" fmla="*/ 178 h 178"/>
              <a:gd name="T64" fmla="*/ 8 w 256"/>
              <a:gd name="T65" fmla="*/ 157 h 178"/>
              <a:gd name="T66" fmla="*/ 5 w 256"/>
              <a:gd name="T67" fmla="*/ 148 h 178"/>
              <a:gd name="T68" fmla="*/ 12 w 256"/>
              <a:gd name="T69" fmla="*/ 137 h 178"/>
              <a:gd name="T70" fmla="*/ 13 w 256"/>
              <a:gd name="T71" fmla="*/ 72 h 178"/>
              <a:gd name="T72" fmla="*/ 15 w 256"/>
              <a:gd name="T73" fmla="*/ 66 h 178"/>
              <a:gd name="T74" fmla="*/ 0 w 256"/>
              <a:gd name="T75" fmla="*/ 59 h 178"/>
              <a:gd name="T76" fmla="*/ 64 w 256"/>
              <a:gd name="T77" fmla="*/ 29 h 178"/>
              <a:gd name="T78" fmla="*/ 128 w 256"/>
              <a:gd name="T79" fmla="*/ 0 h 178"/>
              <a:gd name="T80" fmla="*/ 192 w 256"/>
              <a:gd name="T81" fmla="*/ 29 h 178"/>
              <a:gd name="T82" fmla="*/ 256 w 256"/>
              <a:gd name="T83" fmla="*/ 59 h 178"/>
              <a:gd name="T84" fmla="*/ 192 w 256"/>
              <a:gd name="T85" fmla="*/ 89 h 178"/>
              <a:gd name="T86" fmla="*/ 128 w 256"/>
              <a:gd name="T87" fmla="*/ 119 h 178"/>
              <a:gd name="T88" fmla="*/ 202 w 256"/>
              <a:gd name="T89" fmla="*/ 84 h 178"/>
              <a:gd name="T90" fmla="*/ 204 w 256"/>
              <a:gd name="T91" fmla="*/ 149 h 178"/>
              <a:gd name="T92" fmla="*/ 21 w 256"/>
              <a:gd name="T93" fmla="*/ 69 h 178"/>
              <a:gd name="T94" fmla="*/ 107 w 256"/>
              <a:gd name="T95" fmla="*/ 53 h 178"/>
              <a:gd name="T96" fmla="*/ 104 w 256"/>
              <a:gd name="T97" fmla="*/ 57 h 178"/>
              <a:gd name="T98" fmla="*/ 113 w 256"/>
              <a:gd name="T99" fmla="*/ 61 h 178"/>
              <a:gd name="T100" fmla="*/ 123 w 256"/>
              <a:gd name="T101" fmla="*/ 57 h 178"/>
              <a:gd name="T102" fmla="*/ 119 w 256"/>
              <a:gd name="T103" fmla="*/ 53 h 178"/>
              <a:gd name="T104" fmla="*/ 116 w 256"/>
              <a:gd name="T105" fmla="*/ 52 h 178"/>
              <a:gd name="T106" fmla="*/ 15 w 256"/>
              <a:gd name="T107" fmla="*/ 66 h 178"/>
              <a:gd name="T108" fmla="*/ 21 w 256"/>
              <a:gd name="T109"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6" h="178">
                <a:moveTo>
                  <a:pt x="204" y="149"/>
                </a:moveTo>
                <a:cubicBezTo>
                  <a:pt x="186" y="164"/>
                  <a:pt x="160" y="174"/>
                  <a:pt x="129" y="174"/>
                </a:cubicBezTo>
                <a:cubicBezTo>
                  <a:pt x="99" y="174"/>
                  <a:pt x="70" y="163"/>
                  <a:pt x="51" y="146"/>
                </a:cubicBezTo>
                <a:cubicBezTo>
                  <a:pt x="51" y="83"/>
                  <a:pt x="51" y="83"/>
                  <a:pt x="51" y="83"/>
                </a:cubicBezTo>
                <a:cubicBezTo>
                  <a:pt x="128" y="119"/>
                  <a:pt x="128" y="119"/>
                  <a:pt x="128" y="119"/>
                </a:cubicBezTo>
                <a:cubicBezTo>
                  <a:pt x="64" y="89"/>
                  <a:pt x="64" y="89"/>
                  <a:pt x="64" y="89"/>
                </a:cubicBezTo>
                <a:cubicBezTo>
                  <a:pt x="28" y="72"/>
                  <a:pt x="28" y="72"/>
                  <a:pt x="28" y="72"/>
                </a:cubicBezTo>
                <a:cubicBezTo>
                  <a:pt x="22" y="70"/>
                  <a:pt x="22" y="70"/>
                  <a:pt x="22" y="70"/>
                </a:cubicBezTo>
                <a:cubicBezTo>
                  <a:pt x="21" y="69"/>
                  <a:pt x="21" y="69"/>
                  <a:pt x="21" y="69"/>
                </a:cubicBezTo>
                <a:cubicBezTo>
                  <a:pt x="21" y="69"/>
                  <a:pt x="18" y="72"/>
                  <a:pt x="18" y="75"/>
                </a:cubicBezTo>
                <a:cubicBezTo>
                  <a:pt x="18" y="137"/>
                  <a:pt x="18" y="137"/>
                  <a:pt x="18" y="137"/>
                </a:cubicBezTo>
                <a:cubicBezTo>
                  <a:pt x="18" y="137"/>
                  <a:pt x="18" y="137"/>
                  <a:pt x="18" y="137"/>
                </a:cubicBezTo>
                <a:cubicBezTo>
                  <a:pt x="22" y="139"/>
                  <a:pt x="25" y="143"/>
                  <a:pt x="25" y="148"/>
                </a:cubicBezTo>
                <a:cubicBezTo>
                  <a:pt x="25" y="152"/>
                  <a:pt x="24" y="154"/>
                  <a:pt x="22" y="157"/>
                </a:cubicBezTo>
                <a:cubicBezTo>
                  <a:pt x="22" y="178"/>
                  <a:pt x="22" y="178"/>
                  <a:pt x="22" y="178"/>
                </a:cubicBezTo>
                <a:cubicBezTo>
                  <a:pt x="21" y="178"/>
                  <a:pt x="21" y="178"/>
                  <a:pt x="21" y="178"/>
                </a:cubicBezTo>
                <a:cubicBezTo>
                  <a:pt x="21" y="158"/>
                  <a:pt x="21" y="158"/>
                  <a:pt x="21" y="158"/>
                </a:cubicBezTo>
                <a:cubicBezTo>
                  <a:pt x="20" y="158"/>
                  <a:pt x="20" y="159"/>
                  <a:pt x="19" y="159"/>
                </a:cubicBezTo>
                <a:cubicBezTo>
                  <a:pt x="19" y="178"/>
                  <a:pt x="19" y="178"/>
                  <a:pt x="19" y="178"/>
                </a:cubicBezTo>
                <a:cubicBezTo>
                  <a:pt x="18" y="178"/>
                  <a:pt x="18" y="178"/>
                  <a:pt x="18" y="178"/>
                </a:cubicBezTo>
                <a:cubicBezTo>
                  <a:pt x="18" y="159"/>
                  <a:pt x="18" y="159"/>
                  <a:pt x="18" y="159"/>
                </a:cubicBezTo>
                <a:cubicBezTo>
                  <a:pt x="17" y="159"/>
                  <a:pt x="17" y="160"/>
                  <a:pt x="16" y="160"/>
                </a:cubicBezTo>
                <a:cubicBezTo>
                  <a:pt x="16" y="178"/>
                  <a:pt x="16" y="178"/>
                  <a:pt x="16" y="178"/>
                </a:cubicBezTo>
                <a:cubicBezTo>
                  <a:pt x="15" y="178"/>
                  <a:pt x="15" y="178"/>
                  <a:pt x="15" y="178"/>
                </a:cubicBezTo>
                <a:cubicBezTo>
                  <a:pt x="15" y="160"/>
                  <a:pt x="15" y="160"/>
                  <a:pt x="15" y="160"/>
                </a:cubicBezTo>
                <a:cubicBezTo>
                  <a:pt x="14" y="160"/>
                  <a:pt x="14" y="159"/>
                  <a:pt x="13" y="159"/>
                </a:cubicBezTo>
                <a:cubicBezTo>
                  <a:pt x="13" y="178"/>
                  <a:pt x="13" y="178"/>
                  <a:pt x="13" y="178"/>
                </a:cubicBezTo>
                <a:cubicBezTo>
                  <a:pt x="11" y="178"/>
                  <a:pt x="11" y="178"/>
                  <a:pt x="11" y="178"/>
                </a:cubicBezTo>
                <a:cubicBezTo>
                  <a:pt x="11" y="159"/>
                  <a:pt x="11" y="159"/>
                  <a:pt x="11" y="159"/>
                </a:cubicBezTo>
                <a:cubicBezTo>
                  <a:pt x="11" y="159"/>
                  <a:pt x="10" y="158"/>
                  <a:pt x="10" y="158"/>
                </a:cubicBezTo>
                <a:cubicBezTo>
                  <a:pt x="10" y="178"/>
                  <a:pt x="10" y="178"/>
                  <a:pt x="10" y="178"/>
                </a:cubicBezTo>
                <a:cubicBezTo>
                  <a:pt x="8" y="178"/>
                  <a:pt x="8" y="178"/>
                  <a:pt x="8" y="178"/>
                </a:cubicBezTo>
                <a:cubicBezTo>
                  <a:pt x="8" y="157"/>
                  <a:pt x="8" y="157"/>
                  <a:pt x="8" y="157"/>
                </a:cubicBezTo>
                <a:cubicBezTo>
                  <a:pt x="6" y="154"/>
                  <a:pt x="5" y="152"/>
                  <a:pt x="5" y="148"/>
                </a:cubicBezTo>
                <a:cubicBezTo>
                  <a:pt x="5" y="143"/>
                  <a:pt x="8" y="139"/>
                  <a:pt x="12" y="137"/>
                </a:cubicBezTo>
                <a:cubicBezTo>
                  <a:pt x="13" y="72"/>
                  <a:pt x="13" y="72"/>
                  <a:pt x="13" y="72"/>
                </a:cubicBezTo>
                <a:cubicBezTo>
                  <a:pt x="12" y="70"/>
                  <a:pt x="13" y="68"/>
                  <a:pt x="15" y="66"/>
                </a:cubicBezTo>
                <a:cubicBezTo>
                  <a:pt x="0" y="59"/>
                  <a:pt x="0" y="59"/>
                  <a:pt x="0" y="59"/>
                </a:cubicBezTo>
                <a:cubicBezTo>
                  <a:pt x="64" y="29"/>
                  <a:pt x="64" y="29"/>
                  <a:pt x="64" y="29"/>
                </a:cubicBezTo>
                <a:cubicBezTo>
                  <a:pt x="128" y="0"/>
                  <a:pt x="128" y="0"/>
                  <a:pt x="128" y="0"/>
                </a:cubicBezTo>
                <a:cubicBezTo>
                  <a:pt x="192" y="29"/>
                  <a:pt x="192" y="29"/>
                  <a:pt x="192" y="29"/>
                </a:cubicBezTo>
                <a:cubicBezTo>
                  <a:pt x="256" y="59"/>
                  <a:pt x="256" y="59"/>
                  <a:pt x="256" y="59"/>
                </a:cubicBezTo>
                <a:cubicBezTo>
                  <a:pt x="192" y="89"/>
                  <a:pt x="192" y="89"/>
                  <a:pt x="192" y="89"/>
                </a:cubicBezTo>
                <a:cubicBezTo>
                  <a:pt x="128" y="119"/>
                  <a:pt x="128" y="119"/>
                  <a:pt x="128" y="119"/>
                </a:cubicBezTo>
                <a:cubicBezTo>
                  <a:pt x="202" y="84"/>
                  <a:pt x="202" y="84"/>
                  <a:pt x="202" y="84"/>
                </a:cubicBezTo>
                <a:cubicBezTo>
                  <a:pt x="204" y="149"/>
                  <a:pt x="204" y="149"/>
                  <a:pt x="204" y="149"/>
                </a:cubicBezTo>
                <a:close/>
                <a:moveTo>
                  <a:pt x="21" y="69"/>
                </a:moveTo>
                <a:cubicBezTo>
                  <a:pt x="36" y="57"/>
                  <a:pt x="93" y="44"/>
                  <a:pt x="107" y="53"/>
                </a:cubicBezTo>
                <a:cubicBezTo>
                  <a:pt x="105" y="54"/>
                  <a:pt x="104" y="55"/>
                  <a:pt x="104" y="57"/>
                </a:cubicBezTo>
                <a:cubicBezTo>
                  <a:pt x="104" y="59"/>
                  <a:pt x="108" y="61"/>
                  <a:pt x="113" y="61"/>
                </a:cubicBezTo>
                <a:cubicBezTo>
                  <a:pt x="119" y="61"/>
                  <a:pt x="123" y="59"/>
                  <a:pt x="123" y="57"/>
                </a:cubicBezTo>
                <a:cubicBezTo>
                  <a:pt x="123" y="55"/>
                  <a:pt x="121" y="54"/>
                  <a:pt x="119" y="53"/>
                </a:cubicBezTo>
                <a:cubicBezTo>
                  <a:pt x="118" y="52"/>
                  <a:pt x="117" y="52"/>
                  <a:pt x="116" y="52"/>
                </a:cubicBezTo>
                <a:cubicBezTo>
                  <a:pt x="105" y="36"/>
                  <a:pt x="29" y="50"/>
                  <a:pt x="15" y="66"/>
                </a:cubicBezTo>
                <a:lnTo>
                  <a:pt x="21" y="6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文本框 15"/>
          <p:cNvSpPr txBox="1"/>
          <p:nvPr/>
        </p:nvSpPr>
        <p:spPr>
          <a:xfrm>
            <a:off x="2554689" y="1349703"/>
            <a:ext cx="5984398"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Linux</a:t>
            </a:r>
            <a:r>
              <a:rPr lang="zh-CN" altLang="en-US" sz="2800" b="1" dirty="0">
                <a:solidFill>
                  <a:schemeClr val="bg1"/>
                </a:solidFill>
                <a:latin typeface="微软雅黑" panose="020B0503020204020204" pitchFamily="34" charset="-122"/>
                <a:ea typeface="微软雅黑" panose="020B0503020204020204" pitchFamily="34" charset="-122"/>
              </a:rPr>
              <a:t>运维岗位工作要求</a:t>
            </a:r>
          </a:p>
        </p:txBody>
      </p:sp>
      <p:sp>
        <p:nvSpPr>
          <p:cNvPr id="17" name="圆角矩形 16"/>
          <p:cNvSpPr/>
          <p:nvPr/>
        </p:nvSpPr>
        <p:spPr>
          <a:xfrm>
            <a:off x="1050976" y="3188003"/>
            <a:ext cx="937844" cy="914640"/>
          </a:xfrm>
          <a:prstGeom prst="roundRect">
            <a:avLst>
              <a:gd name="adj" fmla="val 16670"/>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任意多边形 17"/>
          <p:cNvSpPr/>
          <p:nvPr/>
        </p:nvSpPr>
        <p:spPr>
          <a:xfrm>
            <a:off x="2057401" y="4171949"/>
            <a:ext cx="8394698" cy="914401"/>
          </a:xfrm>
          <a:custGeom>
            <a:avLst/>
            <a:gdLst>
              <a:gd name="connsiteX0" fmla="*/ 0 w 6692053"/>
              <a:gd name="connsiteY0" fmla="*/ 225823 h 1354666"/>
              <a:gd name="connsiteX1" fmla="*/ 225823 w 6692053"/>
              <a:gd name="connsiteY1" fmla="*/ 0 h 1354666"/>
              <a:gd name="connsiteX2" fmla="*/ 6466230 w 6692053"/>
              <a:gd name="connsiteY2" fmla="*/ 0 h 1354666"/>
              <a:gd name="connsiteX3" fmla="*/ 6692053 w 6692053"/>
              <a:gd name="connsiteY3" fmla="*/ 225823 h 1354666"/>
              <a:gd name="connsiteX4" fmla="*/ 6692053 w 6692053"/>
              <a:gd name="connsiteY4" fmla="*/ 1128843 h 1354666"/>
              <a:gd name="connsiteX5" fmla="*/ 6466230 w 6692053"/>
              <a:gd name="connsiteY5" fmla="*/ 1354666 h 1354666"/>
              <a:gd name="connsiteX6" fmla="*/ 225823 w 6692053"/>
              <a:gd name="connsiteY6" fmla="*/ 1354666 h 1354666"/>
              <a:gd name="connsiteX7" fmla="*/ 0 w 6692053"/>
              <a:gd name="connsiteY7" fmla="*/ 1128843 h 1354666"/>
              <a:gd name="connsiteX8" fmla="*/ 0 w 6692053"/>
              <a:gd name="connsiteY8" fmla="*/ 225823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2053" h="1354666">
                <a:moveTo>
                  <a:pt x="0" y="225823"/>
                </a:moveTo>
                <a:cubicBezTo>
                  <a:pt x="0" y="101104"/>
                  <a:pt x="101104" y="0"/>
                  <a:pt x="225823" y="0"/>
                </a:cubicBezTo>
                <a:lnTo>
                  <a:pt x="6466230" y="0"/>
                </a:lnTo>
                <a:cubicBezTo>
                  <a:pt x="6590949" y="0"/>
                  <a:pt x="6692053" y="101104"/>
                  <a:pt x="6692053" y="225823"/>
                </a:cubicBezTo>
                <a:lnTo>
                  <a:pt x="6692053" y="1128843"/>
                </a:lnTo>
                <a:cubicBezTo>
                  <a:pt x="6692053" y="1253562"/>
                  <a:pt x="6590949" y="1354666"/>
                  <a:pt x="6466230" y="1354666"/>
                </a:cubicBezTo>
                <a:lnTo>
                  <a:pt x="225823" y="1354666"/>
                </a:lnTo>
                <a:cubicBezTo>
                  <a:pt x="101104" y="1354666"/>
                  <a:pt x="0" y="1253562"/>
                  <a:pt x="0" y="1128843"/>
                </a:cubicBezTo>
                <a:lnTo>
                  <a:pt x="0" y="225823"/>
                </a:lnTo>
                <a:close/>
              </a:path>
            </a:pathLst>
          </a:custGeom>
          <a:solidFill>
            <a:schemeClr val="bg1"/>
          </a:solidFill>
          <a:ln w="2540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4845" tIns="364845" rIns="364845" bIns="364845" numCol="1" spcCol="1270" anchor="ctr" anchorCtr="0">
            <a:noAutofit/>
          </a:bodyPr>
          <a:lstStyle/>
          <a:p>
            <a:pPr lvl="0" algn="ctr" defTabSz="1866900">
              <a:lnSpc>
                <a:spcPct val="90000"/>
              </a:lnSpc>
              <a:spcBef>
                <a:spcPct val="0"/>
              </a:spcBef>
              <a:spcAft>
                <a:spcPct val="35000"/>
              </a:spcAft>
            </a:pPr>
            <a:endParaRPr lang="zh-CN" altLang="en-US" sz="4200" kern="1200"/>
          </a:p>
        </p:txBody>
      </p:sp>
      <p:sp>
        <p:nvSpPr>
          <p:cNvPr id="19" name="圆角矩形 18"/>
          <p:cNvSpPr/>
          <p:nvPr/>
        </p:nvSpPr>
        <p:spPr>
          <a:xfrm>
            <a:off x="1050976" y="4178603"/>
            <a:ext cx="937844" cy="914640"/>
          </a:xfrm>
          <a:prstGeom prst="roundRect">
            <a:avLst>
              <a:gd name="adj" fmla="val 16670"/>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任意多边形 19"/>
          <p:cNvSpPr/>
          <p:nvPr/>
        </p:nvSpPr>
        <p:spPr>
          <a:xfrm>
            <a:off x="2057400" y="5143499"/>
            <a:ext cx="8394697" cy="914401"/>
          </a:xfrm>
          <a:custGeom>
            <a:avLst/>
            <a:gdLst>
              <a:gd name="connsiteX0" fmla="*/ 0 w 6692053"/>
              <a:gd name="connsiteY0" fmla="*/ 225823 h 1354666"/>
              <a:gd name="connsiteX1" fmla="*/ 225823 w 6692053"/>
              <a:gd name="connsiteY1" fmla="*/ 0 h 1354666"/>
              <a:gd name="connsiteX2" fmla="*/ 6466230 w 6692053"/>
              <a:gd name="connsiteY2" fmla="*/ 0 h 1354666"/>
              <a:gd name="connsiteX3" fmla="*/ 6692053 w 6692053"/>
              <a:gd name="connsiteY3" fmla="*/ 225823 h 1354666"/>
              <a:gd name="connsiteX4" fmla="*/ 6692053 w 6692053"/>
              <a:gd name="connsiteY4" fmla="*/ 1128843 h 1354666"/>
              <a:gd name="connsiteX5" fmla="*/ 6466230 w 6692053"/>
              <a:gd name="connsiteY5" fmla="*/ 1354666 h 1354666"/>
              <a:gd name="connsiteX6" fmla="*/ 225823 w 6692053"/>
              <a:gd name="connsiteY6" fmla="*/ 1354666 h 1354666"/>
              <a:gd name="connsiteX7" fmla="*/ 0 w 6692053"/>
              <a:gd name="connsiteY7" fmla="*/ 1128843 h 1354666"/>
              <a:gd name="connsiteX8" fmla="*/ 0 w 6692053"/>
              <a:gd name="connsiteY8" fmla="*/ 225823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2053" h="1354666">
                <a:moveTo>
                  <a:pt x="0" y="225823"/>
                </a:moveTo>
                <a:cubicBezTo>
                  <a:pt x="0" y="101104"/>
                  <a:pt x="101104" y="0"/>
                  <a:pt x="225823" y="0"/>
                </a:cubicBezTo>
                <a:lnTo>
                  <a:pt x="6466230" y="0"/>
                </a:lnTo>
                <a:cubicBezTo>
                  <a:pt x="6590949" y="0"/>
                  <a:pt x="6692053" y="101104"/>
                  <a:pt x="6692053" y="225823"/>
                </a:cubicBezTo>
                <a:lnTo>
                  <a:pt x="6692053" y="1128843"/>
                </a:lnTo>
                <a:cubicBezTo>
                  <a:pt x="6692053" y="1253562"/>
                  <a:pt x="6590949" y="1354666"/>
                  <a:pt x="6466230" y="1354666"/>
                </a:cubicBezTo>
                <a:lnTo>
                  <a:pt x="225823" y="1354666"/>
                </a:lnTo>
                <a:cubicBezTo>
                  <a:pt x="101104" y="1354666"/>
                  <a:pt x="0" y="1253562"/>
                  <a:pt x="0" y="1128843"/>
                </a:cubicBezTo>
                <a:lnTo>
                  <a:pt x="0" y="225823"/>
                </a:lnTo>
                <a:close/>
              </a:path>
            </a:pathLst>
          </a:custGeom>
          <a:solidFill>
            <a:schemeClr val="bg1"/>
          </a:solidFill>
          <a:ln w="2540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4845" tIns="364845" rIns="364845" bIns="364845" numCol="1" spcCol="1270" anchor="ctr" anchorCtr="0">
            <a:noAutofit/>
          </a:bodyPr>
          <a:lstStyle/>
          <a:p>
            <a:pPr lvl="0" algn="ctr" defTabSz="1866900">
              <a:lnSpc>
                <a:spcPct val="90000"/>
              </a:lnSpc>
              <a:spcBef>
                <a:spcPct val="0"/>
              </a:spcBef>
              <a:spcAft>
                <a:spcPct val="35000"/>
              </a:spcAft>
            </a:pPr>
            <a:endParaRPr lang="zh-CN" altLang="en-US" sz="4200" kern="1200"/>
          </a:p>
        </p:txBody>
      </p:sp>
      <p:sp>
        <p:nvSpPr>
          <p:cNvPr id="21" name="圆角矩形 20"/>
          <p:cNvSpPr/>
          <p:nvPr/>
        </p:nvSpPr>
        <p:spPr>
          <a:xfrm>
            <a:off x="1050976" y="5150153"/>
            <a:ext cx="937844" cy="914640"/>
          </a:xfrm>
          <a:prstGeom prst="roundRect">
            <a:avLst>
              <a:gd name="adj" fmla="val 16670"/>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Freeform 10"/>
          <p:cNvSpPr>
            <a:spLocks noEditPoints="1"/>
          </p:cNvSpPr>
          <p:nvPr/>
        </p:nvSpPr>
        <p:spPr bwMode="auto">
          <a:xfrm>
            <a:off x="1261978" y="5343736"/>
            <a:ext cx="515840" cy="527474"/>
          </a:xfrm>
          <a:custGeom>
            <a:avLst/>
            <a:gdLst>
              <a:gd name="T0" fmla="*/ 88 w 109"/>
              <a:gd name="T1" fmla="*/ 75 h 112"/>
              <a:gd name="T2" fmla="*/ 63 w 109"/>
              <a:gd name="T3" fmla="*/ 84 h 112"/>
              <a:gd name="T4" fmla="*/ 74 w 109"/>
              <a:gd name="T5" fmla="*/ 71 h 112"/>
              <a:gd name="T6" fmla="*/ 76 w 109"/>
              <a:gd name="T7" fmla="*/ 21 h 112"/>
              <a:gd name="T8" fmla="*/ 62 w 109"/>
              <a:gd name="T9" fmla="*/ 72 h 112"/>
              <a:gd name="T10" fmla="*/ 68 w 109"/>
              <a:gd name="T11" fmla="*/ 13 h 112"/>
              <a:gd name="T12" fmla="*/ 62 w 109"/>
              <a:gd name="T13" fmla="*/ 22 h 112"/>
              <a:gd name="T14" fmla="*/ 62 w 109"/>
              <a:gd name="T15" fmla="*/ 33 h 112"/>
              <a:gd name="T16" fmla="*/ 53 w 109"/>
              <a:gd name="T17" fmla="*/ 27 h 112"/>
              <a:gd name="T18" fmla="*/ 6 w 109"/>
              <a:gd name="T19" fmla="*/ 28 h 112"/>
              <a:gd name="T20" fmla="*/ 4 w 109"/>
              <a:gd name="T21" fmla="*/ 31 h 112"/>
              <a:gd name="T22" fmla="*/ 0 w 109"/>
              <a:gd name="T23" fmla="*/ 42 h 112"/>
              <a:gd name="T24" fmla="*/ 5 w 109"/>
              <a:gd name="T25" fmla="*/ 109 h 112"/>
              <a:gd name="T26" fmla="*/ 44 w 109"/>
              <a:gd name="T27" fmla="*/ 112 h 112"/>
              <a:gd name="T28" fmla="*/ 68 w 109"/>
              <a:gd name="T29" fmla="*/ 109 h 112"/>
              <a:gd name="T30" fmla="*/ 109 w 109"/>
              <a:gd name="T31" fmla="*/ 104 h 112"/>
              <a:gd name="T32" fmla="*/ 105 w 109"/>
              <a:gd name="T33" fmla="*/ 37 h 112"/>
              <a:gd name="T34" fmla="*/ 103 w 109"/>
              <a:gd name="T35" fmla="*/ 28 h 112"/>
              <a:gd name="T36" fmla="*/ 96 w 109"/>
              <a:gd name="T37" fmla="*/ 15 h 112"/>
              <a:gd name="T38" fmla="*/ 96 w 109"/>
              <a:gd name="T39" fmla="*/ 15 h 112"/>
              <a:gd name="T40" fmla="*/ 76 w 109"/>
              <a:gd name="T41" fmla="*/ 13 h 112"/>
              <a:gd name="T42" fmla="*/ 76 w 109"/>
              <a:gd name="T43" fmla="*/ 5 h 112"/>
              <a:gd name="T44" fmla="*/ 70 w 109"/>
              <a:gd name="T45" fmla="*/ 1 h 112"/>
              <a:gd name="T46" fmla="*/ 53 w 109"/>
              <a:gd name="T47" fmla="*/ 27 h 112"/>
              <a:gd name="T48" fmla="*/ 48 w 109"/>
              <a:gd name="T49" fmla="*/ 106 h 112"/>
              <a:gd name="T50" fmla="*/ 51 w 109"/>
              <a:gd name="T51" fmla="*/ 98 h 112"/>
              <a:gd name="T52" fmla="*/ 61 w 109"/>
              <a:gd name="T53" fmla="*/ 98 h 112"/>
              <a:gd name="T54" fmla="*/ 64 w 109"/>
              <a:gd name="T55" fmla="*/ 105 h 112"/>
              <a:gd name="T56" fmla="*/ 59 w 109"/>
              <a:gd name="T57" fmla="*/ 101 h 112"/>
              <a:gd name="T58" fmla="*/ 53 w 109"/>
              <a:gd name="T59" fmla="*/ 101 h 112"/>
              <a:gd name="T60" fmla="*/ 45 w 109"/>
              <a:gd name="T61" fmla="*/ 69 h 112"/>
              <a:gd name="T62" fmla="*/ 17 w 109"/>
              <a:gd name="T63" fmla="*/ 69 h 112"/>
              <a:gd name="T64" fmla="*/ 15 w 109"/>
              <a:gd name="T65" fmla="*/ 65 h 112"/>
              <a:gd name="T66" fmla="*/ 46 w 109"/>
              <a:gd name="T67" fmla="*/ 65 h 112"/>
              <a:gd name="T68" fmla="*/ 45 w 109"/>
              <a:gd name="T69" fmla="*/ 69 h 112"/>
              <a:gd name="T70" fmla="*/ 31 w 109"/>
              <a:gd name="T71" fmla="*/ 57 h 112"/>
              <a:gd name="T72" fmla="*/ 14 w 109"/>
              <a:gd name="T73" fmla="*/ 58 h 112"/>
              <a:gd name="T74" fmla="*/ 31 w 109"/>
              <a:gd name="T75" fmla="*/ 53 h 112"/>
              <a:gd name="T76" fmla="*/ 47 w 109"/>
              <a:gd name="T77" fmla="*/ 58 h 112"/>
              <a:gd name="T78" fmla="*/ 45 w 109"/>
              <a:gd name="T79" fmla="*/ 50 h 112"/>
              <a:gd name="T80" fmla="*/ 17 w 109"/>
              <a:gd name="T81" fmla="*/ 50 h 112"/>
              <a:gd name="T82" fmla="*/ 15 w 109"/>
              <a:gd name="T83" fmla="*/ 46 h 112"/>
              <a:gd name="T84" fmla="*/ 46 w 109"/>
              <a:gd name="T85" fmla="*/ 46 h 112"/>
              <a:gd name="T86" fmla="*/ 45 w 109"/>
              <a:gd name="T87" fmla="*/ 50 h 112"/>
              <a:gd name="T88" fmla="*/ 31 w 109"/>
              <a:gd name="T89" fmla="*/ 37 h 112"/>
              <a:gd name="T90" fmla="*/ 14 w 109"/>
              <a:gd name="T91" fmla="*/ 39 h 112"/>
              <a:gd name="T92" fmla="*/ 31 w 109"/>
              <a:gd name="T93" fmla="*/ 34 h 112"/>
              <a:gd name="T94" fmla="*/ 47 w 109"/>
              <a:gd name="T95" fmla="*/ 39 h 112"/>
              <a:gd name="T96" fmla="*/ 96 w 109"/>
              <a:gd name="T97" fmla="*/ 32 h 112"/>
              <a:gd name="T98" fmla="*/ 92 w 109"/>
              <a:gd name="T99" fmla="*/ 83 h 112"/>
              <a:gd name="T100" fmla="*/ 74 w 109"/>
              <a:gd name="T101" fmla="*/ 87 h 112"/>
              <a:gd name="T102" fmla="*/ 78 w 109"/>
              <a:gd name="T103" fmla="*/ 89 h 112"/>
              <a:gd name="T104" fmla="*/ 99 w 109"/>
              <a:gd name="T105" fmla="*/ 33 h 112"/>
              <a:gd name="T106" fmla="*/ 31 w 109"/>
              <a:gd name="T107" fmla="*/ 28 h 112"/>
              <a:gd name="T108" fmla="*/ 51 w 109"/>
              <a:gd name="T109" fmla="*/ 93 h 112"/>
              <a:gd name="T110" fmla="*/ 11 w 109"/>
              <a:gd name="T111" fmla="*/ 93 h 112"/>
              <a:gd name="T112" fmla="*/ 31 w 109"/>
              <a:gd name="T113" fmla="*/ 2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9" h="112">
                <a:moveTo>
                  <a:pt x="88" y="20"/>
                </a:moveTo>
                <a:cubicBezTo>
                  <a:pt x="88" y="75"/>
                  <a:pt x="88" y="75"/>
                  <a:pt x="88" y="75"/>
                </a:cubicBezTo>
                <a:cubicBezTo>
                  <a:pt x="81" y="76"/>
                  <a:pt x="75" y="78"/>
                  <a:pt x="70" y="80"/>
                </a:cubicBezTo>
                <a:cubicBezTo>
                  <a:pt x="68" y="81"/>
                  <a:pt x="66" y="82"/>
                  <a:pt x="63" y="84"/>
                </a:cubicBezTo>
                <a:cubicBezTo>
                  <a:pt x="64" y="82"/>
                  <a:pt x="65" y="81"/>
                  <a:pt x="66" y="80"/>
                </a:cubicBezTo>
                <a:cubicBezTo>
                  <a:pt x="68" y="76"/>
                  <a:pt x="71" y="74"/>
                  <a:pt x="74" y="71"/>
                </a:cubicBezTo>
                <a:cubicBezTo>
                  <a:pt x="75" y="71"/>
                  <a:pt x="76" y="70"/>
                  <a:pt x="76" y="68"/>
                </a:cubicBezTo>
                <a:cubicBezTo>
                  <a:pt x="76" y="21"/>
                  <a:pt x="76" y="21"/>
                  <a:pt x="76" y="21"/>
                </a:cubicBezTo>
                <a:cubicBezTo>
                  <a:pt x="80" y="20"/>
                  <a:pt x="84" y="20"/>
                  <a:pt x="88" y="20"/>
                </a:cubicBezTo>
                <a:close/>
                <a:moveTo>
                  <a:pt x="62" y="72"/>
                </a:moveTo>
                <a:cubicBezTo>
                  <a:pt x="64" y="70"/>
                  <a:pt x="66" y="68"/>
                  <a:pt x="68" y="66"/>
                </a:cubicBezTo>
                <a:cubicBezTo>
                  <a:pt x="68" y="13"/>
                  <a:pt x="68" y="13"/>
                  <a:pt x="68" y="13"/>
                </a:cubicBezTo>
                <a:cubicBezTo>
                  <a:pt x="67" y="14"/>
                  <a:pt x="66" y="15"/>
                  <a:pt x="65" y="17"/>
                </a:cubicBezTo>
                <a:cubicBezTo>
                  <a:pt x="64" y="19"/>
                  <a:pt x="63" y="20"/>
                  <a:pt x="62" y="22"/>
                </a:cubicBezTo>
                <a:cubicBezTo>
                  <a:pt x="62" y="32"/>
                  <a:pt x="62" y="32"/>
                  <a:pt x="62" y="32"/>
                </a:cubicBezTo>
                <a:cubicBezTo>
                  <a:pt x="62" y="33"/>
                  <a:pt x="62" y="33"/>
                  <a:pt x="62" y="33"/>
                </a:cubicBezTo>
                <a:cubicBezTo>
                  <a:pt x="62" y="72"/>
                  <a:pt x="62" y="72"/>
                  <a:pt x="62" y="72"/>
                </a:cubicBezTo>
                <a:close/>
                <a:moveTo>
                  <a:pt x="53" y="27"/>
                </a:moveTo>
                <a:cubicBezTo>
                  <a:pt x="45" y="23"/>
                  <a:pt x="38" y="22"/>
                  <a:pt x="31" y="22"/>
                </a:cubicBezTo>
                <a:cubicBezTo>
                  <a:pt x="22" y="22"/>
                  <a:pt x="14" y="24"/>
                  <a:pt x="6" y="28"/>
                </a:cubicBezTo>
                <a:cubicBezTo>
                  <a:pt x="5" y="29"/>
                  <a:pt x="4" y="30"/>
                  <a:pt x="4" y="31"/>
                </a:cubicBezTo>
                <a:cubicBezTo>
                  <a:pt x="4" y="31"/>
                  <a:pt x="4" y="31"/>
                  <a:pt x="4" y="31"/>
                </a:cubicBezTo>
                <a:cubicBezTo>
                  <a:pt x="4" y="37"/>
                  <a:pt x="4" y="37"/>
                  <a:pt x="4" y="37"/>
                </a:cubicBezTo>
                <a:cubicBezTo>
                  <a:pt x="2" y="37"/>
                  <a:pt x="0" y="39"/>
                  <a:pt x="0" y="42"/>
                </a:cubicBezTo>
                <a:cubicBezTo>
                  <a:pt x="0" y="104"/>
                  <a:pt x="0" y="104"/>
                  <a:pt x="0" y="104"/>
                </a:cubicBezTo>
                <a:cubicBezTo>
                  <a:pt x="0" y="106"/>
                  <a:pt x="2" y="109"/>
                  <a:pt x="5" y="109"/>
                </a:cubicBezTo>
                <a:cubicBezTo>
                  <a:pt x="44" y="109"/>
                  <a:pt x="44" y="109"/>
                  <a:pt x="44" y="109"/>
                </a:cubicBezTo>
                <a:cubicBezTo>
                  <a:pt x="44" y="112"/>
                  <a:pt x="44" y="112"/>
                  <a:pt x="44" y="112"/>
                </a:cubicBezTo>
                <a:cubicBezTo>
                  <a:pt x="68" y="112"/>
                  <a:pt x="68" y="112"/>
                  <a:pt x="68" y="112"/>
                </a:cubicBezTo>
                <a:cubicBezTo>
                  <a:pt x="68" y="109"/>
                  <a:pt x="68" y="109"/>
                  <a:pt x="68" y="109"/>
                </a:cubicBezTo>
                <a:cubicBezTo>
                  <a:pt x="104" y="109"/>
                  <a:pt x="104" y="109"/>
                  <a:pt x="104" y="109"/>
                </a:cubicBezTo>
                <a:cubicBezTo>
                  <a:pt x="107" y="109"/>
                  <a:pt x="109" y="106"/>
                  <a:pt x="109" y="104"/>
                </a:cubicBezTo>
                <a:cubicBezTo>
                  <a:pt x="109" y="42"/>
                  <a:pt x="109" y="42"/>
                  <a:pt x="109" y="42"/>
                </a:cubicBezTo>
                <a:cubicBezTo>
                  <a:pt x="109" y="39"/>
                  <a:pt x="107" y="37"/>
                  <a:pt x="105" y="37"/>
                </a:cubicBezTo>
                <a:cubicBezTo>
                  <a:pt x="105" y="31"/>
                  <a:pt x="105" y="31"/>
                  <a:pt x="105" y="31"/>
                </a:cubicBezTo>
                <a:cubicBezTo>
                  <a:pt x="105" y="30"/>
                  <a:pt x="104" y="29"/>
                  <a:pt x="103" y="28"/>
                </a:cubicBezTo>
                <a:cubicBezTo>
                  <a:pt x="101" y="27"/>
                  <a:pt x="98" y="26"/>
                  <a:pt x="96" y="25"/>
                </a:cubicBezTo>
                <a:cubicBezTo>
                  <a:pt x="96" y="15"/>
                  <a:pt x="96" y="15"/>
                  <a:pt x="96" y="15"/>
                </a:cubicBezTo>
                <a:cubicBezTo>
                  <a:pt x="96" y="15"/>
                  <a:pt x="96" y="15"/>
                  <a:pt x="96" y="15"/>
                </a:cubicBezTo>
                <a:cubicBezTo>
                  <a:pt x="96" y="15"/>
                  <a:pt x="96" y="15"/>
                  <a:pt x="96" y="15"/>
                </a:cubicBezTo>
                <a:cubicBezTo>
                  <a:pt x="96" y="13"/>
                  <a:pt x="94" y="11"/>
                  <a:pt x="92" y="11"/>
                </a:cubicBezTo>
                <a:cubicBezTo>
                  <a:pt x="86" y="12"/>
                  <a:pt x="81" y="12"/>
                  <a:pt x="76" y="13"/>
                </a:cubicBezTo>
                <a:cubicBezTo>
                  <a:pt x="76" y="5"/>
                  <a:pt x="76" y="5"/>
                  <a:pt x="76" y="5"/>
                </a:cubicBezTo>
                <a:cubicBezTo>
                  <a:pt x="76" y="5"/>
                  <a:pt x="76" y="5"/>
                  <a:pt x="76" y="5"/>
                </a:cubicBezTo>
                <a:cubicBezTo>
                  <a:pt x="76" y="4"/>
                  <a:pt x="76" y="3"/>
                  <a:pt x="75" y="3"/>
                </a:cubicBezTo>
                <a:cubicBezTo>
                  <a:pt x="74" y="1"/>
                  <a:pt x="72" y="0"/>
                  <a:pt x="70" y="1"/>
                </a:cubicBezTo>
                <a:cubicBezTo>
                  <a:pt x="65" y="4"/>
                  <a:pt x="61" y="8"/>
                  <a:pt x="58" y="13"/>
                </a:cubicBezTo>
                <a:cubicBezTo>
                  <a:pt x="56" y="17"/>
                  <a:pt x="54" y="21"/>
                  <a:pt x="53" y="27"/>
                </a:cubicBezTo>
                <a:close/>
                <a:moveTo>
                  <a:pt x="50" y="105"/>
                </a:moveTo>
                <a:cubicBezTo>
                  <a:pt x="50" y="106"/>
                  <a:pt x="49" y="106"/>
                  <a:pt x="48" y="106"/>
                </a:cubicBezTo>
                <a:cubicBezTo>
                  <a:pt x="47" y="105"/>
                  <a:pt x="46" y="104"/>
                  <a:pt x="47" y="103"/>
                </a:cubicBezTo>
                <a:cubicBezTo>
                  <a:pt x="48" y="100"/>
                  <a:pt x="49" y="99"/>
                  <a:pt x="51" y="98"/>
                </a:cubicBezTo>
                <a:cubicBezTo>
                  <a:pt x="53" y="96"/>
                  <a:pt x="55" y="96"/>
                  <a:pt x="56" y="96"/>
                </a:cubicBezTo>
                <a:cubicBezTo>
                  <a:pt x="58" y="96"/>
                  <a:pt x="60" y="97"/>
                  <a:pt x="61" y="98"/>
                </a:cubicBezTo>
                <a:cubicBezTo>
                  <a:pt x="63" y="99"/>
                  <a:pt x="64" y="101"/>
                  <a:pt x="65" y="103"/>
                </a:cubicBezTo>
                <a:cubicBezTo>
                  <a:pt x="65" y="104"/>
                  <a:pt x="65" y="105"/>
                  <a:pt x="64" y="105"/>
                </a:cubicBezTo>
                <a:cubicBezTo>
                  <a:pt x="63" y="106"/>
                  <a:pt x="61" y="105"/>
                  <a:pt x="61" y="104"/>
                </a:cubicBezTo>
                <a:cubicBezTo>
                  <a:pt x="61" y="103"/>
                  <a:pt x="60" y="102"/>
                  <a:pt x="59" y="101"/>
                </a:cubicBezTo>
                <a:cubicBezTo>
                  <a:pt x="58" y="100"/>
                  <a:pt x="57" y="100"/>
                  <a:pt x="56" y="100"/>
                </a:cubicBezTo>
                <a:cubicBezTo>
                  <a:pt x="55" y="100"/>
                  <a:pt x="54" y="100"/>
                  <a:pt x="53" y="101"/>
                </a:cubicBezTo>
                <a:cubicBezTo>
                  <a:pt x="52" y="101"/>
                  <a:pt x="51" y="103"/>
                  <a:pt x="50" y="105"/>
                </a:cubicBezTo>
                <a:close/>
                <a:moveTo>
                  <a:pt x="45" y="69"/>
                </a:moveTo>
                <a:cubicBezTo>
                  <a:pt x="40" y="67"/>
                  <a:pt x="35" y="67"/>
                  <a:pt x="31" y="67"/>
                </a:cubicBezTo>
                <a:cubicBezTo>
                  <a:pt x="26" y="67"/>
                  <a:pt x="21" y="67"/>
                  <a:pt x="17" y="69"/>
                </a:cubicBezTo>
                <a:cubicBezTo>
                  <a:pt x="16" y="70"/>
                  <a:pt x="15" y="69"/>
                  <a:pt x="14" y="68"/>
                </a:cubicBezTo>
                <a:cubicBezTo>
                  <a:pt x="14" y="67"/>
                  <a:pt x="14" y="66"/>
                  <a:pt x="15" y="65"/>
                </a:cubicBezTo>
                <a:cubicBezTo>
                  <a:pt x="20" y="64"/>
                  <a:pt x="26" y="63"/>
                  <a:pt x="31" y="63"/>
                </a:cubicBezTo>
                <a:cubicBezTo>
                  <a:pt x="36" y="63"/>
                  <a:pt x="41" y="63"/>
                  <a:pt x="46" y="65"/>
                </a:cubicBezTo>
                <a:cubicBezTo>
                  <a:pt x="47" y="66"/>
                  <a:pt x="48" y="67"/>
                  <a:pt x="47" y="68"/>
                </a:cubicBezTo>
                <a:cubicBezTo>
                  <a:pt x="47" y="69"/>
                  <a:pt x="46" y="70"/>
                  <a:pt x="45" y="69"/>
                </a:cubicBezTo>
                <a:close/>
                <a:moveTo>
                  <a:pt x="45" y="59"/>
                </a:moveTo>
                <a:cubicBezTo>
                  <a:pt x="40" y="58"/>
                  <a:pt x="35" y="57"/>
                  <a:pt x="31" y="57"/>
                </a:cubicBezTo>
                <a:cubicBezTo>
                  <a:pt x="26" y="57"/>
                  <a:pt x="21" y="58"/>
                  <a:pt x="17" y="59"/>
                </a:cubicBezTo>
                <a:cubicBezTo>
                  <a:pt x="16" y="60"/>
                  <a:pt x="15" y="59"/>
                  <a:pt x="14" y="58"/>
                </a:cubicBezTo>
                <a:cubicBezTo>
                  <a:pt x="14" y="57"/>
                  <a:pt x="14" y="56"/>
                  <a:pt x="15" y="56"/>
                </a:cubicBezTo>
                <a:cubicBezTo>
                  <a:pt x="20" y="54"/>
                  <a:pt x="26" y="53"/>
                  <a:pt x="31" y="53"/>
                </a:cubicBezTo>
                <a:cubicBezTo>
                  <a:pt x="36" y="53"/>
                  <a:pt x="41" y="54"/>
                  <a:pt x="46" y="56"/>
                </a:cubicBezTo>
                <a:cubicBezTo>
                  <a:pt x="47" y="56"/>
                  <a:pt x="48" y="57"/>
                  <a:pt x="47" y="58"/>
                </a:cubicBezTo>
                <a:cubicBezTo>
                  <a:pt x="47" y="59"/>
                  <a:pt x="46" y="60"/>
                  <a:pt x="45" y="59"/>
                </a:cubicBezTo>
                <a:close/>
                <a:moveTo>
                  <a:pt x="45" y="50"/>
                </a:moveTo>
                <a:cubicBezTo>
                  <a:pt x="40" y="48"/>
                  <a:pt x="35" y="47"/>
                  <a:pt x="31" y="47"/>
                </a:cubicBezTo>
                <a:cubicBezTo>
                  <a:pt x="26" y="47"/>
                  <a:pt x="21" y="48"/>
                  <a:pt x="17" y="50"/>
                </a:cubicBezTo>
                <a:cubicBezTo>
                  <a:pt x="16" y="50"/>
                  <a:pt x="15" y="50"/>
                  <a:pt x="14" y="49"/>
                </a:cubicBezTo>
                <a:cubicBezTo>
                  <a:pt x="14" y="48"/>
                  <a:pt x="14" y="47"/>
                  <a:pt x="15" y="46"/>
                </a:cubicBezTo>
                <a:cubicBezTo>
                  <a:pt x="20" y="44"/>
                  <a:pt x="26" y="43"/>
                  <a:pt x="31" y="43"/>
                </a:cubicBezTo>
                <a:cubicBezTo>
                  <a:pt x="36" y="43"/>
                  <a:pt x="41" y="44"/>
                  <a:pt x="46" y="46"/>
                </a:cubicBezTo>
                <a:cubicBezTo>
                  <a:pt x="47" y="47"/>
                  <a:pt x="48" y="48"/>
                  <a:pt x="47" y="49"/>
                </a:cubicBezTo>
                <a:cubicBezTo>
                  <a:pt x="47" y="50"/>
                  <a:pt x="46" y="50"/>
                  <a:pt x="45" y="50"/>
                </a:cubicBezTo>
                <a:close/>
                <a:moveTo>
                  <a:pt x="45" y="40"/>
                </a:moveTo>
                <a:cubicBezTo>
                  <a:pt x="40" y="38"/>
                  <a:pt x="35" y="37"/>
                  <a:pt x="31" y="37"/>
                </a:cubicBezTo>
                <a:cubicBezTo>
                  <a:pt x="26" y="38"/>
                  <a:pt x="21" y="38"/>
                  <a:pt x="17" y="40"/>
                </a:cubicBezTo>
                <a:cubicBezTo>
                  <a:pt x="16" y="40"/>
                  <a:pt x="15" y="40"/>
                  <a:pt x="14" y="39"/>
                </a:cubicBezTo>
                <a:cubicBezTo>
                  <a:pt x="14" y="38"/>
                  <a:pt x="14" y="37"/>
                  <a:pt x="15" y="36"/>
                </a:cubicBezTo>
                <a:cubicBezTo>
                  <a:pt x="20" y="35"/>
                  <a:pt x="26" y="34"/>
                  <a:pt x="31" y="34"/>
                </a:cubicBezTo>
                <a:cubicBezTo>
                  <a:pt x="36" y="34"/>
                  <a:pt x="41" y="34"/>
                  <a:pt x="46" y="36"/>
                </a:cubicBezTo>
                <a:cubicBezTo>
                  <a:pt x="47" y="37"/>
                  <a:pt x="48" y="38"/>
                  <a:pt x="47" y="39"/>
                </a:cubicBezTo>
                <a:cubicBezTo>
                  <a:pt x="47" y="40"/>
                  <a:pt x="46" y="40"/>
                  <a:pt x="45" y="40"/>
                </a:cubicBezTo>
                <a:close/>
                <a:moveTo>
                  <a:pt x="96" y="32"/>
                </a:moveTo>
                <a:cubicBezTo>
                  <a:pt x="96" y="79"/>
                  <a:pt x="96" y="79"/>
                  <a:pt x="96" y="79"/>
                </a:cubicBezTo>
                <a:cubicBezTo>
                  <a:pt x="96" y="81"/>
                  <a:pt x="94" y="83"/>
                  <a:pt x="92" y="83"/>
                </a:cubicBezTo>
                <a:cubicBezTo>
                  <a:pt x="92" y="83"/>
                  <a:pt x="92" y="83"/>
                  <a:pt x="92" y="83"/>
                </a:cubicBezTo>
                <a:cubicBezTo>
                  <a:pt x="84" y="83"/>
                  <a:pt x="79" y="85"/>
                  <a:pt x="74" y="87"/>
                </a:cubicBezTo>
                <a:cubicBezTo>
                  <a:pt x="72" y="88"/>
                  <a:pt x="70" y="89"/>
                  <a:pt x="68" y="90"/>
                </a:cubicBezTo>
                <a:cubicBezTo>
                  <a:pt x="71" y="89"/>
                  <a:pt x="75" y="89"/>
                  <a:pt x="78" y="89"/>
                </a:cubicBezTo>
                <a:cubicBezTo>
                  <a:pt x="85" y="89"/>
                  <a:pt x="92" y="90"/>
                  <a:pt x="99" y="93"/>
                </a:cubicBezTo>
                <a:cubicBezTo>
                  <a:pt x="99" y="33"/>
                  <a:pt x="99" y="33"/>
                  <a:pt x="99" y="33"/>
                </a:cubicBezTo>
                <a:cubicBezTo>
                  <a:pt x="98" y="33"/>
                  <a:pt x="97" y="32"/>
                  <a:pt x="96" y="32"/>
                </a:cubicBezTo>
                <a:close/>
                <a:moveTo>
                  <a:pt x="31" y="28"/>
                </a:moveTo>
                <a:cubicBezTo>
                  <a:pt x="37" y="28"/>
                  <a:pt x="44" y="30"/>
                  <a:pt x="51" y="33"/>
                </a:cubicBezTo>
                <a:cubicBezTo>
                  <a:pt x="51" y="93"/>
                  <a:pt x="51" y="93"/>
                  <a:pt x="51" y="93"/>
                </a:cubicBezTo>
                <a:cubicBezTo>
                  <a:pt x="44" y="90"/>
                  <a:pt x="37" y="89"/>
                  <a:pt x="31" y="89"/>
                </a:cubicBezTo>
                <a:cubicBezTo>
                  <a:pt x="24" y="89"/>
                  <a:pt x="17" y="90"/>
                  <a:pt x="11" y="93"/>
                </a:cubicBezTo>
                <a:cubicBezTo>
                  <a:pt x="11" y="33"/>
                  <a:pt x="11" y="33"/>
                  <a:pt x="11" y="33"/>
                </a:cubicBezTo>
                <a:cubicBezTo>
                  <a:pt x="17" y="30"/>
                  <a:pt x="24" y="28"/>
                  <a:pt x="31"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9"/>
          <p:cNvSpPr>
            <a:spLocks noEditPoints="1"/>
          </p:cNvSpPr>
          <p:nvPr/>
        </p:nvSpPr>
        <p:spPr bwMode="auto">
          <a:xfrm>
            <a:off x="1229183" y="4429584"/>
            <a:ext cx="581430" cy="541266"/>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3"/>
          <p:cNvSpPr>
            <a:spLocks noEditPoints="1"/>
          </p:cNvSpPr>
          <p:nvPr/>
        </p:nvSpPr>
        <p:spPr bwMode="auto">
          <a:xfrm>
            <a:off x="1268146" y="2381689"/>
            <a:ext cx="503504" cy="546068"/>
          </a:xfrm>
          <a:custGeom>
            <a:avLst/>
            <a:gdLst>
              <a:gd name="T0" fmla="*/ 185 w 205"/>
              <a:gd name="T1" fmla="*/ 103 h 222"/>
              <a:gd name="T2" fmla="*/ 150 w 205"/>
              <a:gd name="T3" fmla="*/ 174 h 222"/>
              <a:gd name="T4" fmla="*/ 12 w 205"/>
              <a:gd name="T5" fmla="*/ 96 h 222"/>
              <a:gd name="T6" fmla="*/ 194 w 205"/>
              <a:gd name="T7" fmla="*/ 83 h 222"/>
              <a:gd name="T8" fmla="*/ 12 w 205"/>
              <a:gd name="T9" fmla="*/ 96 h 222"/>
              <a:gd name="T10" fmla="*/ 205 w 205"/>
              <a:gd name="T11" fmla="*/ 222 h 222"/>
              <a:gd name="T12" fmla="*/ 199 w 205"/>
              <a:gd name="T13" fmla="*/ 209 h 222"/>
              <a:gd name="T14" fmla="*/ 192 w 205"/>
              <a:gd name="T15" fmla="*/ 200 h 222"/>
              <a:gd name="T16" fmla="*/ 188 w 205"/>
              <a:gd name="T17" fmla="*/ 189 h 222"/>
              <a:gd name="T18" fmla="*/ 17 w 205"/>
              <a:gd name="T19" fmla="*/ 179 h 222"/>
              <a:gd name="T20" fmla="*/ 13 w 205"/>
              <a:gd name="T21" fmla="*/ 189 h 222"/>
              <a:gd name="T22" fmla="*/ 6 w 205"/>
              <a:gd name="T23" fmla="*/ 200 h 222"/>
              <a:gd name="T24" fmla="*/ 0 w 205"/>
              <a:gd name="T25" fmla="*/ 209 h 222"/>
              <a:gd name="T26" fmla="*/ 9 w 205"/>
              <a:gd name="T27" fmla="*/ 78 h 222"/>
              <a:gd name="T28" fmla="*/ 197 w 205"/>
              <a:gd name="T29" fmla="*/ 63 h 222"/>
              <a:gd name="T30" fmla="*/ 9 w 205"/>
              <a:gd name="T31" fmla="*/ 63 h 222"/>
              <a:gd name="T32" fmla="*/ 19 w 205"/>
              <a:gd name="T33" fmla="*/ 103 h 222"/>
              <a:gd name="T34" fmla="*/ 54 w 205"/>
              <a:gd name="T35" fmla="*/ 174 h 222"/>
              <a:gd name="T36" fmla="*/ 19 w 205"/>
              <a:gd name="T37" fmla="*/ 103 h 222"/>
              <a:gd name="T38" fmla="*/ 25 w 205"/>
              <a:gd name="T39" fmla="*/ 110 h 222"/>
              <a:gd name="T40" fmla="*/ 28 w 205"/>
              <a:gd name="T41" fmla="*/ 170 h 222"/>
              <a:gd name="T42" fmla="*/ 31 w 205"/>
              <a:gd name="T43" fmla="*/ 167 h 222"/>
              <a:gd name="T44" fmla="*/ 28 w 205"/>
              <a:gd name="T45" fmla="*/ 107 h 222"/>
              <a:gd name="T46" fmla="*/ 63 w 205"/>
              <a:gd name="T47" fmla="*/ 103 h 222"/>
              <a:gd name="T48" fmla="*/ 97 w 205"/>
              <a:gd name="T49" fmla="*/ 174 h 222"/>
              <a:gd name="T50" fmla="*/ 63 w 205"/>
              <a:gd name="T51" fmla="*/ 103 h 222"/>
              <a:gd name="T52" fmla="*/ 69 w 205"/>
              <a:gd name="T53" fmla="*/ 110 h 222"/>
              <a:gd name="T54" fmla="*/ 72 w 205"/>
              <a:gd name="T55" fmla="*/ 170 h 222"/>
              <a:gd name="T56" fmla="*/ 74 w 205"/>
              <a:gd name="T57" fmla="*/ 167 h 222"/>
              <a:gd name="T58" fmla="*/ 72 w 205"/>
              <a:gd name="T59" fmla="*/ 107 h 222"/>
              <a:gd name="T60" fmla="*/ 106 w 205"/>
              <a:gd name="T61" fmla="*/ 103 h 222"/>
              <a:gd name="T62" fmla="*/ 141 w 205"/>
              <a:gd name="T63" fmla="*/ 174 h 222"/>
              <a:gd name="T64" fmla="*/ 106 w 205"/>
              <a:gd name="T65" fmla="*/ 103 h 222"/>
              <a:gd name="T66" fmla="*/ 113 w 205"/>
              <a:gd name="T67" fmla="*/ 110 h 222"/>
              <a:gd name="T68" fmla="*/ 115 w 205"/>
              <a:gd name="T69" fmla="*/ 170 h 222"/>
              <a:gd name="T70" fmla="*/ 118 w 205"/>
              <a:gd name="T71" fmla="*/ 167 h 222"/>
              <a:gd name="T72" fmla="*/ 115 w 205"/>
              <a:gd name="T73" fmla="*/ 107 h 222"/>
              <a:gd name="T74" fmla="*/ 159 w 205"/>
              <a:gd name="T75" fmla="*/ 107 h 222"/>
              <a:gd name="T76" fmla="*/ 156 w 205"/>
              <a:gd name="T77" fmla="*/ 167 h 222"/>
              <a:gd name="T78" fmla="*/ 159 w 205"/>
              <a:gd name="T79" fmla="*/ 170 h 222"/>
              <a:gd name="T80" fmla="*/ 162 w 205"/>
              <a:gd name="T81" fmla="*/ 1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5" h="222">
                <a:moveTo>
                  <a:pt x="150" y="103"/>
                </a:moveTo>
                <a:cubicBezTo>
                  <a:pt x="185" y="103"/>
                  <a:pt x="185" y="103"/>
                  <a:pt x="185" y="103"/>
                </a:cubicBezTo>
                <a:cubicBezTo>
                  <a:pt x="185" y="174"/>
                  <a:pt x="185" y="174"/>
                  <a:pt x="185" y="174"/>
                </a:cubicBezTo>
                <a:cubicBezTo>
                  <a:pt x="150" y="174"/>
                  <a:pt x="150" y="174"/>
                  <a:pt x="150" y="174"/>
                </a:cubicBezTo>
                <a:cubicBezTo>
                  <a:pt x="150" y="103"/>
                  <a:pt x="150" y="103"/>
                  <a:pt x="150" y="103"/>
                </a:cubicBezTo>
                <a:close/>
                <a:moveTo>
                  <a:pt x="12" y="96"/>
                </a:moveTo>
                <a:cubicBezTo>
                  <a:pt x="194" y="96"/>
                  <a:pt x="194" y="96"/>
                  <a:pt x="194" y="96"/>
                </a:cubicBezTo>
                <a:cubicBezTo>
                  <a:pt x="194" y="83"/>
                  <a:pt x="194" y="83"/>
                  <a:pt x="194" y="83"/>
                </a:cubicBezTo>
                <a:cubicBezTo>
                  <a:pt x="12" y="83"/>
                  <a:pt x="12" y="83"/>
                  <a:pt x="12" y="83"/>
                </a:cubicBezTo>
                <a:cubicBezTo>
                  <a:pt x="12" y="96"/>
                  <a:pt x="12" y="96"/>
                  <a:pt x="12" y="96"/>
                </a:cubicBezTo>
                <a:close/>
                <a:moveTo>
                  <a:pt x="0" y="222"/>
                </a:moveTo>
                <a:cubicBezTo>
                  <a:pt x="205" y="222"/>
                  <a:pt x="205" y="222"/>
                  <a:pt x="205" y="222"/>
                </a:cubicBezTo>
                <a:cubicBezTo>
                  <a:pt x="205" y="209"/>
                  <a:pt x="205" y="209"/>
                  <a:pt x="205" y="209"/>
                </a:cubicBezTo>
                <a:cubicBezTo>
                  <a:pt x="199" y="209"/>
                  <a:pt x="199" y="209"/>
                  <a:pt x="199" y="209"/>
                </a:cubicBezTo>
                <a:cubicBezTo>
                  <a:pt x="199" y="200"/>
                  <a:pt x="199" y="200"/>
                  <a:pt x="199" y="200"/>
                </a:cubicBezTo>
                <a:cubicBezTo>
                  <a:pt x="192" y="200"/>
                  <a:pt x="192" y="200"/>
                  <a:pt x="192" y="200"/>
                </a:cubicBezTo>
                <a:cubicBezTo>
                  <a:pt x="192" y="196"/>
                  <a:pt x="192" y="192"/>
                  <a:pt x="192" y="189"/>
                </a:cubicBezTo>
                <a:cubicBezTo>
                  <a:pt x="188" y="189"/>
                  <a:pt x="188" y="189"/>
                  <a:pt x="188" y="189"/>
                </a:cubicBezTo>
                <a:cubicBezTo>
                  <a:pt x="188" y="179"/>
                  <a:pt x="188" y="179"/>
                  <a:pt x="188" y="179"/>
                </a:cubicBezTo>
                <a:cubicBezTo>
                  <a:pt x="17" y="179"/>
                  <a:pt x="17" y="179"/>
                  <a:pt x="17" y="179"/>
                </a:cubicBezTo>
                <a:cubicBezTo>
                  <a:pt x="17" y="189"/>
                  <a:pt x="17" y="189"/>
                  <a:pt x="17" y="189"/>
                </a:cubicBezTo>
                <a:cubicBezTo>
                  <a:pt x="13" y="189"/>
                  <a:pt x="13" y="189"/>
                  <a:pt x="13" y="189"/>
                </a:cubicBezTo>
                <a:cubicBezTo>
                  <a:pt x="13" y="192"/>
                  <a:pt x="13" y="196"/>
                  <a:pt x="13" y="200"/>
                </a:cubicBezTo>
                <a:cubicBezTo>
                  <a:pt x="6" y="200"/>
                  <a:pt x="6" y="200"/>
                  <a:pt x="6" y="200"/>
                </a:cubicBezTo>
                <a:cubicBezTo>
                  <a:pt x="6" y="209"/>
                  <a:pt x="6" y="209"/>
                  <a:pt x="6" y="209"/>
                </a:cubicBezTo>
                <a:cubicBezTo>
                  <a:pt x="0" y="209"/>
                  <a:pt x="0" y="209"/>
                  <a:pt x="0" y="209"/>
                </a:cubicBezTo>
                <a:cubicBezTo>
                  <a:pt x="0" y="222"/>
                  <a:pt x="0" y="222"/>
                  <a:pt x="0" y="222"/>
                </a:cubicBezTo>
                <a:close/>
                <a:moveTo>
                  <a:pt x="9" y="78"/>
                </a:moveTo>
                <a:cubicBezTo>
                  <a:pt x="197" y="78"/>
                  <a:pt x="197" y="78"/>
                  <a:pt x="197" y="78"/>
                </a:cubicBezTo>
                <a:cubicBezTo>
                  <a:pt x="197" y="63"/>
                  <a:pt x="197" y="63"/>
                  <a:pt x="197" y="63"/>
                </a:cubicBezTo>
                <a:cubicBezTo>
                  <a:pt x="103" y="0"/>
                  <a:pt x="103" y="0"/>
                  <a:pt x="103" y="0"/>
                </a:cubicBezTo>
                <a:cubicBezTo>
                  <a:pt x="9" y="63"/>
                  <a:pt x="9" y="63"/>
                  <a:pt x="9" y="63"/>
                </a:cubicBezTo>
                <a:cubicBezTo>
                  <a:pt x="9" y="78"/>
                  <a:pt x="9" y="78"/>
                  <a:pt x="9" y="78"/>
                </a:cubicBezTo>
                <a:close/>
                <a:moveTo>
                  <a:pt x="19" y="103"/>
                </a:moveTo>
                <a:cubicBezTo>
                  <a:pt x="54" y="103"/>
                  <a:pt x="54" y="103"/>
                  <a:pt x="54" y="103"/>
                </a:cubicBezTo>
                <a:cubicBezTo>
                  <a:pt x="54" y="174"/>
                  <a:pt x="54" y="174"/>
                  <a:pt x="54" y="174"/>
                </a:cubicBezTo>
                <a:cubicBezTo>
                  <a:pt x="19" y="174"/>
                  <a:pt x="19" y="174"/>
                  <a:pt x="19" y="174"/>
                </a:cubicBezTo>
                <a:cubicBezTo>
                  <a:pt x="19" y="103"/>
                  <a:pt x="19" y="103"/>
                  <a:pt x="19" y="103"/>
                </a:cubicBezTo>
                <a:close/>
                <a:moveTo>
                  <a:pt x="28" y="107"/>
                </a:moveTo>
                <a:cubicBezTo>
                  <a:pt x="26" y="107"/>
                  <a:pt x="25" y="108"/>
                  <a:pt x="25" y="110"/>
                </a:cubicBezTo>
                <a:cubicBezTo>
                  <a:pt x="25" y="167"/>
                  <a:pt x="25" y="167"/>
                  <a:pt x="25" y="167"/>
                </a:cubicBezTo>
                <a:cubicBezTo>
                  <a:pt x="25" y="169"/>
                  <a:pt x="26" y="170"/>
                  <a:pt x="28" y="170"/>
                </a:cubicBezTo>
                <a:cubicBezTo>
                  <a:pt x="28" y="170"/>
                  <a:pt x="28" y="170"/>
                  <a:pt x="28" y="170"/>
                </a:cubicBezTo>
                <a:cubicBezTo>
                  <a:pt x="29" y="170"/>
                  <a:pt x="31" y="169"/>
                  <a:pt x="31" y="167"/>
                </a:cubicBezTo>
                <a:cubicBezTo>
                  <a:pt x="31" y="110"/>
                  <a:pt x="31" y="110"/>
                  <a:pt x="31" y="110"/>
                </a:cubicBezTo>
                <a:cubicBezTo>
                  <a:pt x="31" y="108"/>
                  <a:pt x="29" y="107"/>
                  <a:pt x="28" y="107"/>
                </a:cubicBezTo>
                <a:cubicBezTo>
                  <a:pt x="28" y="107"/>
                  <a:pt x="28" y="107"/>
                  <a:pt x="28" y="107"/>
                </a:cubicBezTo>
                <a:close/>
                <a:moveTo>
                  <a:pt x="63" y="103"/>
                </a:moveTo>
                <a:cubicBezTo>
                  <a:pt x="74" y="103"/>
                  <a:pt x="86" y="103"/>
                  <a:pt x="97" y="103"/>
                </a:cubicBezTo>
                <a:cubicBezTo>
                  <a:pt x="97" y="127"/>
                  <a:pt x="97" y="150"/>
                  <a:pt x="97" y="174"/>
                </a:cubicBezTo>
                <a:cubicBezTo>
                  <a:pt x="86" y="174"/>
                  <a:pt x="74" y="174"/>
                  <a:pt x="63" y="174"/>
                </a:cubicBezTo>
                <a:cubicBezTo>
                  <a:pt x="63" y="150"/>
                  <a:pt x="63" y="127"/>
                  <a:pt x="63" y="103"/>
                </a:cubicBezTo>
                <a:close/>
                <a:moveTo>
                  <a:pt x="72" y="107"/>
                </a:moveTo>
                <a:cubicBezTo>
                  <a:pt x="70" y="107"/>
                  <a:pt x="69" y="108"/>
                  <a:pt x="69" y="110"/>
                </a:cubicBezTo>
                <a:cubicBezTo>
                  <a:pt x="69" y="167"/>
                  <a:pt x="69" y="167"/>
                  <a:pt x="69" y="167"/>
                </a:cubicBezTo>
                <a:cubicBezTo>
                  <a:pt x="69" y="169"/>
                  <a:pt x="70" y="170"/>
                  <a:pt x="72" y="170"/>
                </a:cubicBezTo>
                <a:cubicBezTo>
                  <a:pt x="72" y="170"/>
                  <a:pt x="72" y="170"/>
                  <a:pt x="72" y="170"/>
                </a:cubicBezTo>
                <a:cubicBezTo>
                  <a:pt x="73" y="170"/>
                  <a:pt x="74" y="169"/>
                  <a:pt x="74" y="167"/>
                </a:cubicBezTo>
                <a:cubicBezTo>
                  <a:pt x="74" y="110"/>
                  <a:pt x="74" y="110"/>
                  <a:pt x="74" y="110"/>
                </a:cubicBezTo>
                <a:cubicBezTo>
                  <a:pt x="74" y="108"/>
                  <a:pt x="73" y="107"/>
                  <a:pt x="72" y="107"/>
                </a:cubicBezTo>
                <a:cubicBezTo>
                  <a:pt x="72" y="107"/>
                  <a:pt x="72" y="107"/>
                  <a:pt x="72" y="107"/>
                </a:cubicBezTo>
                <a:close/>
                <a:moveTo>
                  <a:pt x="106" y="103"/>
                </a:moveTo>
                <a:cubicBezTo>
                  <a:pt x="141" y="103"/>
                  <a:pt x="141" y="103"/>
                  <a:pt x="141" y="103"/>
                </a:cubicBezTo>
                <a:cubicBezTo>
                  <a:pt x="141" y="174"/>
                  <a:pt x="141" y="174"/>
                  <a:pt x="141" y="174"/>
                </a:cubicBezTo>
                <a:cubicBezTo>
                  <a:pt x="106" y="174"/>
                  <a:pt x="106" y="174"/>
                  <a:pt x="106" y="174"/>
                </a:cubicBezTo>
                <a:cubicBezTo>
                  <a:pt x="106" y="103"/>
                  <a:pt x="106" y="103"/>
                  <a:pt x="106" y="103"/>
                </a:cubicBezTo>
                <a:close/>
                <a:moveTo>
                  <a:pt x="115" y="107"/>
                </a:moveTo>
                <a:cubicBezTo>
                  <a:pt x="114" y="107"/>
                  <a:pt x="113" y="108"/>
                  <a:pt x="113" y="110"/>
                </a:cubicBezTo>
                <a:cubicBezTo>
                  <a:pt x="113" y="167"/>
                  <a:pt x="113" y="167"/>
                  <a:pt x="113" y="167"/>
                </a:cubicBezTo>
                <a:cubicBezTo>
                  <a:pt x="113" y="169"/>
                  <a:pt x="114" y="170"/>
                  <a:pt x="115" y="170"/>
                </a:cubicBezTo>
                <a:cubicBezTo>
                  <a:pt x="115" y="170"/>
                  <a:pt x="115" y="170"/>
                  <a:pt x="115" y="170"/>
                </a:cubicBezTo>
                <a:cubicBezTo>
                  <a:pt x="117" y="170"/>
                  <a:pt x="118" y="169"/>
                  <a:pt x="118" y="167"/>
                </a:cubicBezTo>
                <a:cubicBezTo>
                  <a:pt x="118" y="110"/>
                  <a:pt x="118" y="110"/>
                  <a:pt x="118" y="110"/>
                </a:cubicBezTo>
                <a:cubicBezTo>
                  <a:pt x="118" y="108"/>
                  <a:pt x="117" y="107"/>
                  <a:pt x="115" y="107"/>
                </a:cubicBezTo>
                <a:cubicBezTo>
                  <a:pt x="115" y="107"/>
                  <a:pt x="115" y="107"/>
                  <a:pt x="115" y="107"/>
                </a:cubicBezTo>
                <a:close/>
                <a:moveTo>
                  <a:pt x="159" y="107"/>
                </a:moveTo>
                <a:cubicBezTo>
                  <a:pt x="158" y="107"/>
                  <a:pt x="156" y="108"/>
                  <a:pt x="156" y="110"/>
                </a:cubicBezTo>
                <a:cubicBezTo>
                  <a:pt x="156" y="167"/>
                  <a:pt x="156" y="167"/>
                  <a:pt x="156" y="167"/>
                </a:cubicBezTo>
                <a:cubicBezTo>
                  <a:pt x="156" y="169"/>
                  <a:pt x="158" y="170"/>
                  <a:pt x="159" y="170"/>
                </a:cubicBezTo>
                <a:cubicBezTo>
                  <a:pt x="159" y="170"/>
                  <a:pt x="159" y="170"/>
                  <a:pt x="159" y="170"/>
                </a:cubicBezTo>
                <a:cubicBezTo>
                  <a:pt x="161" y="170"/>
                  <a:pt x="162" y="169"/>
                  <a:pt x="162" y="167"/>
                </a:cubicBezTo>
                <a:cubicBezTo>
                  <a:pt x="162" y="110"/>
                  <a:pt x="162" y="110"/>
                  <a:pt x="162" y="110"/>
                </a:cubicBezTo>
                <a:cubicBezTo>
                  <a:pt x="162" y="108"/>
                  <a:pt x="161" y="107"/>
                  <a:pt x="159"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5" name="Freeform 5"/>
          <p:cNvSpPr>
            <a:spLocks noEditPoints="1"/>
          </p:cNvSpPr>
          <p:nvPr/>
        </p:nvSpPr>
        <p:spPr bwMode="auto">
          <a:xfrm>
            <a:off x="1260858" y="3408034"/>
            <a:ext cx="518080" cy="474578"/>
          </a:xfrm>
          <a:custGeom>
            <a:avLst/>
            <a:gdLst>
              <a:gd name="T0" fmla="*/ 60 w 110"/>
              <a:gd name="T1" fmla="*/ 91 h 99"/>
              <a:gd name="T2" fmla="*/ 68 w 110"/>
              <a:gd name="T3" fmla="*/ 85 h 99"/>
              <a:gd name="T4" fmla="*/ 68 w 110"/>
              <a:gd name="T5" fmla="*/ 86 h 99"/>
              <a:gd name="T6" fmla="*/ 72 w 110"/>
              <a:gd name="T7" fmla="*/ 5 h 99"/>
              <a:gd name="T8" fmla="*/ 17 w 110"/>
              <a:gd name="T9" fmla="*/ 55 h 99"/>
              <a:gd name="T10" fmla="*/ 16 w 110"/>
              <a:gd name="T11" fmla="*/ 52 h 99"/>
              <a:gd name="T12" fmla="*/ 46 w 110"/>
              <a:gd name="T13" fmla="*/ 52 h 99"/>
              <a:gd name="T14" fmla="*/ 46 w 110"/>
              <a:gd name="T15" fmla="*/ 55 h 99"/>
              <a:gd name="T16" fmla="*/ 17 w 110"/>
              <a:gd name="T17" fmla="*/ 55 h 99"/>
              <a:gd name="T18" fmla="*/ 15 w 110"/>
              <a:gd name="T19" fmla="*/ 44 h 99"/>
              <a:gd name="T20" fmla="*/ 31 w 110"/>
              <a:gd name="T21" fmla="*/ 39 h 99"/>
              <a:gd name="T22" fmla="*/ 47 w 110"/>
              <a:gd name="T23" fmla="*/ 44 h 99"/>
              <a:gd name="T24" fmla="*/ 31 w 110"/>
              <a:gd name="T25" fmla="*/ 42 h 99"/>
              <a:gd name="T26" fmla="*/ 17 w 110"/>
              <a:gd name="T27" fmla="*/ 36 h 99"/>
              <a:gd name="T28" fmla="*/ 16 w 110"/>
              <a:gd name="T29" fmla="*/ 33 h 99"/>
              <a:gd name="T30" fmla="*/ 46 w 110"/>
              <a:gd name="T31" fmla="*/ 33 h 99"/>
              <a:gd name="T32" fmla="*/ 46 w 110"/>
              <a:gd name="T33" fmla="*/ 36 h 99"/>
              <a:gd name="T34" fmla="*/ 17 w 110"/>
              <a:gd name="T35" fmla="*/ 36 h 99"/>
              <a:gd name="T36" fmla="*/ 15 w 110"/>
              <a:gd name="T37" fmla="*/ 26 h 99"/>
              <a:gd name="T38" fmla="*/ 31 w 110"/>
              <a:gd name="T39" fmla="*/ 21 h 99"/>
              <a:gd name="T40" fmla="*/ 47 w 110"/>
              <a:gd name="T41" fmla="*/ 26 h 99"/>
              <a:gd name="T42" fmla="*/ 31 w 110"/>
              <a:gd name="T43" fmla="*/ 24 h 99"/>
              <a:gd name="T44" fmla="*/ 17 w 110"/>
              <a:gd name="T45" fmla="*/ 19 h 99"/>
              <a:gd name="T46" fmla="*/ 16 w 110"/>
              <a:gd name="T47" fmla="*/ 16 h 99"/>
              <a:gd name="T48" fmla="*/ 46 w 110"/>
              <a:gd name="T49" fmla="*/ 16 h 99"/>
              <a:gd name="T50" fmla="*/ 46 w 110"/>
              <a:gd name="T51" fmla="*/ 19 h 99"/>
              <a:gd name="T52" fmla="*/ 17 w 110"/>
              <a:gd name="T53" fmla="*/ 19 h 99"/>
              <a:gd name="T54" fmla="*/ 110 w 110"/>
              <a:gd name="T55" fmla="*/ 20 h 99"/>
              <a:gd name="T56" fmla="*/ 106 w 110"/>
              <a:gd name="T57" fmla="*/ 88 h 99"/>
              <a:gd name="T58" fmla="*/ 76 w 110"/>
              <a:gd name="T59" fmla="*/ 97 h 99"/>
              <a:gd name="T60" fmla="*/ 75 w 110"/>
              <a:gd name="T61" fmla="*/ 98 h 99"/>
              <a:gd name="T62" fmla="*/ 66 w 110"/>
              <a:gd name="T63" fmla="*/ 90 h 99"/>
              <a:gd name="T64" fmla="*/ 58 w 110"/>
              <a:gd name="T65" fmla="*/ 99 h 99"/>
              <a:gd name="T66" fmla="*/ 56 w 110"/>
              <a:gd name="T67" fmla="*/ 88 h 99"/>
              <a:gd name="T68" fmla="*/ 0 w 110"/>
              <a:gd name="T69" fmla="*/ 83 h 99"/>
              <a:gd name="T70" fmla="*/ 4 w 110"/>
              <a:gd name="T71" fmla="*/ 15 h 99"/>
              <a:gd name="T72" fmla="*/ 6 w 110"/>
              <a:gd name="T73" fmla="*/ 6 h 99"/>
              <a:gd name="T74" fmla="*/ 55 w 110"/>
              <a:gd name="T75" fmla="*/ 5 h 99"/>
              <a:gd name="T76" fmla="*/ 104 w 110"/>
              <a:gd name="T77" fmla="*/ 6 h 99"/>
              <a:gd name="T78" fmla="*/ 106 w 110"/>
              <a:gd name="T79" fmla="*/ 9 h 99"/>
              <a:gd name="T80" fmla="*/ 76 w 110"/>
              <a:gd name="T81" fmla="*/ 68 h 99"/>
              <a:gd name="T82" fmla="*/ 99 w 110"/>
              <a:gd name="T83" fmla="*/ 72 h 99"/>
              <a:gd name="T84" fmla="*/ 79 w 110"/>
              <a:gd name="T85" fmla="*/ 6 h 99"/>
              <a:gd name="T86" fmla="*/ 76 w 110"/>
              <a:gd name="T87" fmla="*/ 68 h 99"/>
              <a:gd name="T88" fmla="*/ 10 w 110"/>
              <a:gd name="T89" fmla="*/ 11 h 99"/>
              <a:gd name="T90" fmla="*/ 31 w 110"/>
              <a:gd name="T91" fmla="*/ 68 h 99"/>
              <a:gd name="T92" fmla="*/ 51 w 110"/>
              <a:gd name="T93" fmla="*/ 1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0" h="99">
                <a:moveTo>
                  <a:pt x="60" y="9"/>
                </a:moveTo>
                <a:cubicBezTo>
                  <a:pt x="60" y="91"/>
                  <a:pt x="60" y="91"/>
                  <a:pt x="60" y="91"/>
                </a:cubicBezTo>
                <a:cubicBezTo>
                  <a:pt x="65" y="86"/>
                  <a:pt x="65" y="86"/>
                  <a:pt x="65" y="86"/>
                </a:cubicBezTo>
                <a:cubicBezTo>
                  <a:pt x="65" y="85"/>
                  <a:pt x="67" y="85"/>
                  <a:pt x="68" y="85"/>
                </a:cubicBezTo>
                <a:cubicBezTo>
                  <a:pt x="68" y="85"/>
                  <a:pt x="68" y="85"/>
                  <a:pt x="68" y="86"/>
                </a:cubicBezTo>
                <a:cubicBezTo>
                  <a:pt x="68" y="86"/>
                  <a:pt x="68" y="86"/>
                  <a:pt x="68" y="86"/>
                </a:cubicBezTo>
                <a:cubicBezTo>
                  <a:pt x="72" y="91"/>
                  <a:pt x="72" y="91"/>
                  <a:pt x="72" y="91"/>
                </a:cubicBezTo>
                <a:cubicBezTo>
                  <a:pt x="72" y="5"/>
                  <a:pt x="72" y="5"/>
                  <a:pt x="72" y="5"/>
                </a:cubicBezTo>
                <a:cubicBezTo>
                  <a:pt x="60" y="9"/>
                  <a:pt x="60" y="9"/>
                  <a:pt x="60" y="9"/>
                </a:cubicBezTo>
                <a:close/>
                <a:moveTo>
                  <a:pt x="17" y="55"/>
                </a:moveTo>
                <a:cubicBezTo>
                  <a:pt x="16" y="55"/>
                  <a:pt x="15" y="55"/>
                  <a:pt x="15" y="54"/>
                </a:cubicBezTo>
                <a:cubicBezTo>
                  <a:pt x="15" y="53"/>
                  <a:pt x="15" y="52"/>
                  <a:pt x="16" y="52"/>
                </a:cubicBezTo>
                <a:cubicBezTo>
                  <a:pt x="21" y="50"/>
                  <a:pt x="26" y="49"/>
                  <a:pt x="31" y="49"/>
                </a:cubicBezTo>
                <a:cubicBezTo>
                  <a:pt x="36" y="49"/>
                  <a:pt x="41" y="50"/>
                  <a:pt x="46" y="52"/>
                </a:cubicBezTo>
                <a:cubicBezTo>
                  <a:pt x="47" y="52"/>
                  <a:pt x="48" y="53"/>
                  <a:pt x="47" y="54"/>
                </a:cubicBezTo>
                <a:cubicBezTo>
                  <a:pt x="47" y="54"/>
                  <a:pt x="46" y="55"/>
                  <a:pt x="46" y="55"/>
                </a:cubicBezTo>
                <a:cubicBezTo>
                  <a:pt x="41" y="53"/>
                  <a:pt x="36" y="52"/>
                  <a:pt x="31" y="52"/>
                </a:cubicBezTo>
                <a:cubicBezTo>
                  <a:pt x="26" y="52"/>
                  <a:pt x="21" y="53"/>
                  <a:pt x="17" y="55"/>
                </a:cubicBezTo>
                <a:close/>
                <a:moveTo>
                  <a:pt x="17" y="45"/>
                </a:moveTo>
                <a:cubicBezTo>
                  <a:pt x="16" y="45"/>
                  <a:pt x="15" y="45"/>
                  <a:pt x="15" y="44"/>
                </a:cubicBezTo>
                <a:cubicBezTo>
                  <a:pt x="15" y="43"/>
                  <a:pt x="15" y="42"/>
                  <a:pt x="16" y="42"/>
                </a:cubicBezTo>
                <a:cubicBezTo>
                  <a:pt x="21" y="40"/>
                  <a:pt x="26" y="39"/>
                  <a:pt x="31" y="39"/>
                </a:cubicBezTo>
                <a:cubicBezTo>
                  <a:pt x="36" y="39"/>
                  <a:pt x="41" y="40"/>
                  <a:pt x="46" y="42"/>
                </a:cubicBezTo>
                <a:cubicBezTo>
                  <a:pt x="47" y="42"/>
                  <a:pt x="48" y="43"/>
                  <a:pt x="47" y="44"/>
                </a:cubicBezTo>
                <a:cubicBezTo>
                  <a:pt x="47" y="45"/>
                  <a:pt x="46" y="45"/>
                  <a:pt x="46" y="45"/>
                </a:cubicBezTo>
                <a:cubicBezTo>
                  <a:pt x="41" y="43"/>
                  <a:pt x="36" y="42"/>
                  <a:pt x="31" y="42"/>
                </a:cubicBezTo>
                <a:cubicBezTo>
                  <a:pt x="26" y="42"/>
                  <a:pt x="21" y="43"/>
                  <a:pt x="17" y="45"/>
                </a:cubicBezTo>
                <a:close/>
                <a:moveTo>
                  <a:pt x="17" y="36"/>
                </a:moveTo>
                <a:cubicBezTo>
                  <a:pt x="16" y="37"/>
                  <a:pt x="15" y="36"/>
                  <a:pt x="15" y="35"/>
                </a:cubicBezTo>
                <a:cubicBezTo>
                  <a:pt x="15" y="35"/>
                  <a:pt x="15" y="34"/>
                  <a:pt x="16" y="33"/>
                </a:cubicBezTo>
                <a:cubicBezTo>
                  <a:pt x="21" y="32"/>
                  <a:pt x="26" y="31"/>
                  <a:pt x="31" y="31"/>
                </a:cubicBezTo>
                <a:cubicBezTo>
                  <a:pt x="36" y="31"/>
                  <a:pt x="41" y="32"/>
                  <a:pt x="46" y="33"/>
                </a:cubicBezTo>
                <a:cubicBezTo>
                  <a:pt x="47" y="34"/>
                  <a:pt x="48" y="34"/>
                  <a:pt x="47" y="35"/>
                </a:cubicBezTo>
                <a:cubicBezTo>
                  <a:pt x="47" y="36"/>
                  <a:pt x="46" y="36"/>
                  <a:pt x="46" y="36"/>
                </a:cubicBezTo>
                <a:cubicBezTo>
                  <a:pt x="41" y="35"/>
                  <a:pt x="36" y="34"/>
                  <a:pt x="31" y="34"/>
                </a:cubicBezTo>
                <a:cubicBezTo>
                  <a:pt x="26" y="34"/>
                  <a:pt x="21" y="34"/>
                  <a:pt x="17" y="36"/>
                </a:cubicBezTo>
                <a:close/>
                <a:moveTo>
                  <a:pt x="17" y="27"/>
                </a:moveTo>
                <a:cubicBezTo>
                  <a:pt x="16" y="27"/>
                  <a:pt x="15" y="27"/>
                  <a:pt x="15" y="26"/>
                </a:cubicBezTo>
                <a:cubicBezTo>
                  <a:pt x="15" y="25"/>
                  <a:pt x="15" y="24"/>
                  <a:pt x="16" y="24"/>
                </a:cubicBezTo>
                <a:cubicBezTo>
                  <a:pt x="21" y="22"/>
                  <a:pt x="26" y="21"/>
                  <a:pt x="31" y="21"/>
                </a:cubicBezTo>
                <a:cubicBezTo>
                  <a:pt x="36" y="21"/>
                  <a:pt x="41" y="22"/>
                  <a:pt x="46" y="24"/>
                </a:cubicBezTo>
                <a:cubicBezTo>
                  <a:pt x="47" y="24"/>
                  <a:pt x="48" y="25"/>
                  <a:pt x="47" y="26"/>
                </a:cubicBezTo>
                <a:cubicBezTo>
                  <a:pt x="47" y="27"/>
                  <a:pt x="46" y="27"/>
                  <a:pt x="46" y="27"/>
                </a:cubicBezTo>
                <a:cubicBezTo>
                  <a:pt x="41" y="25"/>
                  <a:pt x="36" y="24"/>
                  <a:pt x="31" y="24"/>
                </a:cubicBezTo>
                <a:cubicBezTo>
                  <a:pt x="26" y="24"/>
                  <a:pt x="21" y="25"/>
                  <a:pt x="17" y="27"/>
                </a:cubicBezTo>
                <a:close/>
                <a:moveTo>
                  <a:pt x="17" y="19"/>
                </a:moveTo>
                <a:cubicBezTo>
                  <a:pt x="16" y="19"/>
                  <a:pt x="15" y="19"/>
                  <a:pt x="15" y="18"/>
                </a:cubicBezTo>
                <a:cubicBezTo>
                  <a:pt x="15" y="17"/>
                  <a:pt x="15" y="16"/>
                  <a:pt x="16" y="16"/>
                </a:cubicBezTo>
                <a:cubicBezTo>
                  <a:pt x="21" y="14"/>
                  <a:pt x="26" y="13"/>
                  <a:pt x="31" y="13"/>
                </a:cubicBezTo>
                <a:cubicBezTo>
                  <a:pt x="36" y="13"/>
                  <a:pt x="41" y="14"/>
                  <a:pt x="46" y="16"/>
                </a:cubicBezTo>
                <a:cubicBezTo>
                  <a:pt x="47" y="16"/>
                  <a:pt x="48" y="17"/>
                  <a:pt x="47" y="18"/>
                </a:cubicBezTo>
                <a:cubicBezTo>
                  <a:pt x="47" y="18"/>
                  <a:pt x="46" y="19"/>
                  <a:pt x="46" y="19"/>
                </a:cubicBezTo>
                <a:cubicBezTo>
                  <a:pt x="41" y="17"/>
                  <a:pt x="36" y="16"/>
                  <a:pt x="31" y="16"/>
                </a:cubicBezTo>
                <a:cubicBezTo>
                  <a:pt x="26" y="16"/>
                  <a:pt x="21" y="17"/>
                  <a:pt x="17" y="19"/>
                </a:cubicBezTo>
                <a:close/>
                <a:moveTo>
                  <a:pt x="106" y="15"/>
                </a:moveTo>
                <a:cubicBezTo>
                  <a:pt x="108" y="15"/>
                  <a:pt x="110" y="17"/>
                  <a:pt x="110" y="20"/>
                </a:cubicBezTo>
                <a:cubicBezTo>
                  <a:pt x="110" y="83"/>
                  <a:pt x="110" y="83"/>
                  <a:pt x="110" y="83"/>
                </a:cubicBezTo>
                <a:cubicBezTo>
                  <a:pt x="110" y="86"/>
                  <a:pt x="108" y="88"/>
                  <a:pt x="106" y="88"/>
                </a:cubicBezTo>
                <a:cubicBezTo>
                  <a:pt x="76" y="88"/>
                  <a:pt x="76" y="88"/>
                  <a:pt x="76" y="88"/>
                </a:cubicBezTo>
                <a:cubicBezTo>
                  <a:pt x="76" y="97"/>
                  <a:pt x="76" y="97"/>
                  <a:pt x="76" y="97"/>
                </a:cubicBezTo>
                <a:cubicBezTo>
                  <a:pt x="76" y="97"/>
                  <a:pt x="76" y="97"/>
                  <a:pt x="76" y="97"/>
                </a:cubicBezTo>
                <a:cubicBezTo>
                  <a:pt x="76" y="97"/>
                  <a:pt x="76" y="98"/>
                  <a:pt x="75" y="98"/>
                </a:cubicBezTo>
                <a:cubicBezTo>
                  <a:pt x="74" y="99"/>
                  <a:pt x="73" y="99"/>
                  <a:pt x="72" y="98"/>
                </a:cubicBezTo>
                <a:cubicBezTo>
                  <a:pt x="66" y="90"/>
                  <a:pt x="66" y="90"/>
                  <a:pt x="66" y="90"/>
                </a:cubicBezTo>
                <a:cubicBezTo>
                  <a:pt x="60" y="98"/>
                  <a:pt x="60" y="98"/>
                  <a:pt x="60" y="98"/>
                </a:cubicBezTo>
                <a:cubicBezTo>
                  <a:pt x="60" y="99"/>
                  <a:pt x="59" y="99"/>
                  <a:pt x="58" y="99"/>
                </a:cubicBezTo>
                <a:cubicBezTo>
                  <a:pt x="57" y="99"/>
                  <a:pt x="56" y="98"/>
                  <a:pt x="56" y="97"/>
                </a:cubicBezTo>
                <a:cubicBezTo>
                  <a:pt x="56" y="88"/>
                  <a:pt x="56" y="88"/>
                  <a:pt x="56" y="88"/>
                </a:cubicBezTo>
                <a:cubicBezTo>
                  <a:pt x="4" y="88"/>
                  <a:pt x="4" y="88"/>
                  <a:pt x="4" y="88"/>
                </a:cubicBezTo>
                <a:cubicBezTo>
                  <a:pt x="2" y="88"/>
                  <a:pt x="0" y="86"/>
                  <a:pt x="0" y="83"/>
                </a:cubicBezTo>
                <a:cubicBezTo>
                  <a:pt x="0" y="20"/>
                  <a:pt x="0" y="20"/>
                  <a:pt x="0" y="20"/>
                </a:cubicBezTo>
                <a:cubicBezTo>
                  <a:pt x="0" y="17"/>
                  <a:pt x="1" y="15"/>
                  <a:pt x="4" y="15"/>
                </a:cubicBezTo>
                <a:cubicBezTo>
                  <a:pt x="4" y="9"/>
                  <a:pt x="4" y="9"/>
                  <a:pt x="4" y="9"/>
                </a:cubicBezTo>
                <a:cubicBezTo>
                  <a:pt x="4" y="8"/>
                  <a:pt x="4" y="6"/>
                  <a:pt x="6" y="6"/>
                </a:cubicBezTo>
                <a:cubicBezTo>
                  <a:pt x="14" y="1"/>
                  <a:pt x="23" y="0"/>
                  <a:pt x="31" y="0"/>
                </a:cubicBezTo>
                <a:cubicBezTo>
                  <a:pt x="39" y="0"/>
                  <a:pt x="47" y="2"/>
                  <a:pt x="55" y="5"/>
                </a:cubicBezTo>
                <a:cubicBezTo>
                  <a:pt x="63" y="1"/>
                  <a:pt x="71" y="0"/>
                  <a:pt x="79" y="0"/>
                </a:cubicBezTo>
                <a:cubicBezTo>
                  <a:pt x="88" y="0"/>
                  <a:pt x="96" y="2"/>
                  <a:pt x="104" y="6"/>
                </a:cubicBezTo>
                <a:cubicBezTo>
                  <a:pt x="105" y="7"/>
                  <a:pt x="106" y="8"/>
                  <a:pt x="106" y="9"/>
                </a:cubicBezTo>
                <a:cubicBezTo>
                  <a:pt x="106" y="9"/>
                  <a:pt x="106" y="9"/>
                  <a:pt x="106" y="9"/>
                </a:cubicBezTo>
                <a:cubicBezTo>
                  <a:pt x="106" y="15"/>
                  <a:pt x="106" y="15"/>
                  <a:pt x="106" y="15"/>
                </a:cubicBezTo>
                <a:close/>
                <a:moveTo>
                  <a:pt x="76" y="68"/>
                </a:moveTo>
                <a:cubicBezTo>
                  <a:pt x="77" y="68"/>
                  <a:pt x="78" y="68"/>
                  <a:pt x="79" y="68"/>
                </a:cubicBezTo>
                <a:cubicBezTo>
                  <a:pt x="86" y="68"/>
                  <a:pt x="93" y="69"/>
                  <a:pt x="99" y="72"/>
                </a:cubicBezTo>
                <a:cubicBezTo>
                  <a:pt x="99" y="11"/>
                  <a:pt x="99" y="11"/>
                  <a:pt x="99" y="11"/>
                </a:cubicBezTo>
                <a:cubicBezTo>
                  <a:pt x="93" y="8"/>
                  <a:pt x="86" y="6"/>
                  <a:pt x="79" y="6"/>
                </a:cubicBezTo>
                <a:cubicBezTo>
                  <a:pt x="78" y="6"/>
                  <a:pt x="77" y="6"/>
                  <a:pt x="76" y="6"/>
                </a:cubicBezTo>
                <a:cubicBezTo>
                  <a:pt x="76" y="68"/>
                  <a:pt x="76" y="68"/>
                  <a:pt x="76" y="68"/>
                </a:cubicBezTo>
                <a:close/>
                <a:moveTo>
                  <a:pt x="31" y="6"/>
                </a:moveTo>
                <a:cubicBezTo>
                  <a:pt x="24" y="6"/>
                  <a:pt x="17" y="8"/>
                  <a:pt x="10" y="11"/>
                </a:cubicBezTo>
                <a:cubicBezTo>
                  <a:pt x="10" y="72"/>
                  <a:pt x="10" y="72"/>
                  <a:pt x="10" y="72"/>
                </a:cubicBezTo>
                <a:cubicBezTo>
                  <a:pt x="17" y="69"/>
                  <a:pt x="24" y="67"/>
                  <a:pt x="31" y="68"/>
                </a:cubicBezTo>
                <a:cubicBezTo>
                  <a:pt x="38" y="68"/>
                  <a:pt x="45" y="69"/>
                  <a:pt x="51" y="72"/>
                </a:cubicBezTo>
                <a:cubicBezTo>
                  <a:pt x="51" y="11"/>
                  <a:pt x="51" y="11"/>
                  <a:pt x="51" y="11"/>
                </a:cubicBezTo>
                <a:cubicBezTo>
                  <a:pt x="45" y="8"/>
                  <a:pt x="38" y="6"/>
                  <a:pt x="3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文本框 27"/>
          <p:cNvSpPr txBox="1"/>
          <p:nvPr/>
        </p:nvSpPr>
        <p:spPr>
          <a:xfrm>
            <a:off x="10124954" y="1664119"/>
            <a:ext cx="1179625" cy="646331"/>
          </a:xfrm>
          <a:prstGeom prst="rect">
            <a:avLst/>
          </a:prstGeom>
          <a:noFill/>
        </p:spPr>
        <p:txBody>
          <a:bodyPr wrap="square" rtlCol="0">
            <a:spAutoFit/>
          </a:bodyPr>
          <a:lstStyle/>
          <a:p>
            <a:pPr algn="ct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136565" y="2429608"/>
            <a:ext cx="6138787"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负责服务器的维护，平台和集群的维护。</a:t>
            </a:r>
          </a:p>
        </p:txBody>
      </p:sp>
      <p:sp>
        <p:nvSpPr>
          <p:cNvPr id="30" name="文本框 29"/>
          <p:cNvSpPr txBox="1"/>
          <p:nvPr/>
        </p:nvSpPr>
        <p:spPr>
          <a:xfrm>
            <a:off x="2136565" y="3430018"/>
            <a:ext cx="7443297"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参与新上线系统业务流程设定、系统需求。</a:t>
            </a:r>
          </a:p>
        </p:txBody>
      </p:sp>
      <p:sp>
        <p:nvSpPr>
          <p:cNvPr id="35" name="文本框 34"/>
          <p:cNvSpPr txBox="1"/>
          <p:nvPr/>
        </p:nvSpPr>
        <p:spPr>
          <a:xfrm>
            <a:off x="2136565" y="4348995"/>
            <a:ext cx="8976099"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负责所维护系统事件、问题处理、上线变更评审及操作。</a:t>
            </a:r>
          </a:p>
        </p:txBody>
      </p:sp>
      <p:sp>
        <p:nvSpPr>
          <p:cNvPr id="36" name="文本框 35"/>
          <p:cNvSpPr txBox="1"/>
          <p:nvPr/>
        </p:nvSpPr>
        <p:spPr>
          <a:xfrm>
            <a:off x="2136565" y="5321756"/>
            <a:ext cx="9141035"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根据系统运行情况，编写并根据实际情况更新技术运维文档。</a:t>
            </a:r>
          </a:p>
        </p:txBody>
      </p:sp>
    </p:spTree>
    <p:extLst>
      <p:ext uri="{BB962C8B-B14F-4D97-AF65-F5344CB8AC3E}">
        <p14:creationId xmlns:p14="http://schemas.microsoft.com/office/powerpoint/2010/main" val="5142834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800"/>
                                        <p:tgtEl>
                                          <p:spTgt spid="10"/>
                                        </p:tgtEl>
                                      </p:cBhvr>
                                    </p:animEffect>
                                  </p:childTnLst>
                                </p:cTn>
                              </p:par>
                              <p:par>
                                <p:cTn id="21" presetID="10" presetClass="entr" presetSubtype="0" fill="hold" grpId="0" nodeType="withEffect">
                                  <p:stCondLst>
                                    <p:cond delay="7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41" presetClass="entr" presetSubtype="0" fill="hold" grpId="0" nodeType="withEffect">
                                  <p:stCondLst>
                                    <p:cond delay="1100"/>
                                  </p:stCondLst>
                                  <p:iterate type="lt">
                                    <p:tmPct val="5000"/>
                                  </p:iterate>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6"/>
                                        </p:tgtEl>
                                        <p:attrNameLst>
                                          <p:attrName>ppt_y</p:attrName>
                                        </p:attrNameLst>
                                      </p:cBhvr>
                                      <p:tavLst>
                                        <p:tav tm="0">
                                          <p:val>
                                            <p:strVal val="#ppt_y"/>
                                          </p:val>
                                        </p:tav>
                                        <p:tav tm="100000">
                                          <p:val>
                                            <p:strVal val="#ppt_y"/>
                                          </p:val>
                                        </p:tav>
                                      </p:tavLst>
                                    </p:anim>
                                    <p:anim calcmode="lin" valueType="num">
                                      <p:cBhvr>
                                        <p:cTn id="28"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6"/>
                                        </p:tgtEl>
                                      </p:cBhvr>
                                    </p:animEffect>
                                  </p:childTnLst>
                                </p:cTn>
                              </p:par>
                              <p:par>
                                <p:cTn id="31" presetID="10" presetClass="entr" presetSubtype="0" fill="hold" nodeType="withEffect">
                                  <p:stCondLst>
                                    <p:cond delay="20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22" presetClass="entr" presetSubtype="8" fill="hold" grpId="0" nodeType="withEffect">
                                  <p:stCondLst>
                                    <p:cond delay="240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10" presetClass="entr" presetSubtype="0" fill="hold" nodeType="withEffect">
                                  <p:stCondLst>
                                    <p:cond delay="280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22" presetClass="entr" presetSubtype="8" fill="hold" grpId="0" nodeType="withEffect">
                                  <p:stCondLst>
                                    <p:cond delay="320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par>
                                <p:cTn id="43" presetID="10" presetClass="entr" presetSubtype="0" fill="hold" nodeType="withEffect">
                                  <p:stCondLst>
                                    <p:cond delay="36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22" presetClass="entr" presetSubtype="8" fill="hold" grpId="0" nodeType="withEffect">
                                  <p:stCondLst>
                                    <p:cond delay="400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par>
                                <p:cTn id="49" presetID="10" presetClass="entr" presetSubtype="0" fill="hold" nodeType="withEffect">
                                  <p:stCondLst>
                                    <p:cond delay="430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22" presetClass="entr" presetSubtype="8" fill="hold" grpId="0" nodeType="withEffect">
                                  <p:stCondLst>
                                    <p:cond delay="460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par>
                                <p:cTn id="55" presetID="22" presetClass="entr" presetSubtype="8" fill="hold" grpId="0" nodeType="withEffect">
                                  <p:stCondLst>
                                    <p:cond delay="240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par>
                                <p:cTn id="58" presetID="22" presetClass="entr" presetSubtype="8" fill="hold" grpId="0" nodeType="withEffect">
                                  <p:stCondLst>
                                    <p:cond delay="3200"/>
                                  </p:stCondLst>
                                  <p:childTnLst>
                                    <p:set>
                                      <p:cBhvr>
                                        <p:cTn id="59" dur="1" fill="hold">
                                          <p:stCondLst>
                                            <p:cond delay="0"/>
                                          </p:stCondLst>
                                        </p:cTn>
                                        <p:tgtEl>
                                          <p:spTgt spid="30"/>
                                        </p:tgtEl>
                                        <p:attrNameLst>
                                          <p:attrName>style.visibility</p:attrName>
                                        </p:attrNameLst>
                                      </p:cBhvr>
                                      <p:to>
                                        <p:strVal val="visible"/>
                                      </p:to>
                                    </p:set>
                                    <p:animEffect transition="in" filter="wipe(left)">
                                      <p:cBhvr>
                                        <p:cTn id="60" dur="500"/>
                                        <p:tgtEl>
                                          <p:spTgt spid="30"/>
                                        </p:tgtEl>
                                      </p:cBhvr>
                                    </p:animEffect>
                                  </p:childTnLst>
                                </p:cTn>
                              </p:par>
                              <p:par>
                                <p:cTn id="61" presetID="22" presetClass="entr" presetSubtype="8" fill="hold" grpId="0" nodeType="withEffect">
                                  <p:stCondLst>
                                    <p:cond delay="400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par>
                                <p:cTn id="64" presetID="22" presetClass="entr" presetSubtype="8" fill="hold" grpId="0" nodeType="withEffect">
                                  <p:stCondLst>
                                    <p:cond delay="4600"/>
                                  </p:stCondLst>
                                  <p:childTnLst>
                                    <p:set>
                                      <p:cBhvr>
                                        <p:cTn id="65" dur="1" fill="hold">
                                          <p:stCondLst>
                                            <p:cond delay="0"/>
                                          </p:stCondLst>
                                        </p:cTn>
                                        <p:tgtEl>
                                          <p:spTgt spid="36"/>
                                        </p:tgtEl>
                                        <p:attrNameLst>
                                          <p:attrName>style.visibility</p:attrName>
                                        </p:attrNameLst>
                                      </p:cBhvr>
                                      <p:to>
                                        <p:strVal val="visible"/>
                                      </p:to>
                                    </p:set>
                                    <p:animEffect transition="in" filter="wipe(left)">
                                      <p:cBhvr>
                                        <p:cTn id="66" dur="500"/>
                                        <p:tgtEl>
                                          <p:spTgt spid="36"/>
                                        </p:tgtEl>
                                      </p:cBhvr>
                                    </p:animEffect>
                                  </p:childTnLst>
                                </p:cTn>
                              </p:par>
                              <p:par>
                                <p:cTn id="67" presetID="10" presetClass="entr" presetSubtype="0" fill="hold" grpId="0" nodeType="withEffect">
                                  <p:stCondLst>
                                    <p:cond delay="200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grpId="0" nodeType="withEffect">
                                  <p:stCondLst>
                                    <p:cond delay="280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360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10" presetClass="entr" presetSubtype="0" fill="hold" grpId="0" nodeType="withEffect">
                                  <p:stCondLst>
                                    <p:cond delay="430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12" grpId="0" animBg="1"/>
      <p:bldP spid="14" grpId="0" animBg="1"/>
      <p:bldP spid="15" grpId="0" animBg="1"/>
      <p:bldP spid="16" grpId="0"/>
      <p:bldP spid="18" grpId="0" animBg="1"/>
      <p:bldP spid="20" grpId="0" animBg="1"/>
      <p:bldP spid="22" grpId="0" animBg="1"/>
      <p:bldP spid="23" grpId="0" animBg="1"/>
      <p:bldP spid="24" grpId="0" animBg="1"/>
      <p:bldP spid="25" grpId="0" animBg="1"/>
      <p:bldP spid="29" grpId="0"/>
      <p:bldP spid="30" grpId="0"/>
      <p:bldP spid="35"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组合 92">
            <a:extLst>
              <a:ext uri="{FF2B5EF4-FFF2-40B4-BE49-F238E27FC236}">
                <a16:creationId xmlns:a16="http://schemas.microsoft.com/office/drawing/2014/main" id="{16DCD3F2-5B58-4894-9993-22770231253B}"/>
              </a:ext>
            </a:extLst>
          </p:cNvPr>
          <p:cNvGrpSpPr/>
          <p:nvPr/>
        </p:nvGrpSpPr>
        <p:grpSpPr>
          <a:xfrm flipV="1">
            <a:off x="3442503" y="1141643"/>
            <a:ext cx="304879" cy="1309466"/>
            <a:chOff x="3229776" y="4077189"/>
            <a:chExt cx="729109" cy="1114168"/>
          </a:xfrm>
        </p:grpSpPr>
        <p:cxnSp>
          <p:nvCxnSpPr>
            <p:cNvPr id="94" name="直接连接符 93">
              <a:extLst>
                <a:ext uri="{FF2B5EF4-FFF2-40B4-BE49-F238E27FC236}">
                  <a16:creationId xmlns:a16="http://schemas.microsoft.com/office/drawing/2014/main" id="{A15E5775-DA34-44CF-BFCD-CBC323BDDD90}"/>
                </a:ext>
              </a:extLst>
            </p:cNvPr>
            <p:cNvCxnSpPr/>
            <p:nvPr/>
          </p:nvCxnSpPr>
          <p:spPr>
            <a:xfrm flipH="1">
              <a:off x="3696532" y="4077189"/>
              <a:ext cx="262353" cy="11083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4B2302FB-8BDC-4230-97D2-66B231D96C98}"/>
                </a:ext>
              </a:extLst>
            </p:cNvPr>
            <p:cNvCxnSpPr/>
            <p:nvPr/>
          </p:nvCxnSpPr>
          <p:spPr>
            <a:xfrm flipH="1">
              <a:off x="3229776" y="5191357"/>
              <a:ext cx="466756"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7128183" y="3896468"/>
            <a:ext cx="1584312" cy="751670"/>
            <a:chOff x="6629362" y="4746156"/>
            <a:chExt cx="1435070" cy="352868"/>
          </a:xfrm>
        </p:grpSpPr>
        <p:cxnSp>
          <p:nvCxnSpPr>
            <p:cNvPr id="42" name="直接连接符 41"/>
            <p:cNvCxnSpPr>
              <a:stCxn id="62" idx="7"/>
            </p:cNvCxnSpPr>
            <p:nvPr/>
          </p:nvCxnSpPr>
          <p:spPr>
            <a:xfrm flipV="1">
              <a:off x="6786575" y="4746156"/>
              <a:ext cx="575497" cy="13905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62070" y="4746156"/>
              <a:ext cx="70236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3A1D4C66-15AE-4F87-A575-16B5ECFB40BB}"/>
                </a:ext>
              </a:extLst>
            </p:cNvPr>
            <p:cNvCxnSpPr>
              <a:cxnSpLocks/>
              <a:endCxn id="98" idx="1"/>
            </p:cNvCxnSpPr>
            <p:nvPr/>
          </p:nvCxnSpPr>
          <p:spPr>
            <a:xfrm>
              <a:off x="6629362" y="5082629"/>
              <a:ext cx="1420761" cy="1639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2" name="矩形 11" hidden="1"/>
          <p:cNvSpPr/>
          <p:nvPr/>
        </p:nvSpPr>
        <p:spPr>
          <a:xfrm>
            <a:off x="0" y="485174"/>
            <a:ext cx="182880" cy="5206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95325" y="318442"/>
            <a:ext cx="4888744"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IT</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行业求职期平均薪酬</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8952743" y="1761661"/>
            <a:ext cx="2223257"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长春（</a:t>
            </a:r>
            <a:r>
              <a:rPr lang="en-US" altLang="zh-CN" sz="2000" b="1" dirty="0">
                <a:solidFill>
                  <a:srgbClr val="0070C0"/>
                </a:solidFill>
                <a:latin typeface="微软雅黑" panose="020B0503020204020204" pitchFamily="34" charset="-122"/>
                <a:ea typeface="微软雅黑" panose="020B0503020204020204" pitchFamily="34" charset="-122"/>
              </a:rPr>
              <a:t>6223</a:t>
            </a:r>
            <a:r>
              <a:rPr lang="zh-CN" altLang="en-US" sz="2000" b="1" dirty="0">
                <a:solidFill>
                  <a:srgbClr val="0070C0"/>
                </a:solidFill>
                <a:latin typeface="微软雅黑" panose="020B0503020204020204" pitchFamily="34" charset="-122"/>
                <a:ea typeface="微软雅黑" panose="020B0503020204020204" pitchFamily="34" charset="-122"/>
              </a:rPr>
              <a:t>元）</a:t>
            </a:r>
          </a:p>
        </p:txBody>
      </p:sp>
      <p:sp>
        <p:nvSpPr>
          <p:cNvPr id="26" name="文本框 25"/>
          <p:cNvSpPr txBox="1"/>
          <p:nvPr/>
        </p:nvSpPr>
        <p:spPr>
          <a:xfrm>
            <a:off x="8712499" y="2893171"/>
            <a:ext cx="2431903"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北京（</a:t>
            </a:r>
            <a:r>
              <a:rPr lang="en-US" altLang="zh-CN" sz="2000" b="1" dirty="0">
                <a:solidFill>
                  <a:srgbClr val="0070C0"/>
                </a:solidFill>
                <a:latin typeface="微软雅黑" panose="020B0503020204020204" pitchFamily="34" charset="-122"/>
                <a:ea typeface="微软雅黑" panose="020B0503020204020204" pitchFamily="34" charset="-122"/>
              </a:rPr>
              <a:t>10310</a:t>
            </a:r>
            <a:r>
              <a:rPr lang="zh-CN" altLang="en-US" sz="2000" b="1" dirty="0">
                <a:solidFill>
                  <a:srgbClr val="0070C0"/>
                </a:solidFill>
                <a:latin typeface="微软雅黑" panose="020B0503020204020204" pitchFamily="34" charset="-122"/>
                <a:ea typeface="微软雅黑" panose="020B0503020204020204" pitchFamily="34" charset="-122"/>
              </a:rPr>
              <a:t>元）</a:t>
            </a:r>
          </a:p>
        </p:txBody>
      </p:sp>
      <p:sp>
        <p:nvSpPr>
          <p:cNvPr id="37" name="文本框 36"/>
          <p:cNvSpPr txBox="1"/>
          <p:nvPr/>
        </p:nvSpPr>
        <p:spPr>
          <a:xfrm>
            <a:off x="8743996" y="3768948"/>
            <a:ext cx="2463500"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上海（</a:t>
            </a:r>
            <a:r>
              <a:rPr lang="en-US" altLang="zh-CN" sz="2000" b="1" dirty="0">
                <a:solidFill>
                  <a:srgbClr val="0070C0"/>
                </a:solidFill>
                <a:latin typeface="微软雅黑" panose="020B0503020204020204" pitchFamily="34" charset="-122"/>
                <a:ea typeface="微软雅黑" panose="020B0503020204020204" pitchFamily="34" charset="-122"/>
              </a:rPr>
              <a:t>9337</a:t>
            </a:r>
            <a:r>
              <a:rPr lang="zh-CN" altLang="en-US" sz="2000" b="1" dirty="0">
                <a:solidFill>
                  <a:srgbClr val="0070C0"/>
                </a:solidFill>
                <a:latin typeface="微软雅黑" panose="020B0503020204020204" pitchFamily="34" charset="-122"/>
                <a:ea typeface="微软雅黑" panose="020B0503020204020204" pitchFamily="34" charset="-122"/>
              </a:rPr>
              <a:t>元）</a:t>
            </a:r>
          </a:p>
        </p:txBody>
      </p:sp>
      <p:grpSp>
        <p:nvGrpSpPr>
          <p:cNvPr id="44" name="组合 43"/>
          <p:cNvGrpSpPr/>
          <p:nvPr/>
        </p:nvGrpSpPr>
        <p:grpSpPr>
          <a:xfrm>
            <a:off x="1964569" y="1089771"/>
            <a:ext cx="6126163" cy="5065713"/>
            <a:chOff x="1964569" y="1089771"/>
            <a:chExt cx="6126163" cy="5065713"/>
          </a:xfrm>
        </p:grpSpPr>
        <p:sp>
          <p:nvSpPr>
            <p:cNvPr id="52" name="Freeform 12"/>
            <p:cNvSpPr>
              <a:spLocks/>
            </p:cNvSpPr>
            <p:nvPr/>
          </p:nvSpPr>
          <p:spPr bwMode="auto">
            <a:xfrm>
              <a:off x="4388682" y="4648946"/>
              <a:ext cx="1068388" cy="1111250"/>
            </a:xfrm>
            <a:custGeom>
              <a:avLst/>
              <a:gdLst>
                <a:gd name="T0" fmla="*/ 10 w 284"/>
                <a:gd name="T1" fmla="*/ 182 h 296"/>
                <a:gd name="T2" fmla="*/ 41 w 284"/>
                <a:gd name="T3" fmla="*/ 181 h 296"/>
                <a:gd name="T4" fmla="*/ 42 w 284"/>
                <a:gd name="T5" fmla="*/ 195 h 296"/>
                <a:gd name="T6" fmla="*/ 68 w 284"/>
                <a:gd name="T7" fmla="*/ 221 h 296"/>
                <a:gd name="T8" fmla="*/ 72 w 284"/>
                <a:gd name="T9" fmla="*/ 260 h 296"/>
                <a:gd name="T10" fmla="*/ 110 w 284"/>
                <a:gd name="T11" fmla="*/ 270 h 296"/>
                <a:gd name="T12" fmla="*/ 118 w 284"/>
                <a:gd name="T13" fmla="*/ 282 h 296"/>
                <a:gd name="T14" fmla="*/ 136 w 284"/>
                <a:gd name="T15" fmla="*/ 296 h 296"/>
                <a:gd name="T16" fmla="*/ 136 w 284"/>
                <a:gd name="T17" fmla="*/ 284 h 296"/>
                <a:gd name="T18" fmla="*/ 135 w 284"/>
                <a:gd name="T19" fmla="*/ 244 h 296"/>
                <a:gd name="T20" fmla="*/ 162 w 284"/>
                <a:gd name="T21" fmla="*/ 236 h 296"/>
                <a:gd name="T22" fmla="*/ 190 w 284"/>
                <a:gd name="T23" fmla="*/ 236 h 296"/>
                <a:gd name="T24" fmla="*/ 220 w 284"/>
                <a:gd name="T25" fmla="*/ 233 h 296"/>
                <a:gd name="T26" fmla="*/ 256 w 284"/>
                <a:gd name="T27" fmla="*/ 211 h 296"/>
                <a:gd name="T28" fmla="*/ 265 w 284"/>
                <a:gd name="T29" fmla="*/ 214 h 296"/>
                <a:gd name="T30" fmla="*/ 270 w 284"/>
                <a:gd name="T31" fmla="*/ 216 h 296"/>
                <a:gd name="T32" fmla="*/ 284 w 284"/>
                <a:gd name="T33" fmla="*/ 205 h 296"/>
                <a:gd name="T34" fmla="*/ 274 w 284"/>
                <a:gd name="T35" fmla="*/ 194 h 296"/>
                <a:gd name="T36" fmla="*/ 252 w 284"/>
                <a:gd name="T37" fmla="*/ 180 h 296"/>
                <a:gd name="T38" fmla="*/ 236 w 284"/>
                <a:gd name="T39" fmla="*/ 182 h 296"/>
                <a:gd name="T40" fmla="*/ 230 w 284"/>
                <a:gd name="T41" fmla="*/ 170 h 296"/>
                <a:gd name="T42" fmla="*/ 234 w 284"/>
                <a:gd name="T43" fmla="*/ 155 h 296"/>
                <a:gd name="T44" fmla="*/ 226 w 284"/>
                <a:gd name="T45" fmla="*/ 136 h 296"/>
                <a:gd name="T46" fmla="*/ 232 w 284"/>
                <a:gd name="T47" fmla="*/ 106 h 296"/>
                <a:gd name="T48" fmla="*/ 216 w 284"/>
                <a:gd name="T49" fmla="*/ 102 h 296"/>
                <a:gd name="T50" fmla="*/ 200 w 284"/>
                <a:gd name="T51" fmla="*/ 84 h 296"/>
                <a:gd name="T52" fmla="*/ 198 w 284"/>
                <a:gd name="T53" fmla="*/ 74 h 296"/>
                <a:gd name="T54" fmla="*/ 206 w 284"/>
                <a:gd name="T55" fmla="*/ 66 h 296"/>
                <a:gd name="T56" fmla="*/ 236 w 284"/>
                <a:gd name="T57" fmla="*/ 63 h 296"/>
                <a:gd name="T58" fmla="*/ 243 w 284"/>
                <a:gd name="T59" fmla="*/ 66 h 296"/>
                <a:gd name="T60" fmla="*/ 256 w 284"/>
                <a:gd name="T61" fmla="*/ 54 h 296"/>
                <a:gd name="T62" fmla="*/ 235 w 284"/>
                <a:gd name="T63" fmla="*/ 52 h 296"/>
                <a:gd name="T64" fmla="*/ 227 w 284"/>
                <a:gd name="T65" fmla="*/ 44 h 296"/>
                <a:gd name="T66" fmla="*/ 222 w 284"/>
                <a:gd name="T67" fmla="*/ 22 h 296"/>
                <a:gd name="T68" fmla="*/ 198 w 284"/>
                <a:gd name="T69" fmla="*/ 34 h 296"/>
                <a:gd name="T70" fmla="*/ 201 w 284"/>
                <a:gd name="T71" fmla="*/ 50 h 296"/>
                <a:gd name="T72" fmla="*/ 193 w 284"/>
                <a:gd name="T73" fmla="*/ 62 h 296"/>
                <a:gd name="T74" fmla="*/ 183 w 284"/>
                <a:gd name="T75" fmla="*/ 85 h 296"/>
                <a:gd name="T76" fmla="*/ 183 w 284"/>
                <a:gd name="T77" fmla="*/ 98 h 296"/>
                <a:gd name="T78" fmla="*/ 178 w 284"/>
                <a:gd name="T79" fmla="*/ 104 h 296"/>
                <a:gd name="T80" fmla="*/ 173 w 284"/>
                <a:gd name="T81" fmla="*/ 107 h 296"/>
                <a:gd name="T82" fmla="*/ 154 w 284"/>
                <a:gd name="T83" fmla="*/ 112 h 296"/>
                <a:gd name="T84" fmla="*/ 138 w 284"/>
                <a:gd name="T85" fmla="*/ 110 h 296"/>
                <a:gd name="T86" fmla="*/ 129 w 284"/>
                <a:gd name="T87" fmla="*/ 106 h 296"/>
                <a:gd name="T88" fmla="*/ 122 w 284"/>
                <a:gd name="T89" fmla="*/ 84 h 296"/>
                <a:gd name="T90" fmla="*/ 113 w 284"/>
                <a:gd name="T91" fmla="*/ 64 h 296"/>
                <a:gd name="T92" fmla="*/ 110 w 284"/>
                <a:gd name="T93" fmla="*/ 57 h 296"/>
                <a:gd name="T94" fmla="*/ 100 w 284"/>
                <a:gd name="T95" fmla="*/ 52 h 296"/>
                <a:gd name="T96" fmla="*/ 86 w 284"/>
                <a:gd name="T97" fmla="*/ 44 h 296"/>
                <a:gd name="T98" fmla="*/ 86 w 284"/>
                <a:gd name="T99" fmla="*/ 35 h 296"/>
                <a:gd name="T100" fmla="*/ 77 w 284"/>
                <a:gd name="T101" fmla="*/ 29 h 296"/>
                <a:gd name="T102" fmla="*/ 61 w 284"/>
                <a:gd name="T103" fmla="*/ 42 h 296"/>
                <a:gd name="T104" fmla="*/ 50 w 284"/>
                <a:gd name="T105" fmla="*/ 21 h 296"/>
                <a:gd name="T106" fmla="*/ 40 w 284"/>
                <a:gd name="T107" fmla="*/ 10 h 296"/>
                <a:gd name="T108" fmla="*/ 28 w 284"/>
                <a:gd name="T109" fmla="*/ 33 h 296"/>
                <a:gd name="T110" fmla="*/ 28 w 284"/>
                <a:gd name="T111" fmla="*/ 54 h 296"/>
                <a:gd name="T112" fmla="*/ 46 w 284"/>
                <a:gd name="T113" fmla="*/ 70 h 296"/>
                <a:gd name="T114" fmla="*/ 31 w 284"/>
                <a:gd name="T115" fmla="*/ 128 h 296"/>
                <a:gd name="T116" fmla="*/ 2 w 284"/>
                <a:gd name="T117" fmla="*/ 174 h 296"/>
                <a:gd name="T118" fmla="*/ 2 w 284"/>
                <a:gd name="T119"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4" h="296">
                  <a:moveTo>
                    <a:pt x="2" y="182"/>
                  </a:moveTo>
                  <a:cubicBezTo>
                    <a:pt x="0" y="187"/>
                    <a:pt x="0" y="187"/>
                    <a:pt x="0" y="187"/>
                  </a:cubicBezTo>
                  <a:cubicBezTo>
                    <a:pt x="3" y="187"/>
                    <a:pt x="6" y="185"/>
                    <a:pt x="9" y="183"/>
                  </a:cubicBezTo>
                  <a:cubicBezTo>
                    <a:pt x="10" y="182"/>
                    <a:pt x="10" y="182"/>
                    <a:pt x="10" y="182"/>
                  </a:cubicBezTo>
                  <a:cubicBezTo>
                    <a:pt x="10" y="182"/>
                    <a:pt x="10" y="182"/>
                    <a:pt x="10" y="182"/>
                  </a:cubicBezTo>
                  <a:cubicBezTo>
                    <a:pt x="26" y="180"/>
                    <a:pt x="26" y="180"/>
                    <a:pt x="26" y="180"/>
                  </a:cubicBezTo>
                  <a:cubicBezTo>
                    <a:pt x="37" y="175"/>
                    <a:pt x="37" y="175"/>
                    <a:pt x="37" y="175"/>
                  </a:cubicBezTo>
                  <a:cubicBezTo>
                    <a:pt x="41" y="181"/>
                    <a:pt x="41" y="181"/>
                    <a:pt x="41" y="181"/>
                  </a:cubicBezTo>
                  <a:cubicBezTo>
                    <a:pt x="42" y="181"/>
                    <a:pt x="42" y="181"/>
                    <a:pt x="42" y="181"/>
                  </a:cubicBezTo>
                  <a:cubicBezTo>
                    <a:pt x="37" y="189"/>
                    <a:pt x="37" y="189"/>
                    <a:pt x="37" y="189"/>
                  </a:cubicBezTo>
                  <a:cubicBezTo>
                    <a:pt x="42" y="194"/>
                    <a:pt x="42" y="194"/>
                    <a:pt x="42" y="194"/>
                  </a:cubicBezTo>
                  <a:cubicBezTo>
                    <a:pt x="42" y="195"/>
                    <a:pt x="42" y="195"/>
                    <a:pt x="42" y="195"/>
                  </a:cubicBezTo>
                  <a:cubicBezTo>
                    <a:pt x="42" y="196"/>
                    <a:pt x="42" y="196"/>
                    <a:pt x="42" y="196"/>
                  </a:cubicBezTo>
                  <a:cubicBezTo>
                    <a:pt x="38" y="213"/>
                    <a:pt x="38" y="213"/>
                    <a:pt x="38" y="213"/>
                  </a:cubicBezTo>
                  <a:cubicBezTo>
                    <a:pt x="49" y="220"/>
                    <a:pt x="49" y="220"/>
                    <a:pt x="49" y="220"/>
                  </a:cubicBezTo>
                  <a:cubicBezTo>
                    <a:pt x="68" y="221"/>
                    <a:pt x="68" y="221"/>
                    <a:pt x="68" y="221"/>
                  </a:cubicBezTo>
                  <a:cubicBezTo>
                    <a:pt x="65" y="225"/>
                    <a:pt x="65" y="225"/>
                    <a:pt x="65" y="225"/>
                  </a:cubicBezTo>
                  <a:cubicBezTo>
                    <a:pt x="53" y="240"/>
                    <a:pt x="47" y="248"/>
                    <a:pt x="48" y="251"/>
                  </a:cubicBezTo>
                  <a:cubicBezTo>
                    <a:pt x="55" y="253"/>
                    <a:pt x="55" y="253"/>
                    <a:pt x="55" y="253"/>
                  </a:cubicBezTo>
                  <a:cubicBezTo>
                    <a:pt x="64" y="254"/>
                    <a:pt x="70" y="256"/>
                    <a:pt x="72" y="260"/>
                  </a:cubicBezTo>
                  <a:cubicBezTo>
                    <a:pt x="74" y="265"/>
                    <a:pt x="77" y="270"/>
                    <a:pt x="79" y="275"/>
                  </a:cubicBezTo>
                  <a:cubicBezTo>
                    <a:pt x="90" y="281"/>
                    <a:pt x="90" y="281"/>
                    <a:pt x="90" y="281"/>
                  </a:cubicBezTo>
                  <a:cubicBezTo>
                    <a:pt x="96" y="282"/>
                    <a:pt x="96" y="282"/>
                    <a:pt x="96" y="282"/>
                  </a:cubicBezTo>
                  <a:cubicBezTo>
                    <a:pt x="110" y="270"/>
                    <a:pt x="110" y="270"/>
                    <a:pt x="110" y="270"/>
                  </a:cubicBezTo>
                  <a:cubicBezTo>
                    <a:pt x="118" y="281"/>
                    <a:pt x="118" y="281"/>
                    <a:pt x="118" y="281"/>
                  </a:cubicBezTo>
                  <a:cubicBezTo>
                    <a:pt x="118" y="282"/>
                    <a:pt x="118" y="282"/>
                    <a:pt x="118" y="282"/>
                  </a:cubicBezTo>
                  <a:cubicBezTo>
                    <a:pt x="118" y="282"/>
                    <a:pt x="118" y="282"/>
                    <a:pt x="118" y="282"/>
                  </a:cubicBezTo>
                  <a:cubicBezTo>
                    <a:pt x="118" y="282"/>
                    <a:pt x="118" y="282"/>
                    <a:pt x="118" y="282"/>
                  </a:cubicBezTo>
                  <a:cubicBezTo>
                    <a:pt x="120" y="292"/>
                    <a:pt x="120" y="292"/>
                    <a:pt x="120" y="292"/>
                  </a:cubicBezTo>
                  <a:cubicBezTo>
                    <a:pt x="126" y="293"/>
                    <a:pt x="126" y="293"/>
                    <a:pt x="126" y="293"/>
                  </a:cubicBezTo>
                  <a:cubicBezTo>
                    <a:pt x="126" y="293"/>
                    <a:pt x="126" y="293"/>
                    <a:pt x="126" y="293"/>
                  </a:cubicBezTo>
                  <a:cubicBezTo>
                    <a:pt x="136" y="296"/>
                    <a:pt x="136" y="296"/>
                    <a:pt x="136" y="296"/>
                  </a:cubicBezTo>
                  <a:cubicBezTo>
                    <a:pt x="138" y="296"/>
                    <a:pt x="138" y="296"/>
                    <a:pt x="138" y="296"/>
                  </a:cubicBezTo>
                  <a:cubicBezTo>
                    <a:pt x="138" y="295"/>
                    <a:pt x="138" y="295"/>
                    <a:pt x="138" y="295"/>
                  </a:cubicBezTo>
                  <a:cubicBezTo>
                    <a:pt x="136" y="285"/>
                    <a:pt x="136" y="285"/>
                    <a:pt x="136" y="285"/>
                  </a:cubicBezTo>
                  <a:cubicBezTo>
                    <a:pt x="136" y="284"/>
                    <a:pt x="136" y="284"/>
                    <a:pt x="136" y="284"/>
                  </a:cubicBezTo>
                  <a:cubicBezTo>
                    <a:pt x="131" y="261"/>
                    <a:pt x="131" y="261"/>
                    <a:pt x="131" y="261"/>
                  </a:cubicBezTo>
                  <a:cubicBezTo>
                    <a:pt x="131" y="260"/>
                    <a:pt x="131" y="260"/>
                    <a:pt x="131" y="260"/>
                  </a:cubicBezTo>
                  <a:cubicBezTo>
                    <a:pt x="134" y="244"/>
                    <a:pt x="134" y="244"/>
                    <a:pt x="134" y="244"/>
                  </a:cubicBezTo>
                  <a:cubicBezTo>
                    <a:pt x="135" y="244"/>
                    <a:pt x="135" y="244"/>
                    <a:pt x="135" y="244"/>
                  </a:cubicBezTo>
                  <a:cubicBezTo>
                    <a:pt x="136" y="244"/>
                    <a:pt x="136" y="244"/>
                    <a:pt x="136" y="244"/>
                  </a:cubicBezTo>
                  <a:cubicBezTo>
                    <a:pt x="147" y="245"/>
                    <a:pt x="147" y="245"/>
                    <a:pt x="147" y="245"/>
                  </a:cubicBezTo>
                  <a:cubicBezTo>
                    <a:pt x="160" y="235"/>
                    <a:pt x="160" y="235"/>
                    <a:pt x="160" y="235"/>
                  </a:cubicBezTo>
                  <a:cubicBezTo>
                    <a:pt x="162" y="236"/>
                    <a:pt x="162" y="236"/>
                    <a:pt x="162" y="236"/>
                  </a:cubicBezTo>
                  <a:cubicBezTo>
                    <a:pt x="169" y="241"/>
                    <a:pt x="174" y="246"/>
                    <a:pt x="176" y="249"/>
                  </a:cubicBezTo>
                  <a:cubicBezTo>
                    <a:pt x="178" y="248"/>
                    <a:pt x="183" y="244"/>
                    <a:pt x="189" y="237"/>
                  </a:cubicBezTo>
                  <a:cubicBezTo>
                    <a:pt x="189" y="236"/>
                    <a:pt x="189" y="236"/>
                    <a:pt x="189" y="236"/>
                  </a:cubicBezTo>
                  <a:cubicBezTo>
                    <a:pt x="190" y="236"/>
                    <a:pt x="190" y="236"/>
                    <a:pt x="190" y="236"/>
                  </a:cubicBezTo>
                  <a:cubicBezTo>
                    <a:pt x="210" y="241"/>
                    <a:pt x="210" y="241"/>
                    <a:pt x="210" y="241"/>
                  </a:cubicBezTo>
                  <a:cubicBezTo>
                    <a:pt x="219" y="234"/>
                    <a:pt x="219" y="234"/>
                    <a:pt x="219" y="234"/>
                  </a:cubicBezTo>
                  <a:cubicBezTo>
                    <a:pt x="219" y="233"/>
                    <a:pt x="219" y="233"/>
                    <a:pt x="219" y="233"/>
                  </a:cubicBezTo>
                  <a:cubicBezTo>
                    <a:pt x="220" y="233"/>
                    <a:pt x="220" y="233"/>
                    <a:pt x="220" y="233"/>
                  </a:cubicBezTo>
                  <a:cubicBezTo>
                    <a:pt x="220" y="233"/>
                    <a:pt x="220" y="233"/>
                    <a:pt x="220" y="233"/>
                  </a:cubicBezTo>
                  <a:cubicBezTo>
                    <a:pt x="220" y="233"/>
                    <a:pt x="220" y="233"/>
                    <a:pt x="220" y="233"/>
                  </a:cubicBezTo>
                  <a:cubicBezTo>
                    <a:pt x="229" y="235"/>
                    <a:pt x="229" y="235"/>
                    <a:pt x="229" y="235"/>
                  </a:cubicBezTo>
                  <a:cubicBezTo>
                    <a:pt x="256" y="211"/>
                    <a:pt x="256" y="211"/>
                    <a:pt x="256" y="211"/>
                  </a:cubicBezTo>
                  <a:cubicBezTo>
                    <a:pt x="264" y="213"/>
                    <a:pt x="264" y="213"/>
                    <a:pt x="264" y="213"/>
                  </a:cubicBezTo>
                  <a:cubicBezTo>
                    <a:pt x="264" y="213"/>
                    <a:pt x="264" y="213"/>
                    <a:pt x="264" y="213"/>
                  </a:cubicBezTo>
                  <a:cubicBezTo>
                    <a:pt x="265" y="214"/>
                    <a:pt x="265" y="214"/>
                    <a:pt x="265" y="214"/>
                  </a:cubicBezTo>
                  <a:cubicBezTo>
                    <a:pt x="265" y="214"/>
                    <a:pt x="265" y="214"/>
                    <a:pt x="265" y="214"/>
                  </a:cubicBezTo>
                  <a:cubicBezTo>
                    <a:pt x="266" y="214"/>
                    <a:pt x="266" y="214"/>
                    <a:pt x="266" y="214"/>
                  </a:cubicBezTo>
                  <a:cubicBezTo>
                    <a:pt x="268" y="218"/>
                    <a:pt x="268" y="218"/>
                    <a:pt x="268" y="218"/>
                  </a:cubicBezTo>
                  <a:cubicBezTo>
                    <a:pt x="270" y="216"/>
                    <a:pt x="270" y="216"/>
                    <a:pt x="270" y="216"/>
                  </a:cubicBezTo>
                  <a:cubicBezTo>
                    <a:pt x="270" y="216"/>
                    <a:pt x="270" y="216"/>
                    <a:pt x="270" y="216"/>
                  </a:cubicBezTo>
                  <a:cubicBezTo>
                    <a:pt x="270" y="215"/>
                    <a:pt x="270" y="215"/>
                    <a:pt x="270" y="215"/>
                  </a:cubicBezTo>
                  <a:cubicBezTo>
                    <a:pt x="270" y="215"/>
                    <a:pt x="270" y="215"/>
                    <a:pt x="270" y="215"/>
                  </a:cubicBezTo>
                  <a:cubicBezTo>
                    <a:pt x="278" y="211"/>
                    <a:pt x="278" y="211"/>
                    <a:pt x="278" y="211"/>
                  </a:cubicBezTo>
                  <a:cubicBezTo>
                    <a:pt x="284" y="205"/>
                    <a:pt x="284" y="205"/>
                    <a:pt x="284" y="205"/>
                  </a:cubicBezTo>
                  <a:cubicBezTo>
                    <a:pt x="283" y="193"/>
                    <a:pt x="283" y="193"/>
                    <a:pt x="283" y="193"/>
                  </a:cubicBezTo>
                  <a:cubicBezTo>
                    <a:pt x="282" y="191"/>
                    <a:pt x="282" y="191"/>
                    <a:pt x="282" y="191"/>
                  </a:cubicBezTo>
                  <a:cubicBezTo>
                    <a:pt x="274" y="194"/>
                    <a:pt x="274" y="194"/>
                    <a:pt x="274" y="194"/>
                  </a:cubicBezTo>
                  <a:cubicBezTo>
                    <a:pt x="274" y="194"/>
                    <a:pt x="274" y="194"/>
                    <a:pt x="274" y="194"/>
                  </a:cubicBezTo>
                  <a:cubicBezTo>
                    <a:pt x="272" y="195"/>
                    <a:pt x="270" y="196"/>
                    <a:pt x="267" y="196"/>
                  </a:cubicBezTo>
                  <a:cubicBezTo>
                    <a:pt x="258" y="196"/>
                    <a:pt x="258" y="196"/>
                    <a:pt x="258" y="196"/>
                  </a:cubicBezTo>
                  <a:cubicBezTo>
                    <a:pt x="255" y="196"/>
                    <a:pt x="254" y="195"/>
                    <a:pt x="252" y="193"/>
                  </a:cubicBezTo>
                  <a:cubicBezTo>
                    <a:pt x="252" y="180"/>
                    <a:pt x="252" y="180"/>
                    <a:pt x="252" y="180"/>
                  </a:cubicBezTo>
                  <a:cubicBezTo>
                    <a:pt x="249" y="179"/>
                    <a:pt x="248" y="178"/>
                    <a:pt x="246" y="178"/>
                  </a:cubicBezTo>
                  <a:cubicBezTo>
                    <a:pt x="244" y="179"/>
                    <a:pt x="244" y="179"/>
                    <a:pt x="244" y="179"/>
                  </a:cubicBezTo>
                  <a:cubicBezTo>
                    <a:pt x="242" y="180"/>
                    <a:pt x="242" y="180"/>
                    <a:pt x="242" y="180"/>
                  </a:cubicBezTo>
                  <a:cubicBezTo>
                    <a:pt x="236" y="182"/>
                    <a:pt x="236" y="182"/>
                    <a:pt x="236" y="182"/>
                  </a:cubicBezTo>
                  <a:cubicBezTo>
                    <a:pt x="234" y="182"/>
                    <a:pt x="234" y="182"/>
                    <a:pt x="234" y="182"/>
                  </a:cubicBezTo>
                  <a:cubicBezTo>
                    <a:pt x="234" y="181"/>
                    <a:pt x="234" y="181"/>
                    <a:pt x="234" y="181"/>
                  </a:cubicBezTo>
                  <a:cubicBezTo>
                    <a:pt x="231" y="175"/>
                    <a:pt x="231" y="175"/>
                    <a:pt x="231" y="175"/>
                  </a:cubicBezTo>
                  <a:cubicBezTo>
                    <a:pt x="230" y="170"/>
                    <a:pt x="230" y="170"/>
                    <a:pt x="230" y="170"/>
                  </a:cubicBezTo>
                  <a:cubicBezTo>
                    <a:pt x="230" y="170"/>
                    <a:pt x="230" y="170"/>
                    <a:pt x="230" y="170"/>
                  </a:cubicBezTo>
                  <a:cubicBezTo>
                    <a:pt x="234" y="155"/>
                    <a:pt x="234" y="155"/>
                    <a:pt x="234" y="155"/>
                  </a:cubicBezTo>
                  <a:cubicBezTo>
                    <a:pt x="234" y="155"/>
                    <a:pt x="234" y="155"/>
                    <a:pt x="234" y="155"/>
                  </a:cubicBezTo>
                  <a:cubicBezTo>
                    <a:pt x="234" y="155"/>
                    <a:pt x="234" y="155"/>
                    <a:pt x="234" y="155"/>
                  </a:cubicBezTo>
                  <a:cubicBezTo>
                    <a:pt x="234" y="154"/>
                    <a:pt x="234" y="154"/>
                    <a:pt x="234" y="154"/>
                  </a:cubicBezTo>
                  <a:cubicBezTo>
                    <a:pt x="238" y="147"/>
                    <a:pt x="238" y="147"/>
                    <a:pt x="238" y="147"/>
                  </a:cubicBezTo>
                  <a:cubicBezTo>
                    <a:pt x="226" y="137"/>
                    <a:pt x="226" y="137"/>
                    <a:pt x="226" y="137"/>
                  </a:cubicBezTo>
                  <a:cubicBezTo>
                    <a:pt x="226" y="136"/>
                    <a:pt x="226" y="136"/>
                    <a:pt x="226" y="136"/>
                  </a:cubicBezTo>
                  <a:cubicBezTo>
                    <a:pt x="226" y="136"/>
                    <a:pt x="226" y="136"/>
                    <a:pt x="226" y="136"/>
                  </a:cubicBezTo>
                  <a:cubicBezTo>
                    <a:pt x="226" y="124"/>
                    <a:pt x="226" y="124"/>
                    <a:pt x="226" y="124"/>
                  </a:cubicBezTo>
                  <a:cubicBezTo>
                    <a:pt x="226" y="124"/>
                    <a:pt x="226" y="124"/>
                    <a:pt x="226" y="124"/>
                  </a:cubicBezTo>
                  <a:cubicBezTo>
                    <a:pt x="232" y="106"/>
                    <a:pt x="232" y="106"/>
                    <a:pt x="232" y="106"/>
                  </a:cubicBezTo>
                  <a:cubicBezTo>
                    <a:pt x="228" y="96"/>
                    <a:pt x="228" y="96"/>
                    <a:pt x="228" y="96"/>
                  </a:cubicBezTo>
                  <a:cubicBezTo>
                    <a:pt x="225" y="95"/>
                    <a:pt x="225" y="95"/>
                    <a:pt x="225" y="95"/>
                  </a:cubicBezTo>
                  <a:cubicBezTo>
                    <a:pt x="220" y="95"/>
                    <a:pt x="220" y="95"/>
                    <a:pt x="220" y="95"/>
                  </a:cubicBezTo>
                  <a:cubicBezTo>
                    <a:pt x="216" y="102"/>
                    <a:pt x="216" y="102"/>
                    <a:pt x="216" y="102"/>
                  </a:cubicBezTo>
                  <a:cubicBezTo>
                    <a:pt x="210" y="98"/>
                    <a:pt x="210" y="98"/>
                    <a:pt x="210" y="98"/>
                  </a:cubicBezTo>
                  <a:cubicBezTo>
                    <a:pt x="205" y="95"/>
                    <a:pt x="205" y="95"/>
                    <a:pt x="205" y="95"/>
                  </a:cubicBezTo>
                  <a:cubicBezTo>
                    <a:pt x="200" y="84"/>
                    <a:pt x="200" y="84"/>
                    <a:pt x="200" y="84"/>
                  </a:cubicBezTo>
                  <a:cubicBezTo>
                    <a:pt x="200" y="84"/>
                    <a:pt x="200" y="84"/>
                    <a:pt x="200" y="84"/>
                  </a:cubicBezTo>
                  <a:cubicBezTo>
                    <a:pt x="200" y="84"/>
                    <a:pt x="200" y="84"/>
                    <a:pt x="200" y="84"/>
                  </a:cubicBezTo>
                  <a:cubicBezTo>
                    <a:pt x="199" y="76"/>
                    <a:pt x="199" y="76"/>
                    <a:pt x="199" y="76"/>
                  </a:cubicBezTo>
                  <a:cubicBezTo>
                    <a:pt x="199" y="75"/>
                    <a:pt x="199" y="75"/>
                    <a:pt x="199" y="75"/>
                  </a:cubicBezTo>
                  <a:cubicBezTo>
                    <a:pt x="198" y="74"/>
                    <a:pt x="198" y="74"/>
                    <a:pt x="198" y="74"/>
                  </a:cubicBezTo>
                  <a:cubicBezTo>
                    <a:pt x="200" y="74"/>
                    <a:pt x="200" y="74"/>
                    <a:pt x="200" y="74"/>
                  </a:cubicBezTo>
                  <a:cubicBezTo>
                    <a:pt x="205" y="66"/>
                    <a:pt x="205" y="66"/>
                    <a:pt x="205" y="66"/>
                  </a:cubicBezTo>
                  <a:cubicBezTo>
                    <a:pt x="206" y="66"/>
                    <a:pt x="206" y="66"/>
                    <a:pt x="206" y="66"/>
                  </a:cubicBezTo>
                  <a:cubicBezTo>
                    <a:pt x="206" y="66"/>
                    <a:pt x="206" y="66"/>
                    <a:pt x="206" y="66"/>
                  </a:cubicBezTo>
                  <a:cubicBezTo>
                    <a:pt x="206" y="66"/>
                    <a:pt x="206" y="66"/>
                    <a:pt x="206" y="66"/>
                  </a:cubicBezTo>
                  <a:cubicBezTo>
                    <a:pt x="210" y="65"/>
                    <a:pt x="210" y="65"/>
                    <a:pt x="210" y="65"/>
                  </a:cubicBezTo>
                  <a:cubicBezTo>
                    <a:pt x="215" y="64"/>
                    <a:pt x="215" y="64"/>
                    <a:pt x="215" y="64"/>
                  </a:cubicBezTo>
                  <a:cubicBezTo>
                    <a:pt x="236" y="63"/>
                    <a:pt x="236" y="63"/>
                    <a:pt x="236" y="63"/>
                  </a:cubicBezTo>
                  <a:cubicBezTo>
                    <a:pt x="236" y="63"/>
                    <a:pt x="236" y="63"/>
                    <a:pt x="236" y="63"/>
                  </a:cubicBezTo>
                  <a:cubicBezTo>
                    <a:pt x="239" y="64"/>
                    <a:pt x="239" y="64"/>
                    <a:pt x="239" y="64"/>
                  </a:cubicBezTo>
                  <a:cubicBezTo>
                    <a:pt x="240" y="64"/>
                    <a:pt x="240" y="64"/>
                    <a:pt x="240" y="64"/>
                  </a:cubicBezTo>
                  <a:cubicBezTo>
                    <a:pt x="243" y="66"/>
                    <a:pt x="243" y="66"/>
                    <a:pt x="243" y="66"/>
                  </a:cubicBezTo>
                  <a:cubicBezTo>
                    <a:pt x="248" y="63"/>
                    <a:pt x="248" y="63"/>
                    <a:pt x="248" y="63"/>
                  </a:cubicBezTo>
                  <a:cubicBezTo>
                    <a:pt x="253" y="60"/>
                    <a:pt x="253" y="60"/>
                    <a:pt x="253" y="60"/>
                  </a:cubicBezTo>
                  <a:cubicBezTo>
                    <a:pt x="256" y="56"/>
                    <a:pt x="256" y="56"/>
                    <a:pt x="256" y="56"/>
                  </a:cubicBezTo>
                  <a:cubicBezTo>
                    <a:pt x="256" y="54"/>
                    <a:pt x="256" y="54"/>
                    <a:pt x="256" y="54"/>
                  </a:cubicBezTo>
                  <a:cubicBezTo>
                    <a:pt x="256" y="45"/>
                    <a:pt x="256" y="45"/>
                    <a:pt x="256" y="45"/>
                  </a:cubicBezTo>
                  <a:cubicBezTo>
                    <a:pt x="251" y="44"/>
                    <a:pt x="251" y="44"/>
                    <a:pt x="251" y="44"/>
                  </a:cubicBezTo>
                  <a:cubicBezTo>
                    <a:pt x="243" y="47"/>
                    <a:pt x="243" y="47"/>
                    <a:pt x="243" y="47"/>
                  </a:cubicBezTo>
                  <a:cubicBezTo>
                    <a:pt x="240" y="50"/>
                    <a:pt x="238" y="52"/>
                    <a:pt x="235" y="52"/>
                  </a:cubicBezTo>
                  <a:cubicBezTo>
                    <a:pt x="232" y="52"/>
                    <a:pt x="230" y="49"/>
                    <a:pt x="227" y="45"/>
                  </a:cubicBezTo>
                  <a:cubicBezTo>
                    <a:pt x="227" y="45"/>
                    <a:pt x="227" y="45"/>
                    <a:pt x="227" y="45"/>
                  </a:cubicBezTo>
                  <a:cubicBezTo>
                    <a:pt x="227" y="45"/>
                    <a:pt x="227" y="45"/>
                    <a:pt x="227" y="45"/>
                  </a:cubicBezTo>
                  <a:cubicBezTo>
                    <a:pt x="227" y="44"/>
                    <a:pt x="227" y="44"/>
                    <a:pt x="227" y="44"/>
                  </a:cubicBezTo>
                  <a:cubicBezTo>
                    <a:pt x="226" y="39"/>
                    <a:pt x="226" y="39"/>
                    <a:pt x="226" y="39"/>
                  </a:cubicBezTo>
                  <a:cubicBezTo>
                    <a:pt x="226" y="38"/>
                    <a:pt x="226" y="38"/>
                    <a:pt x="226" y="38"/>
                  </a:cubicBezTo>
                  <a:cubicBezTo>
                    <a:pt x="227" y="33"/>
                    <a:pt x="227" y="33"/>
                    <a:pt x="227" y="33"/>
                  </a:cubicBezTo>
                  <a:cubicBezTo>
                    <a:pt x="222" y="22"/>
                    <a:pt x="222" y="22"/>
                    <a:pt x="222" y="22"/>
                  </a:cubicBezTo>
                  <a:cubicBezTo>
                    <a:pt x="214" y="24"/>
                    <a:pt x="214" y="24"/>
                    <a:pt x="214" y="24"/>
                  </a:cubicBezTo>
                  <a:cubicBezTo>
                    <a:pt x="210" y="28"/>
                    <a:pt x="210" y="28"/>
                    <a:pt x="210" y="28"/>
                  </a:cubicBezTo>
                  <a:cubicBezTo>
                    <a:pt x="212" y="40"/>
                    <a:pt x="212" y="40"/>
                    <a:pt x="212" y="40"/>
                  </a:cubicBezTo>
                  <a:cubicBezTo>
                    <a:pt x="198" y="34"/>
                    <a:pt x="198" y="34"/>
                    <a:pt x="198" y="34"/>
                  </a:cubicBezTo>
                  <a:cubicBezTo>
                    <a:pt x="202" y="41"/>
                    <a:pt x="202" y="41"/>
                    <a:pt x="202" y="41"/>
                  </a:cubicBezTo>
                  <a:cubicBezTo>
                    <a:pt x="202" y="41"/>
                    <a:pt x="202" y="41"/>
                    <a:pt x="202" y="41"/>
                  </a:cubicBezTo>
                  <a:cubicBezTo>
                    <a:pt x="202" y="42"/>
                    <a:pt x="202" y="42"/>
                    <a:pt x="202" y="42"/>
                  </a:cubicBezTo>
                  <a:cubicBezTo>
                    <a:pt x="201" y="50"/>
                    <a:pt x="201" y="50"/>
                    <a:pt x="201" y="50"/>
                  </a:cubicBezTo>
                  <a:cubicBezTo>
                    <a:pt x="201" y="51"/>
                    <a:pt x="201" y="51"/>
                    <a:pt x="201" y="51"/>
                  </a:cubicBezTo>
                  <a:cubicBezTo>
                    <a:pt x="200" y="51"/>
                    <a:pt x="200" y="51"/>
                    <a:pt x="200" y="51"/>
                  </a:cubicBezTo>
                  <a:cubicBezTo>
                    <a:pt x="193" y="62"/>
                    <a:pt x="193" y="62"/>
                    <a:pt x="193" y="62"/>
                  </a:cubicBezTo>
                  <a:cubicBezTo>
                    <a:pt x="193" y="62"/>
                    <a:pt x="193" y="62"/>
                    <a:pt x="193" y="62"/>
                  </a:cubicBezTo>
                  <a:cubicBezTo>
                    <a:pt x="180" y="69"/>
                    <a:pt x="180" y="69"/>
                    <a:pt x="180" y="69"/>
                  </a:cubicBezTo>
                  <a:cubicBezTo>
                    <a:pt x="179" y="76"/>
                    <a:pt x="179" y="76"/>
                    <a:pt x="179" y="76"/>
                  </a:cubicBezTo>
                  <a:cubicBezTo>
                    <a:pt x="179" y="78"/>
                    <a:pt x="180" y="81"/>
                    <a:pt x="182" y="85"/>
                  </a:cubicBezTo>
                  <a:cubicBezTo>
                    <a:pt x="183" y="85"/>
                    <a:pt x="183" y="85"/>
                    <a:pt x="183" y="85"/>
                  </a:cubicBezTo>
                  <a:cubicBezTo>
                    <a:pt x="183" y="86"/>
                    <a:pt x="183" y="86"/>
                    <a:pt x="183" y="86"/>
                  </a:cubicBezTo>
                  <a:cubicBezTo>
                    <a:pt x="184" y="96"/>
                    <a:pt x="184" y="96"/>
                    <a:pt x="184" y="96"/>
                  </a:cubicBezTo>
                  <a:cubicBezTo>
                    <a:pt x="184" y="97"/>
                    <a:pt x="184" y="97"/>
                    <a:pt x="184" y="97"/>
                  </a:cubicBezTo>
                  <a:cubicBezTo>
                    <a:pt x="183" y="98"/>
                    <a:pt x="183" y="98"/>
                    <a:pt x="183" y="98"/>
                  </a:cubicBezTo>
                  <a:cubicBezTo>
                    <a:pt x="178" y="104"/>
                    <a:pt x="178" y="104"/>
                    <a:pt x="178" y="104"/>
                  </a:cubicBezTo>
                  <a:cubicBezTo>
                    <a:pt x="178" y="104"/>
                    <a:pt x="178" y="104"/>
                    <a:pt x="178" y="104"/>
                  </a:cubicBezTo>
                  <a:cubicBezTo>
                    <a:pt x="178" y="104"/>
                    <a:pt x="178" y="104"/>
                    <a:pt x="178" y="104"/>
                  </a:cubicBezTo>
                  <a:cubicBezTo>
                    <a:pt x="178" y="104"/>
                    <a:pt x="178" y="104"/>
                    <a:pt x="178" y="104"/>
                  </a:cubicBezTo>
                  <a:cubicBezTo>
                    <a:pt x="174" y="107"/>
                    <a:pt x="174" y="107"/>
                    <a:pt x="174" y="107"/>
                  </a:cubicBezTo>
                  <a:cubicBezTo>
                    <a:pt x="174" y="107"/>
                    <a:pt x="174" y="107"/>
                    <a:pt x="174" y="107"/>
                  </a:cubicBezTo>
                  <a:cubicBezTo>
                    <a:pt x="173" y="107"/>
                    <a:pt x="173" y="107"/>
                    <a:pt x="173" y="107"/>
                  </a:cubicBezTo>
                  <a:cubicBezTo>
                    <a:pt x="173" y="107"/>
                    <a:pt x="173" y="107"/>
                    <a:pt x="173" y="107"/>
                  </a:cubicBezTo>
                  <a:cubicBezTo>
                    <a:pt x="172" y="107"/>
                    <a:pt x="172" y="107"/>
                    <a:pt x="172" y="107"/>
                  </a:cubicBezTo>
                  <a:cubicBezTo>
                    <a:pt x="163" y="105"/>
                    <a:pt x="163" y="105"/>
                    <a:pt x="163" y="105"/>
                  </a:cubicBezTo>
                  <a:cubicBezTo>
                    <a:pt x="162" y="105"/>
                    <a:pt x="160" y="106"/>
                    <a:pt x="158" y="107"/>
                  </a:cubicBezTo>
                  <a:cubicBezTo>
                    <a:pt x="154" y="112"/>
                    <a:pt x="154" y="112"/>
                    <a:pt x="154" y="112"/>
                  </a:cubicBezTo>
                  <a:cubicBezTo>
                    <a:pt x="150" y="116"/>
                    <a:pt x="150" y="116"/>
                    <a:pt x="150" y="116"/>
                  </a:cubicBezTo>
                  <a:cubicBezTo>
                    <a:pt x="148" y="119"/>
                    <a:pt x="146" y="120"/>
                    <a:pt x="141" y="119"/>
                  </a:cubicBezTo>
                  <a:cubicBezTo>
                    <a:pt x="138" y="119"/>
                    <a:pt x="138" y="116"/>
                    <a:pt x="138" y="112"/>
                  </a:cubicBezTo>
                  <a:cubicBezTo>
                    <a:pt x="138" y="110"/>
                    <a:pt x="138" y="110"/>
                    <a:pt x="138" y="110"/>
                  </a:cubicBezTo>
                  <a:cubicBezTo>
                    <a:pt x="138" y="107"/>
                    <a:pt x="138" y="107"/>
                    <a:pt x="138" y="107"/>
                  </a:cubicBezTo>
                  <a:cubicBezTo>
                    <a:pt x="136" y="109"/>
                    <a:pt x="136" y="109"/>
                    <a:pt x="136" y="109"/>
                  </a:cubicBezTo>
                  <a:cubicBezTo>
                    <a:pt x="135" y="110"/>
                    <a:pt x="134" y="111"/>
                    <a:pt x="132" y="111"/>
                  </a:cubicBezTo>
                  <a:cubicBezTo>
                    <a:pt x="131" y="110"/>
                    <a:pt x="130" y="109"/>
                    <a:pt x="129" y="106"/>
                  </a:cubicBezTo>
                  <a:cubicBezTo>
                    <a:pt x="129" y="106"/>
                    <a:pt x="129" y="106"/>
                    <a:pt x="129" y="106"/>
                  </a:cubicBezTo>
                  <a:cubicBezTo>
                    <a:pt x="128" y="96"/>
                    <a:pt x="128" y="96"/>
                    <a:pt x="128" y="96"/>
                  </a:cubicBezTo>
                  <a:cubicBezTo>
                    <a:pt x="126" y="88"/>
                    <a:pt x="126" y="88"/>
                    <a:pt x="126" y="88"/>
                  </a:cubicBezTo>
                  <a:cubicBezTo>
                    <a:pt x="122" y="84"/>
                    <a:pt x="122" y="84"/>
                    <a:pt x="122" y="84"/>
                  </a:cubicBezTo>
                  <a:cubicBezTo>
                    <a:pt x="122" y="84"/>
                    <a:pt x="122" y="84"/>
                    <a:pt x="122" y="84"/>
                  </a:cubicBezTo>
                  <a:cubicBezTo>
                    <a:pt x="122" y="83"/>
                    <a:pt x="122" y="83"/>
                    <a:pt x="122" y="83"/>
                  </a:cubicBezTo>
                  <a:cubicBezTo>
                    <a:pt x="113" y="64"/>
                    <a:pt x="113" y="64"/>
                    <a:pt x="113" y="64"/>
                  </a:cubicBezTo>
                  <a:cubicBezTo>
                    <a:pt x="113" y="64"/>
                    <a:pt x="113" y="64"/>
                    <a:pt x="113" y="64"/>
                  </a:cubicBezTo>
                  <a:cubicBezTo>
                    <a:pt x="110" y="58"/>
                    <a:pt x="110" y="58"/>
                    <a:pt x="110" y="58"/>
                  </a:cubicBezTo>
                  <a:cubicBezTo>
                    <a:pt x="110" y="58"/>
                    <a:pt x="110" y="58"/>
                    <a:pt x="110" y="58"/>
                  </a:cubicBezTo>
                  <a:cubicBezTo>
                    <a:pt x="110" y="58"/>
                    <a:pt x="110" y="58"/>
                    <a:pt x="110" y="58"/>
                  </a:cubicBezTo>
                  <a:cubicBezTo>
                    <a:pt x="110" y="57"/>
                    <a:pt x="110" y="57"/>
                    <a:pt x="110" y="57"/>
                  </a:cubicBezTo>
                  <a:cubicBezTo>
                    <a:pt x="108" y="47"/>
                    <a:pt x="108" y="47"/>
                    <a:pt x="108" y="47"/>
                  </a:cubicBezTo>
                  <a:cubicBezTo>
                    <a:pt x="107" y="45"/>
                    <a:pt x="107" y="45"/>
                    <a:pt x="107" y="45"/>
                  </a:cubicBezTo>
                  <a:cubicBezTo>
                    <a:pt x="106" y="46"/>
                    <a:pt x="106" y="46"/>
                    <a:pt x="106" y="46"/>
                  </a:cubicBezTo>
                  <a:cubicBezTo>
                    <a:pt x="103" y="50"/>
                    <a:pt x="101" y="52"/>
                    <a:pt x="100" y="52"/>
                  </a:cubicBezTo>
                  <a:cubicBezTo>
                    <a:pt x="99" y="52"/>
                    <a:pt x="97" y="50"/>
                    <a:pt x="94" y="48"/>
                  </a:cubicBezTo>
                  <a:cubicBezTo>
                    <a:pt x="88" y="45"/>
                    <a:pt x="88" y="45"/>
                    <a:pt x="88" y="45"/>
                  </a:cubicBezTo>
                  <a:cubicBezTo>
                    <a:pt x="87" y="44"/>
                    <a:pt x="87" y="44"/>
                    <a:pt x="87" y="44"/>
                  </a:cubicBezTo>
                  <a:cubicBezTo>
                    <a:pt x="86" y="44"/>
                    <a:pt x="86" y="44"/>
                    <a:pt x="86" y="44"/>
                  </a:cubicBezTo>
                  <a:cubicBezTo>
                    <a:pt x="86" y="44"/>
                    <a:pt x="86" y="44"/>
                    <a:pt x="86" y="44"/>
                  </a:cubicBezTo>
                  <a:cubicBezTo>
                    <a:pt x="86" y="43"/>
                    <a:pt x="86" y="43"/>
                    <a:pt x="86" y="43"/>
                  </a:cubicBezTo>
                  <a:cubicBezTo>
                    <a:pt x="86" y="35"/>
                    <a:pt x="86" y="35"/>
                    <a:pt x="86" y="35"/>
                  </a:cubicBezTo>
                  <a:cubicBezTo>
                    <a:pt x="86" y="35"/>
                    <a:pt x="86" y="35"/>
                    <a:pt x="86" y="35"/>
                  </a:cubicBezTo>
                  <a:cubicBezTo>
                    <a:pt x="84" y="29"/>
                    <a:pt x="84" y="29"/>
                    <a:pt x="84" y="29"/>
                  </a:cubicBezTo>
                  <a:cubicBezTo>
                    <a:pt x="81" y="21"/>
                    <a:pt x="81" y="21"/>
                    <a:pt x="81" y="21"/>
                  </a:cubicBezTo>
                  <a:cubicBezTo>
                    <a:pt x="78" y="21"/>
                    <a:pt x="78" y="21"/>
                    <a:pt x="78" y="21"/>
                  </a:cubicBezTo>
                  <a:cubicBezTo>
                    <a:pt x="78" y="24"/>
                    <a:pt x="78" y="27"/>
                    <a:pt x="77" y="29"/>
                  </a:cubicBezTo>
                  <a:cubicBezTo>
                    <a:pt x="76" y="31"/>
                    <a:pt x="75" y="33"/>
                    <a:pt x="72" y="35"/>
                  </a:cubicBezTo>
                  <a:cubicBezTo>
                    <a:pt x="72" y="38"/>
                    <a:pt x="70" y="40"/>
                    <a:pt x="69" y="41"/>
                  </a:cubicBezTo>
                  <a:cubicBezTo>
                    <a:pt x="66" y="44"/>
                    <a:pt x="64" y="44"/>
                    <a:pt x="62" y="42"/>
                  </a:cubicBezTo>
                  <a:cubicBezTo>
                    <a:pt x="61" y="42"/>
                    <a:pt x="61" y="42"/>
                    <a:pt x="61" y="42"/>
                  </a:cubicBezTo>
                  <a:cubicBezTo>
                    <a:pt x="58" y="41"/>
                    <a:pt x="58" y="38"/>
                    <a:pt x="58" y="33"/>
                  </a:cubicBezTo>
                  <a:cubicBezTo>
                    <a:pt x="58" y="31"/>
                    <a:pt x="58" y="31"/>
                    <a:pt x="58" y="31"/>
                  </a:cubicBezTo>
                  <a:cubicBezTo>
                    <a:pt x="53" y="28"/>
                    <a:pt x="53" y="28"/>
                    <a:pt x="53" y="28"/>
                  </a:cubicBezTo>
                  <a:cubicBezTo>
                    <a:pt x="51" y="27"/>
                    <a:pt x="50" y="24"/>
                    <a:pt x="50" y="21"/>
                  </a:cubicBezTo>
                  <a:cubicBezTo>
                    <a:pt x="52" y="3"/>
                    <a:pt x="52" y="3"/>
                    <a:pt x="52" y="3"/>
                  </a:cubicBezTo>
                  <a:cubicBezTo>
                    <a:pt x="51" y="0"/>
                    <a:pt x="51" y="0"/>
                    <a:pt x="51" y="0"/>
                  </a:cubicBezTo>
                  <a:cubicBezTo>
                    <a:pt x="44" y="7"/>
                    <a:pt x="44" y="7"/>
                    <a:pt x="44" y="7"/>
                  </a:cubicBezTo>
                  <a:cubicBezTo>
                    <a:pt x="40" y="10"/>
                    <a:pt x="40" y="10"/>
                    <a:pt x="40" y="10"/>
                  </a:cubicBezTo>
                  <a:cubicBezTo>
                    <a:pt x="39" y="13"/>
                    <a:pt x="39" y="13"/>
                    <a:pt x="39" y="13"/>
                  </a:cubicBezTo>
                  <a:cubicBezTo>
                    <a:pt x="40" y="17"/>
                    <a:pt x="41" y="20"/>
                    <a:pt x="41" y="22"/>
                  </a:cubicBezTo>
                  <a:cubicBezTo>
                    <a:pt x="41" y="26"/>
                    <a:pt x="39" y="29"/>
                    <a:pt x="36" y="30"/>
                  </a:cubicBezTo>
                  <a:cubicBezTo>
                    <a:pt x="28" y="33"/>
                    <a:pt x="28" y="33"/>
                    <a:pt x="28" y="33"/>
                  </a:cubicBezTo>
                  <a:cubicBezTo>
                    <a:pt x="26" y="34"/>
                    <a:pt x="26" y="34"/>
                    <a:pt x="26" y="34"/>
                  </a:cubicBezTo>
                  <a:cubicBezTo>
                    <a:pt x="26" y="37"/>
                    <a:pt x="26" y="37"/>
                    <a:pt x="26" y="37"/>
                  </a:cubicBezTo>
                  <a:cubicBezTo>
                    <a:pt x="26" y="48"/>
                    <a:pt x="26" y="48"/>
                    <a:pt x="26" y="48"/>
                  </a:cubicBezTo>
                  <a:cubicBezTo>
                    <a:pt x="26" y="52"/>
                    <a:pt x="27" y="54"/>
                    <a:pt x="28" y="54"/>
                  </a:cubicBezTo>
                  <a:cubicBezTo>
                    <a:pt x="30" y="55"/>
                    <a:pt x="33" y="55"/>
                    <a:pt x="36" y="53"/>
                  </a:cubicBezTo>
                  <a:cubicBezTo>
                    <a:pt x="38" y="52"/>
                    <a:pt x="38" y="52"/>
                    <a:pt x="38" y="52"/>
                  </a:cubicBezTo>
                  <a:cubicBezTo>
                    <a:pt x="46" y="69"/>
                    <a:pt x="46" y="69"/>
                    <a:pt x="46" y="69"/>
                  </a:cubicBezTo>
                  <a:cubicBezTo>
                    <a:pt x="46" y="70"/>
                    <a:pt x="46" y="70"/>
                    <a:pt x="46" y="70"/>
                  </a:cubicBezTo>
                  <a:cubicBezTo>
                    <a:pt x="46" y="70"/>
                    <a:pt x="46" y="70"/>
                    <a:pt x="46" y="70"/>
                  </a:cubicBezTo>
                  <a:cubicBezTo>
                    <a:pt x="46" y="70"/>
                    <a:pt x="46" y="70"/>
                    <a:pt x="46" y="70"/>
                  </a:cubicBezTo>
                  <a:cubicBezTo>
                    <a:pt x="43" y="102"/>
                    <a:pt x="40" y="120"/>
                    <a:pt x="36" y="125"/>
                  </a:cubicBezTo>
                  <a:cubicBezTo>
                    <a:pt x="35" y="126"/>
                    <a:pt x="34" y="127"/>
                    <a:pt x="31" y="128"/>
                  </a:cubicBezTo>
                  <a:cubicBezTo>
                    <a:pt x="28" y="128"/>
                    <a:pt x="26" y="127"/>
                    <a:pt x="24" y="126"/>
                  </a:cubicBezTo>
                  <a:cubicBezTo>
                    <a:pt x="13" y="146"/>
                    <a:pt x="6" y="157"/>
                    <a:pt x="3" y="159"/>
                  </a:cubicBezTo>
                  <a:cubicBezTo>
                    <a:pt x="4" y="159"/>
                    <a:pt x="4" y="159"/>
                    <a:pt x="4" y="159"/>
                  </a:cubicBezTo>
                  <a:cubicBezTo>
                    <a:pt x="2" y="159"/>
                    <a:pt x="1" y="164"/>
                    <a:pt x="2" y="174"/>
                  </a:cubicBezTo>
                  <a:cubicBezTo>
                    <a:pt x="4" y="176"/>
                    <a:pt x="4" y="176"/>
                    <a:pt x="4" y="176"/>
                  </a:cubicBezTo>
                  <a:cubicBezTo>
                    <a:pt x="5" y="176"/>
                    <a:pt x="5" y="176"/>
                    <a:pt x="5" y="176"/>
                  </a:cubicBezTo>
                  <a:cubicBezTo>
                    <a:pt x="6" y="177"/>
                    <a:pt x="6" y="177"/>
                    <a:pt x="6" y="177"/>
                  </a:cubicBezTo>
                  <a:lnTo>
                    <a:pt x="2" y="182"/>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5"/>
            <p:cNvSpPr>
              <a:spLocks/>
            </p:cNvSpPr>
            <p:nvPr/>
          </p:nvSpPr>
          <p:spPr bwMode="auto">
            <a:xfrm>
              <a:off x="4536319" y="1154859"/>
              <a:ext cx="2682875" cy="2287588"/>
            </a:xfrm>
            <a:custGeom>
              <a:avLst/>
              <a:gdLst>
                <a:gd name="T0" fmla="*/ 673 w 714"/>
                <a:gd name="T1" fmla="*/ 51 h 609"/>
                <a:gd name="T2" fmla="*/ 632 w 714"/>
                <a:gd name="T3" fmla="*/ 59 h 609"/>
                <a:gd name="T4" fmla="*/ 609 w 714"/>
                <a:gd name="T5" fmla="*/ 28 h 609"/>
                <a:gd name="T6" fmla="*/ 584 w 714"/>
                <a:gd name="T7" fmla="*/ 30 h 609"/>
                <a:gd name="T8" fmla="*/ 564 w 714"/>
                <a:gd name="T9" fmla="*/ 11 h 609"/>
                <a:gd name="T10" fmla="*/ 570 w 714"/>
                <a:gd name="T11" fmla="*/ 22 h 609"/>
                <a:gd name="T12" fmla="*/ 575 w 714"/>
                <a:gd name="T13" fmla="*/ 42 h 609"/>
                <a:gd name="T14" fmla="*/ 553 w 714"/>
                <a:gd name="T15" fmla="*/ 122 h 609"/>
                <a:gd name="T16" fmla="*/ 491 w 714"/>
                <a:gd name="T17" fmla="*/ 157 h 609"/>
                <a:gd name="T18" fmla="*/ 522 w 714"/>
                <a:gd name="T19" fmla="*/ 214 h 609"/>
                <a:gd name="T20" fmla="*/ 568 w 714"/>
                <a:gd name="T21" fmla="*/ 214 h 609"/>
                <a:gd name="T22" fmla="*/ 509 w 714"/>
                <a:gd name="T23" fmla="*/ 270 h 609"/>
                <a:gd name="T24" fmla="*/ 455 w 714"/>
                <a:gd name="T25" fmla="*/ 332 h 609"/>
                <a:gd name="T26" fmla="*/ 393 w 714"/>
                <a:gd name="T27" fmla="*/ 364 h 609"/>
                <a:gd name="T28" fmla="*/ 353 w 714"/>
                <a:gd name="T29" fmla="*/ 422 h 609"/>
                <a:gd name="T30" fmla="*/ 215 w 714"/>
                <a:gd name="T31" fmla="*/ 465 h 609"/>
                <a:gd name="T32" fmla="*/ 101 w 714"/>
                <a:gd name="T33" fmla="*/ 427 h 609"/>
                <a:gd name="T34" fmla="*/ 1 w 714"/>
                <a:gd name="T35" fmla="*/ 422 h 609"/>
                <a:gd name="T36" fmla="*/ 12 w 714"/>
                <a:gd name="T37" fmla="*/ 454 h 609"/>
                <a:gd name="T38" fmla="*/ 23 w 714"/>
                <a:gd name="T39" fmla="*/ 494 h 609"/>
                <a:gd name="T40" fmla="*/ 69 w 714"/>
                <a:gd name="T41" fmla="*/ 483 h 609"/>
                <a:gd name="T42" fmla="*/ 69 w 714"/>
                <a:gd name="T43" fmla="*/ 522 h 609"/>
                <a:gd name="T44" fmla="*/ 95 w 714"/>
                <a:gd name="T45" fmla="*/ 541 h 609"/>
                <a:gd name="T46" fmla="*/ 109 w 714"/>
                <a:gd name="T47" fmla="*/ 559 h 609"/>
                <a:gd name="T48" fmla="*/ 121 w 714"/>
                <a:gd name="T49" fmla="*/ 556 h 609"/>
                <a:gd name="T50" fmla="*/ 180 w 714"/>
                <a:gd name="T51" fmla="*/ 535 h 609"/>
                <a:gd name="T52" fmla="*/ 191 w 714"/>
                <a:gd name="T53" fmla="*/ 562 h 609"/>
                <a:gd name="T54" fmla="*/ 167 w 714"/>
                <a:gd name="T55" fmla="*/ 581 h 609"/>
                <a:gd name="T56" fmla="*/ 209 w 714"/>
                <a:gd name="T57" fmla="*/ 605 h 609"/>
                <a:gd name="T58" fmla="*/ 237 w 714"/>
                <a:gd name="T59" fmla="*/ 553 h 609"/>
                <a:gd name="T60" fmla="*/ 261 w 714"/>
                <a:gd name="T61" fmla="*/ 546 h 609"/>
                <a:gd name="T62" fmla="*/ 270 w 714"/>
                <a:gd name="T63" fmla="*/ 590 h 609"/>
                <a:gd name="T64" fmla="*/ 307 w 714"/>
                <a:gd name="T65" fmla="*/ 608 h 609"/>
                <a:gd name="T66" fmla="*/ 333 w 714"/>
                <a:gd name="T67" fmla="*/ 564 h 609"/>
                <a:gd name="T68" fmla="*/ 367 w 714"/>
                <a:gd name="T69" fmla="*/ 538 h 609"/>
                <a:gd name="T70" fmla="*/ 377 w 714"/>
                <a:gd name="T71" fmla="*/ 533 h 609"/>
                <a:gd name="T72" fmla="*/ 403 w 714"/>
                <a:gd name="T73" fmla="*/ 526 h 609"/>
                <a:gd name="T74" fmla="*/ 425 w 714"/>
                <a:gd name="T75" fmla="*/ 503 h 609"/>
                <a:gd name="T76" fmla="*/ 457 w 714"/>
                <a:gd name="T77" fmla="*/ 492 h 609"/>
                <a:gd name="T78" fmla="*/ 456 w 714"/>
                <a:gd name="T79" fmla="*/ 462 h 609"/>
                <a:gd name="T80" fmla="*/ 479 w 714"/>
                <a:gd name="T81" fmla="*/ 420 h 609"/>
                <a:gd name="T82" fmla="*/ 494 w 714"/>
                <a:gd name="T83" fmla="*/ 448 h 609"/>
                <a:gd name="T84" fmla="*/ 506 w 714"/>
                <a:gd name="T85" fmla="*/ 432 h 609"/>
                <a:gd name="T86" fmla="*/ 537 w 714"/>
                <a:gd name="T87" fmla="*/ 403 h 609"/>
                <a:gd name="T88" fmla="*/ 562 w 714"/>
                <a:gd name="T89" fmla="*/ 398 h 609"/>
                <a:gd name="T90" fmla="*/ 572 w 714"/>
                <a:gd name="T91" fmla="*/ 417 h 609"/>
                <a:gd name="T92" fmla="*/ 601 w 714"/>
                <a:gd name="T93" fmla="*/ 444 h 609"/>
                <a:gd name="T94" fmla="*/ 613 w 714"/>
                <a:gd name="T95" fmla="*/ 436 h 609"/>
                <a:gd name="T96" fmla="*/ 633 w 714"/>
                <a:gd name="T97" fmla="*/ 416 h 609"/>
                <a:gd name="T98" fmla="*/ 677 w 714"/>
                <a:gd name="T99" fmla="*/ 385 h 609"/>
                <a:gd name="T100" fmla="*/ 712 w 714"/>
                <a:gd name="T101" fmla="*/ 354 h 609"/>
                <a:gd name="T102" fmla="*/ 699 w 714"/>
                <a:gd name="T103" fmla="*/ 324 h 609"/>
                <a:gd name="T104" fmla="*/ 674 w 714"/>
                <a:gd name="T105" fmla="*/ 322 h 609"/>
                <a:gd name="T106" fmla="*/ 657 w 714"/>
                <a:gd name="T107" fmla="*/ 295 h 609"/>
                <a:gd name="T108" fmla="*/ 637 w 714"/>
                <a:gd name="T109" fmla="*/ 263 h 609"/>
                <a:gd name="T110" fmla="*/ 652 w 714"/>
                <a:gd name="T111" fmla="*/ 254 h 609"/>
                <a:gd name="T112" fmla="*/ 662 w 714"/>
                <a:gd name="T113" fmla="*/ 226 h 609"/>
                <a:gd name="T114" fmla="*/ 657 w 714"/>
                <a:gd name="T115" fmla="*/ 190 h 609"/>
                <a:gd name="T116" fmla="*/ 672 w 714"/>
                <a:gd name="T117" fmla="*/ 168 h 609"/>
                <a:gd name="T118" fmla="*/ 691 w 714"/>
                <a:gd name="T119" fmla="*/ 163 h 609"/>
                <a:gd name="T120" fmla="*/ 699 w 714"/>
                <a:gd name="T121" fmla="*/ 125 h 609"/>
                <a:gd name="T122" fmla="*/ 701 w 714"/>
                <a:gd name="T123" fmla="*/ 8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4" h="609">
                  <a:moveTo>
                    <a:pt x="699" y="64"/>
                  </a:moveTo>
                  <a:cubicBezTo>
                    <a:pt x="697" y="56"/>
                    <a:pt x="697" y="56"/>
                    <a:pt x="697" y="56"/>
                  </a:cubicBezTo>
                  <a:cubicBezTo>
                    <a:pt x="689" y="43"/>
                    <a:pt x="689" y="43"/>
                    <a:pt x="689" y="43"/>
                  </a:cubicBezTo>
                  <a:cubicBezTo>
                    <a:pt x="683" y="40"/>
                    <a:pt x="683" y="40"/>
                    <a:pt x="683" y="40"/>
                  </a:cubicBezTo>
                  <a:cubicBezTo>
                    <a:pt x="677" y="43"/>
                    <a:pt x="677" y="43"/>
                    <a:pt x="677" y="43"/>
                  </a:cubicBezTo>
                  <a:cubicBezTo>
                    <a:pt x="674" y="50"/>
                    <a:pt x="674" y="50"/>
                    <a:pt x="674" y="50"/>
                  </a:cubicBezTo>
                  <a:cubicBezTo>
                    <a:pt x="673" y="51"/>
                    <a:pt x="673" y="51"/>
                    <a:pt x="673" y="51"/>
                  </a:cubicBezTo>
                  <a:cubicBezTo>
                    <a:pt x="673" y="51"/>
                    <a:pt x="673" y="51"/>
                    <a:pt x="673" y="51"/>
                  </a:cubicBezTo>
                  <a:cubicBezTo>
                    <a:pt x="672" y="51"/>
                    <a:pt x="672" y="51"/>
                    <a:pt x="672" y="51"/>
                  </a:cubicBezTo>
                  <a:cubicBezTo>
                    <a:pt x="661" y="53"/>
                    <a:pt x="661" y="53"/>
                    <a:pt x="661" y="53"/>
                  </a:cubicBezTo>
                  <a:cubicBezTo>
                    <a:pt x="660" y="54"/>
                    <a:pt x="659" y="54"/>
                    <a:pt x="658" y="56"/>
                  </a:cubicBezTo>
                  <a:cubicBezTo>
                    <a:pt x="655" y="58"/>
                    <a:pt x="655" y="58"/>
                    <a:pt x="655" y="58"/>
                  </a:cubicBezTo>
                  <a:cubicBezTo>
                    <a:pt x="649" y="63"/>
                    <a:pt x="649" y="63"/>
                    <a:pt x="649" y="63"/>
                  </a:cubicBezTo>
                  <a:cubicBezTo>
                    <a:pt x="648" y="64"/>
                    <a:pt x="648" y="64"/>
                    <a:pt x="648" y="64"/>
                  </a:cubicBezTo>
                  <a:cubicBezTo>
                    <a:pt x="643" y="65"/>
                    <a:pt x="643" y="65"/>
                    <a:pt x="643" y="65"/>
                  </a:cubicBezTo>
                  <a:cubicBezTo>
                    <a:pt x="640" y="64"/>
                    <a:pt x="637" y="62"/>
                    <a:pt x="632" y="59"/>
                  </a:cubicBezTo>
                  <a:cubicBezTo>
                    <a:pt x="631" y="58"/>
                    <a:pt x="631" y="58"/>
                    <a:pt x="631" y="58"/>
                  </a:cubicBezTo>
                  <a:cubicBezTo>
                    <a:pt x="623" y="50"/>
                    <a:pt x="619" y="45"/>
                    <a:pt x="619" y="42"/>
                  </a:cubicBezTo>
                  <a:cubicBezTo>
                    <a:pt x="619" y="31"/>
                    <a:pt x="619" y="31"/>
                    <a:pt x="619" y="31"/>
                  </a:cubicBezTo>
                  <a:cubicBezTo>
                    <a:pt x="619" y="31"/>
                    <a:pt x="619" y="31"/>
                    <a:pt x="619" y="31"/>
                  </a:cubicBezTo>
                  <a:cubicBezTo>
                    <a:pt x="619" y="30"/>
                    <a:pt x="619" y="30"/>
                    <a:pt x="619" y="30"/>
                  </a:cubicBezTo>
                  <a:cubicBezTo>
                    <a:pt x="621" y="28"/>
                    <a:pt x="621" y="28"/>
                    <a:pt x="621" y="28"/>
                  </a:cubicBezTo>
                  <a:cubicBezTo>
                    <a:pt x="609" y="24"/>
                    <a:pt x="609" y="24"/>
                    <a:pt x="609" y="24"/>
                  </a:cubicBezTo>
                  <a:cubicBezTo>
                    <a:pt x="609" y="28"/>
                    <a:pt x="609" y="28"/>
                    <a:pt x="609" y="28"/>
                  </a:cubicBezTo>
                  <a:cubicBezTo>
                    <a:pt x="609" y="30"/>
                    <a:pt x="607" y="31"/>
                    <a:pt x="605" y="32"/>
                  </a:cubicBezTo>
                  <a:cubicBezTo>
                    <a:pt x="601" y="34"/>
                    <a:pt x="601" y="34"/>
                    <a:pt x="601" y="34"/>
                  </a:cubicBezTo>
                  <a:cubicBezTo>
                    <a:pt x="600" y="34"/>
                    <a:pt x="600" y="34"/>
                    <a:pt x="600" y="34"/>
                  </a:cubicBezTo>
                  <a:cubicBezTo>
                    <a:pt x="600" y="33"/>
                    <a:pt x="600" y="33"/>
                    <a:pt x="600" y="33"/>
                  </a:cubicBezTo>
                  <a:cubicBezTo>
                    <a:pt x="594" y="32"/>
                    <a:pt x="594" y="32"/>
                    <a:pt x="594" y="32"/>
                  </a:cubicBezTo>
                  <a:cubicBezTo>
                    <a:pt x="595" y="36"/>
                    <a:pt x="595" y="36"/>
                    <a:pt x="595" y="36"/>
                  </a:cubicBezTo>
                  <a:cubicBezTo>
                    <a:pt x="585" y="30"/>
                    <a:pt x="585" y="30"/>
                    <a:pt x="585" y="30"/>
                  </a:cubicBezTo>
                  <a:cubicBezTo>
                    <a:pt x="584" y="30"/>
                    <a:pt x="584" y="30"/>
                    <a:pt x="584" y="30"/>
                  </a:cubicBezTo>
                  <a:cubicBezTo>
                    <a:pt x="584" y="29"/>
                    <a:pt x="584" y="29"/>
                    <a:pt x="584" y="29"/>
                  </a:cubicBezTo>
                  <a:cubicBezTo>
                    <a:pt x="584" y="29"/>
                    <a:pt x="584" y="29"/>
                    <a:pt x="584" y="29"/>
                  </a:cubicBezTo>
                  <a:cubicBezTo>
                    <a:pt x="582" y="25"/>
                    <a:pt x="581" y="20"/>
                    <a:pt x="581" y="16"/>
                  </a:cubicBezTo>
                  <a:cubicBezTo>
                    <a:pt x="581" y="12"/>
                    <a:pt x="582" y="9"/>
                    <a:pt x="583" y="8"/>
                  </a:cubicBezTo>
                  <a:cubicBezTo>
                    <a:pt x="586" y="3"/>
                    <a:pt x="586" y="3"/>
                    <a:pt x="586" y="3"/>
                  </a:cubicBezTo>
                  <a:cubicBezTo>
                    <a:pt x="585" y="0"/>
                    <a:pt x="585" y="0"/>
                    <a:pt x="585" y="0"/>
                  </a:cubicBezTo>
                  <a:cubicBezTo>
                    <a:pt x="575" y="1"/>
                    <a:pt x="575" y="1"/>
                    <a:pt x="575" y="1"/>
                  </a:cubicBezTo>
                  <a:cubicBezTo>
                    <a:pt x="569" y="2"/>
                    <a:pt x="566" y="5"/>
                    <a:pt x="564" y="11"/>
                  </a:cubicBezTo>
                  <a:cubicBezTo>
                    <a:pt x="564" y="11"/>
                    <a:pt x="564" y="11"/>
                    <a:pt x="564" y="11"/>
                  </a:cubicBezTo>
                  <a:cubicBezTo>
                    <a:pt x="564" y="11"/>
                    <a:pt x="564" y="11"/>
                    <a:pt x="564" y="11"/>
                  </a:cubicBezTo>
                  <a:cubicBezTo>
                    <a:pt x="558" y="20"/>
                    <a:pt x="558" y="20"/>
                    <a:pt x="558" y="20"/>
                  </a:cubicBezTo>
                  <a:cubicBezTo>
                    <a:pt x="564" y="20"/>
                    <a:pt x="564" y="20"/>
                    <a:pt x="564" y="20"/>
                  </a:cubicBezTo>
                  <a:cubicBezTo>
                    <a:pt x="564" y="20"/>
                    <a:pt x="564" y="20"/>
                    <a:pt x="564" y="20"/>
                  </a:cubicBezTo>
                  <a:cubicBezTo>
                    <a:pt x="565" y="20"/>
                    <a:pt x="565" y="20"/>
                    <a:pt x="565" y="20"/>
                  </a:cubicBezTo>
                  <a:cubicBezTo>
                    <a:pt x="565" y="20"/>
                    <a:pt x="565" y="20"/>
                    <a:pt x="565" y="20"/>
                  </a:cubicBezTo>
                  <a:cubicBezTo>
                    <a:pt x="570" y="22"/>
                    <a:pt x="570" y="22"/>
                    <a:pt x="570" y="22"/>
                  </a:cubicBezTo>
                  <a:cubicBezTo>
                    <a:pt x="571" y="22"/>
                    <a:pt x="571" y="22"/>
                    <a:pt x="571" y="22"/>
                  </a:cubicBezTo>
                  <a:cubicBezTo>
                    <a:pt x="571" y="23"/>
                    <a:pt x="571" y="23"/>
                    <a:pt x="571" y="23"/>
                  </a:cubicBezTo>
                  <a:cubicBezTo>
                    <a:pt x="571" y="24"/>
                    <a:pt x="571" y="24"/>
                    <a:pt x="571" y="24"/>
                  </a:cubicBezTo>
                  <a:cubicBezTo>
                    <a:pt x="572" y="32"/>
                    <a:pt x="572" y="32"/>
                    <a:pt x="572" y="32"/>
                  </a:cubicBezTo>
                  <a:cubicBezTo>
                    <a:pt x="575" y="40"/>
                    <a:pt x="575" y="40"/>
                    <a:pt x="575" y="40"/>
                  </a:cubicBezTo>
                  <a:cubicBezTo>
                    <a:pt x="575" y="41"/>
                    <a:pt x="575" y="41"/>
                    <a:pt x="575" y="41"/>
                  </a:cubicBezTo>
                  <a:cubicBezTo>
                    <a:pt x="575" y="41"/>
                    <a:pt x="575" y="41"/>
                    <a:pt x="575" y="41"/>
                  </a:cubicBezTo>
                  <a:cubicBezTo>
                    <a:pt x="575" y="42"/>
                    <a:pt x="575" y="42"/>
                    <a:pt x="575" y="42"/>
                  </a:cubicBezTo>
                  <a:cubicBezTo>
                    <a:pt x="561" y="68"/>
                    <a:pt x="561" y="68"/>
                    <a:pt x="561" y="68"/>
                  </a:cubicBezTo>
                  <a:cubicBezTo>
                    <a:pt x="559" y="71"/>
                    <a:pt x="558" y="81"/>
                    <a:pt x="557" y="95"/>
                  </a:cubicBezTo>
                  <a:cubicBezTo>
                    <a:pt x="557" y="96"/>
                    <a:pt x="557" y="96"/>
                    <a:pt x="557" y="96"/>
                  </a:cubicBezTo>
                  <a:cubicBezTo>
                    <a:pt x="552" y="106"/>
                    <a:pt x="552" y="106"/>
                    <a:pt x="552" y="106"/>
                  </a:cubicBezTo>
                  <a:cubicBezTo>
                    <a:pt x="555" y="110"/>
                    <a:pt x="555" y="110"/>
                    <a:pt x="555" y="110"/>
                  </a:cubicBezTo>
                  <a:cubicBezTo>
                    <a:pt x="555" y="111"/>
                    <a:pt x="555" y="111"/>
                    <a:pt x="555" y="111"/>
                  </a:cubicBezTo>
                  <a:cubicBezTo>
                    <a:pt x="556" y="117"/>
                    <a:pt x="555" y="121"/>
                    <a:pt x="554" y="122"/>
                  </a:cubicBezTo>
                  <a:cubicBezTo>
                    <a:pt x="553" y="122"/>
                    <a:pt x="553" y="122"/>
                    <a:pt x="553" y="122"/>
                  </a:cubicBezTo>
                  <a:cubicBezTo>
                    <a:pt x="550" y="124"/>
                    <a:pt x="541" y="133"/>
                    <a:pt x="526" y="151"/>
                  </a:cubicBezTo>
                  <a:cubicBezTo>
                    <a:pt x="525" y="152"/>
                    <a:pt x="525" y="152"/>
                    <a:pt x="525" y="152"/>
                  </a:cubicBezTo>
                  <a:cubicBezTo>
                    <a:pt x="524" y="152"/>
                    <a:pt x="524" y="152"/>
                    <a:pt x="524" y="152"/>
                  </a:cubicBezTo>
                  <a:cubicBezTo>
                    <a:pt x="523" y="151"/>
                    <a:pt x="523" y="151"/>
                    <a:pt x="523" y="151"/>
                  </a:cubicBezTo>
                  <a:cubicBezTo>
                    <a:pt x="517" y="148"/>
                    <a:pt x="513" y="144"/>
                    <a:pt x="510" y="141"/>
                  </a:cubicBezTo>
                  <a:cubicBezTo>
                    <a:pt x="507" y="140"/>
                    <a:pt x="501" y="138"/>
                    <a:pt x="491" y="138"/>
                  </a:cubicBezTo>
                  <a:cubicBezTo>
                    <a:pt x="491" y="157"/>
                    <a:pt x="491" y="157"/>
                    <a:pt x="491" y="157"/>
                  </a:cubicBezTo>
                  <a:cubicBezTo>
                    <a:pt x="491" y="157"/>
                    <a:pt x="491" y="157"/>
                    <a:pt x="491" y="157"/>
                  </a:cubicBezTo>
                  <a:cubicBezTo>
                    <a:pt x="483" y="192"/>
                    <a:pt x="483" y="192"/>
                    <a:pt x="483" y="192"/>
                  </a:cubicBezTo>
                  <a:cubicBezTo>
                    <a:pt x="482" y="196"/>
                    <a:pt x="481" y="204"/>
                    <a:pt x="481" y="216"/>
                  </a:cubicBezTo>
                  <a:cubicBezTo>
                    <a:pt x="484" y="220"/>
                    <a:pt x="484" y="220"/>
                    <a:pt x="484" y="220"/>
                  </a:cubicBezTo>
                  <a:cubicBezTo>
                    <a:pt x="487" y="215"/>
                    <a:pt x="487" y="215"/>
                    <a:pt x="487" y="215"/>
                  </a:cubicBezTo>
                  <a:cubicBezTo>
                    <a:pt x="487" y="215"/>
                    <a:pt x="487" y="215"/>
                    <a:pt x="487" y="215"/>
                  </a:cubicBezTo>
                  <a:cubicBezTo>
                    <a:pt x="487" y="214"/>
                    <a:pt x="487" y="214"/>
                    <a:pt x="487" y="214"/>
                  </a:cubicBezTo>
                  <a:cubicBezTo>
                    <a:pt x="497" y="210"/>
                    <a:pt x="497" y="210"/>
                    <a:pt x="497" y="210"/>
                  </a:cubicBezTo>
                  <a:cubicBezTo>
                    <a:pt x="522" y="214"/>
                    <a:pt x="522" y="214"/>
                    <a:pt x="522" y="214"/>
                  </a:cubicBezTo>
                  <a:cubicBezTo>
                    <a:pt x="525" y="210"/>
                    <a:pt x="525" y="210"/>
                    <a:pt x="525" y="210"/>
                  </a:cubicBezTo>
                  <a:cubicBezTo>
                    <a:pt x="529" y="204"/>
                    <a:pt x="529" y="204"/>
                    <a:pt x="529" y="204"/>
                  </a:cubicBezTo>
                  <a:cubicBezTo>
                    <a:pt x="529" y="204"/>
                    <a:pt x="529" y="204"/>
                    <a:pt x="529" y="204"/>
                  </a:cubicBezTo>
                  <a:cubicBezTo>
                    <a:pt x="529" y="204"/>
                    <a:pt x="529" y="204"/>
                    <a:pt x="529" y="204"/>
                  </a:cubicBezTo>
                  <a:cubicBezTo>
                    <a:pt x="530" y="203"/>
                    <a:pt x="530" y="203"/>
                    <a:pt x="530" y="203"/>
                  </a:cubicBezTo>
                  <a:cubicBezTo>
                    <a:pt x="540" y="201"/>
                    <a:pt x="540" y="201"/>
                    <a:pt x="540" y="201"/>
                  </a:cubicBezTo>
                  <a:cubicBezTo>
                    <a:pt x="553" y="200"/>
                    <a:pt x="553" y="200"/>
                    <a:pt x="553" y="200"/>
                  </a:cubicBezTo>
                  <a:cubicBezTo>
                    <a:pt x="557" y="201"/>
                    <a:pt x="562" y="206"/>
                    <a:pt x="568" y="214"/>
                  </a:cubicBezTo>
                  <a:cubicBezTo>
                    <a:pt x="584" y="222"/>
                    <a:pt x="593" y="230"/>
                    <a:pt x="595" y="236"/>
                  </a:cubicBezTo>
                  <a:cubicBezTo>
                    <a:pt x="596" y="239"/>
                    <a:pt x="596" y="242"/>
                    <a:pt x="595" y="244"/>
                  </a:cubicBezTo>
                  <a:cubicBezTo>
                    <a:pt x="593" y="247"/>
                    <a:pt x="591" y="249"/>
                    <a:pt x="587" y="249"/>
                  </a:cubicBezTo>
                  <a:cubicBezTo>
                    <a:pt x="586" y="249"/>
                    <a:pt x="586" y="249"/>
                    <a:pt x="586" y="249"/>
                  </a:cubicBezTo>
                  <a:cubicBezTo>
                    <a:pt x="567" y="248"/>
                    <a:pt x="555" y="248"/>
                    <a:pt x="551" y="250"/>
                  </a:cubicBezTo>
                  <a:cubicBezTo>
                    <a:pt x="542" y="256"/>
                    <a:pt x="542" y="256"/>
                    <a:pt x="542" y="256"/>
                  </a:cubicBezTo>
                  <a:cubicBezTo>
                    <a:pt x="530" y="265"/>
                    <a:pt x="522" y="269"/>
                    <a:pt x="517" y="269"/>
                  </a:cubicBezTo>
                  <a:cubicBezTo>
                    <a:pt x="509" y="270"/>
                    <a:pt x="509" y="270"/>
                    <a:pt x="509" y="270"/>
                  </a:cubicBezTo>
                  <a:cubicBezTo>
                    <a:pt x="505" y="290"/>
                    <a:pt x="505" y="290"/>
                    <a:pt x="505" y="290"/>
                  </a:cubicBezTo>
                  <a:cubicBezTo>
                    <a:pt x="503" y="296"/>
                    <a:pt x="501" y="300"/>
                    <a:pt x="498" y="303"/>
                  </a:cubicBezTo>
                  <a:cubicBezTo>
                    <a:pt x="495" y="306"/>
                    <a:pt x="490" y="308"/>
                    <a:pt x="483" y="310"/>
                  </a:cubicBezTo>
                  <a:cubicBezTo>
                    <a:pt x="476" y="311"/>
                    <a:pt x="469" y="314"/>
                    <a:pt x="463" y="317"/>
                  </a:cubicBezTo>
                  <a:cubicBezTo>
                    <a:pt x="457" y="332"/>
                    <a:pt x="457" y="332"/>
                    <a:pt x="457" y="332"/>
                  </a:cubicBezTo>
                  <a:cubicBezTo>
                    <a:pt x="456" y="332"/>
                    <a:pt x="456" y="332"/>
                    <a:pt x="456" y="332"/>
                  </a:cubicBezTo>
                  <a:cubicBezTo>
                    <a:pt x="456" y="332"/>
                    <a:pt x="456" y="332"/>
                    <a:pt x="456" y="332"/>
                  </a:cubicBezTo>
                  <a:cubicBezTo>
                    <a:pt x="455" y="332"/>
                    <a:pt x="455" y="332"/>
                    <a:pt x="455" y="332"/>
                  </a:cubicBezTo>
                  <a:cubicBezTo>
                    <a:pt x="437" y="340"/>
                    <a:pt x="437" y="340"/>
                    <a:pt x="437" y="340"/>
                  </a:cubicBezTo>
                  <a:cubicBezTo>
                    <a:pt x="436" y="340"/>
                    <a:pt x="436" y="340"/>
                    <a:pt x="436" y="340"/>
                  </a:cubicBezTo>
                  <a:cubicBezTo>
                    <a:pt x="427" y="338"/>
                    <a:pt x="427" y="338"/>
                    <a:pt x="427" y="338"/>
                  </a:cubicBezTo>
                  <a:cubicBezTo>
                    <a:pt x="419" y="336"/>
                    <a:pt x="414" y="334"/>
                    <a:pt x="410" y="332"/>
                  </a:cubicBezTo>
                  <a:cubicBezTo>
                    <a:pt x="405" y="330"/>
                    <a:pt x="400" y="329"/>
                    <a:pt x="395" y="331"/>
                  </a:cubicBezTo>
                  <a:cubicBezTo>
                    <a:pt x="390" y="338"/>
                    <a:pt x="387" y="346"/>
                    <a:pt x="388" y="355"/>
                  </a:cubicBezTo>
                  <a:cubicBezTo>
                    <a:pt x="388" y="360"/>
                    <a:pt x="389" y="363"/>
                    <a:pt x="391" y="364"/>
                  </a:cubicBezTo>
                  <a:cubicBezTo>
                    <a:pt x="393" y="364"/>
                    <a:pt x="393" y="364"/>
                    <a:pt x="393" y="364"/>
                  </a:cubicBezTo>
                  <a:cubicBezTo>
                    <a:pt x="397" y="362"/>
                    <a:pt x="397" y="362"/>
                    <a:pt x="397" y="362"/>
                  </a:cubicBezTo>
                  <a:cubicBezTo>
                    <a:pt x="397" y="374"/>
                    <a:pt x="397" y="374"/>
                    <a:pt x="397" y="374"/>
                  </a:cubicBezTo>
                  <a:cubicBezTo>
                    <a:pt x="397" y="379"/>
                    <a:pt x="396" y="382"/>
                    <a:pt x="393" y="384"/>
                  </a:cubicBezTo>
                  <a:cubicBezTo>
                    <a:pt x="391" y="386"/>
                    <a:pt x="387" y="388"/>
                    <a:pt x="382" y="389"/>
                  </a:cubicBezTo>
                  <a:cubicBezTo>
                    <a:pt x="379" y="390"/>
                    <a:pt x="379" y="390"/>
                    <a:pt x="379" y="390"/>
                  </a:cubicBezTo>
                  <a:cubicBezTo>
                    <a:pt x="375" y="392"/>
                    <a:pt x="366" y="402"/>
                    <a:pt x="354" y="422"/>
                  </a:cubicBezTo>
                  <a:cubicBezTo>
                    <a:pt x="354" y="422"/>
                    <a:pt x="354" y="422"/>
                    <a:pt x="354" y="422"/>
                  </a:cubicBezTo>
                  <a:cubicBezTo>
                    <a:pt x="353" y="422"/>
                    <a:pt x="353" y="422"/>
                    <a:pt x="353" y="422"/>
                  </a:cubicBezTo>
                  <a:cubicBezTo>
                    <a:pt x="341" y="430"/>
                    <a:pt x="341" y="430"/>
                    <a:pt x="341" y="430"/>
                  </a:cubicBezTo>
                  <a:cubicBezTo>
                    <a:pt x="343" y="430"/>
                    <a:pt x="345" y="430"/>
                    <a:pt x="344" y="432"/>
                  </a:cubicBezTo>
                  <a:cubicBezTo>
                    <a:pt x="344" y="434"/>
                    <a:pt x="343" y="434"/>
                    <a:pt x="339" y="434"/>
                  </a:cubicBezTo>
                  <a:cubicBezTo>
                    <a:pt x="305" y="434"/>
                    <a:pt x="305" y="434"/>
                    <a:pt x="305" y="434"/>
                  </a:cubicBezTo>
                  <a:cubicBezTo>
                    <a:pt x="267" y="432"/>
                    <a:pt x="238" y="443"/>
                    <a:pt x="217" y="464"/>
                  </a:cubicBezTo>
                  <a:cubicBezTo>
                    <a:pt x="216" y="465"/>
                    <a:pt x="216" y="465"/>
                    <a:pt x="216" y="465"/>
                  </a:cubicBezTo>
                  <a:cubicBezTo>
                    <a:pt x="215" y="465"/>
                    <a:pt x="215" y="465"/>
                    <a:pt x="215" y="465"/>
                  </a:cubicBezTo>
                  <a:cubicBezTo>
                    <a:pt x="215" y="465"/>
                    <a:pt x="215" y="465"/>
                    <a:pt x="215" y="465"/>
                  </a:cubicBezTo>
                  <a:cubicBezTo>
                    <a:pt x="201" y="467"/>
                    <a:pt x="201" y="467"/>
                    <a:pt x="201" y="467"/>
                  </a:cubicBezTo>
                  <a:cubicBezTo>
                    <a:pt x="200" y="467"/>
                    <a:pt x="200" y="467"/>
                    <a:pt x="200" y="467"/>
                  </a:cubicBezTo>
                  <a:cubicBezTo>
                    <a:pt x="199" y="467"/>
                    <a:pt x="199" y="467"/>
                    <a:pt x="199" y="467"/>
                  </a:cubicBezTo>
                  <a:cubicBezTo>
                    <a:pt x="195" y="458"/>
                    <a:pt x="195" y="458"/>
                    <a:pt x="195" y="458"/>
                  </a:cubicBezTo>
                  <a:cubicBezTo>
                    <a:pt x="181" y="461"/>
                    <a:pt x="181" y="461"/>
                    <a:pt x="181" y="461"/>
                  </a:cubicBezTo>
                  <a:cubicBezTo>
                    <a:pt x="173" y="462"/>
                    <a:pt x="163" y="460"/>
                    <a:pt x="152" y="454"/>
                  </a:cubicBezTo>
                  <a:cubicBezTo>
                    <a:pt x="142" y="450"/>
                    <a:pt x="133" y="444"/>
                    <a:pt x="123" y="436"/>
                  </a:cubicBezTo>
                  <a:cubicBezTo>
                    <a:pt x="117" y="432"/>
                    <a:pt x="110" y="428"/>
                    <a:pt x="101" y="427"/>
                  </a:cubicBezTo>
                  <a:cubicBezTo>
                    <a:pt x="88" y="426"/>
                    <a:pt x="88" y="426"/>
                    <a:pt x="88" y="426"/>
                  </a:cubicBezTo>
                  <a:cubicBezTo>
                    <a:pt x="74" y="428"/>
                    <a:pt x="74" y="428"/>
                    <a:pt x="74" y="428"/>
                  </a:cubicBezTo>
                  <a:cubicBezTo>
                    <a:pt x="63" y="429"/>
                    <a:pt x="53" y="429"/>
                    <a:pt x="43" y="428"/>
                  </a:cubicBezTo>
                  <a:cubicBezTo>
                    <a:pt x="32" y="428"/>
                    <a:pt x="18" y="424"/>
                    <a:pt x="1" y="419"/>
                  </a:cubicBezTo>
                  <a:cubicBezTo>
                    <a:pt x="0" y="422"/>
                    <a:pt x="0" y="422"/>
                    <a:pt x="0" y="422"/>
                  </a:cubicBezTo>
                  <a:cubicBezTo>
                    <a:pt x="0" y="422"/>
                    <a:pt x="0" y="422"/>
                    <a:pt x="0" y="422"/>
                  </a:cubicBezTo>
                  <a:cubicBezTo>
                    <a:pt x="1" y="422"/>
                    <a:pt x="1" y="422"/>
                    <a:pt x="1" y="422"/>
                  </a:cubicBezTo>
                  <a:cubicBezTo>
                    <a:pt x="1" y="422"/>
                    <a:pt x="1" y="422"/>
                    <a:pt x="1" y="422"/>
                  </a:cubicBezTo>
                  <a:cubicBezTo>
                    <a:pt x="1" y="422"/>
                    <a:pt x="1" y="422"/>
                    <a:pt x="1" y="422"/>
                  </a:cubicBezTo>
                  <a:cubicBezTo>
                    <a:pt x="1" y="426"/>
                    <a:pt x="1" y="426"/>
                    <a:pt x="1" y="426"/>
                  </a:cubicBezTo>
                  <a:cubicBezTo>
                    <a:pt x="5" y="434"/>
                    <a:pt x="5" y="434"/>
                    <a:pt x="5" y="434"/>
                  </a:cubicBezTo>
                  <a:cubicBezTo>
                    <a:pt x="13" y="444"/>
                    <a:pt x="13" y="444"/>
                    <a:pt x="13" y="444"/>
                  </a:cubicBezTo>
                  <a:cubicBezTo>
                    <a:pt x="14" y="446"/>
                    <a:pt x="14" y="446"/>
                    <a:pt x="14" y="446"/>
                  </a:cubicBezTo>
                  <a:cubicBezTo>
                    <a:pt x="12" y="453"/>
                    <a:pt x="12" y="453"/>
                    <a:pt x="12" y="453"/>
                  </a:cubicBezTo>
                  <a:cubicBezTo>
                    <a:pt x="12" y="454"/>
                    <a:pt x="12" y="454"/>
                    <a:pt x="12" y="454"/>
                  </a:cubicBezTo>
                  <a:cubicBezTo>
                    <a:pt x="12" y="454"/>
                    <a:pt x="12" y="454"/>
                    <a:pt x="12" y="454"/>
                  </a:cubicBezTo>
                  <a:cubicBezTo>
                    <a:pt x="7" y="460"/>
                    <a:pt x="7" y="460"/>
                    <a:pt x="7" y="460"/>
                  </a:cubicBezTo>
                  <a:cubicBezTo>
                    <a:pt x="12" y="465"/>
                    <a:pt x="12" y="465"/>
                    <a:pt x="12" y="465"/>
                  </a:cubicBezTo>
                  <a:cubicBezTo>
                    <a:pt x="14" y="467"/>
                    <a:pt x="15" y="469"/>
                    <a:pt x="15" y="470"/>
                  </a:cubicBezTo>
                  <a:cubicBezTo>
                    <a:pt x="17" y="478"/>
                    <a:pt x="17" y="478"/>
                    <a:pt x="17" y="478"/>
                  </a:cubicBezTo>
                  <a:cubicBezTo>
                    <a:pt x="23" y="484"/>
                    <a:pt x="23" y="484"/>
                    <a:pt x="23" y="484"/>
                  </a:cubicBezTo>
                  <a:cubicBezTo>
                    <a:pt x="23" y="485"/>
                    <a:pt x="23" y="485"/>
                    <a:pt x="23" y="485"/>
                  </a:cubicBezTo>
                  <a:cubicBezTo>
                    <a:pt x="23" y="490"/>
                    <a:pt x="23" y="490"/>
                    <a:pt x="23" y="490"/>
                  </a:cubicBezTo>
                  <a:cubicBezTo>
                    <a:pt x="23" y="494"/>
                    <a:pt x="23" y="494"/>
                    <a:pt x="23" y="494"/>
                  </a:cubicBezTo>
                  <a:cubicBezTo>
                    <a:pt x="27" y="497"/>
                    <a:pt x="27" y="497"/>
                    <a:pt x="27" y="497"/>
                  </a:cubicBezTo>
                  <a:cubicBezTo>
                    <a:pt x="29" y="496"/>
                    <a:pt x="29" y="496"/>
                    <a:pt x="29" y="496"/>
                  </a:cubicBezTo>
                  <a:cubicBezTo>
                    <a:pt x="30" y="495"/>
                    <a:pt x="30" y="495"/>
                    <a:pt x="30" y="495"/>
                  </a:cubicBezTo>
                  <a:cubicBezTo>
                    <a:pt x="31" y="492"/>
                    <a:pt x="33" y="490"/>
                    <a:pt x="36" y="490"/>
                  </a:cubicBezTo>
                  <a:cubicBezTo>
                    <a:pt x="39" y="488"/>
                    <a:pt x="39" y="488"/>
                    <a:pt x="39" y="488"/>
                  </a:cubicBezTo>
                  <a:cubicBezTo>
                    <a:pt x="60" y="486"/>
                    <a:pt x="60" y="486"/>
                    <a:pt x="60" y="486"/>
                  </a:cubicBezTo>
                  <a:cubicBezTo>
                    <a:pt x="69" y="483"/>
                    <a:pt x="69" y="483"/>
                    <a:pt x="69" y="483"/>
                  </a:cubicBezTo>
                  <a:cubicBezTo>
                    <a:pt x="69" y="483"/>
                    <a:pt x="69" y="483"/>
                    <a:pt x="69" y="483"/>
                  </a:cubicBezTo>
                  <a:cubicBezTo>
                    <a:pt x="71" y="482"/>
                    <a:pt x="71" y="482"/>
                    <a:pt x="71" y="482"/>
                  </a:cubicBezTo>
                  <a:cubicBezTo>
                    <a:pt x="75" y="492"/>
                    <a:pt x="75" y="492"/>
                    <a:pt x="75" y="492"/>
                  </a:cubicBezTo>
                  <a:cubicBezTo>
                    <a:pt x="75" y="492"/>
                    <a:pt x="75" y="492"/>
                    <a:pt x="75" y="492"/>
                  </a:cubicBezTo>
                  <a:cubicBezTo>
                    <a:pt x="75" y="492"/>
                    <a:pt x="75" y="492"/>
                    <a:pt x="75" y="492"/>
                  </a:cubicBezTo>
                  <a:cubicBezTo>
                    <a:pt x="76" y="494"/>
                    <a:pt x="75" y="496"/>
                    <a:pt x="74" y="498"/>
                  </a:cubicBezTo>
                  <a:cubicBezTo>
                    <a:pt x="63" y="514"/>
                    <a:pt x="63" y="514"/>
                    <a:pt x="63" y="514"/>
                  </a:cubicBezTo>
                  <a:cubicBezTo>
                    <a:pt x="63" y="517"/>
                    <a:pt x="63" y="517"/>
                    <a:pt x="63" y="517"/>
                  </a:cubicBezTo>
                  <a:cubicBezTo>
                    <a:pt x="69" y="522"/>
                    <a:pt x="69" y="522"/>
                    <a:pt x="69" y="522"/>
                  </a:cubicBezTo>
                  <a:cubicBezTo>
                    <a:pt x="74" y="526"/>
                    <a:pt x="74" y="526"/>
                    <a:pt x="74" y="526"/>
                  </a:cubicBezTo>
                  <a:cubicBezTo>
                    <a:pt x="74" y="526"/>
                    <a:pt x="74" y="526"/>
                    <a:pt x="74" y="526"/>
                  </a:cubicBezTo>
                  <a:cubicBezTo>
                    <a:pt x="77" y="529"/>
                    <a:pt x="79" y="531"/>
                    <a:pt x="81" y="532"/>
                  </a:cubicBezTo>
                  <a:cubicBezTo>
                    <a:pt x="84" y="532"/>
                    <a:pt x="87" y="535"/>
                    <a:pt x="89" y="538"/>
                  </a:cubicBezTo>
                  <a:cubicBezTo>
                    <a:pt x="89" y="539"/>
                    <a:pt x="89" y="539"/>
                    <a:pt x="89" y="539"/>
                  </a:cubicBezTo>
                  <a:cubicBezTo>
                    <a:pt x="93" y="541"/>
                    <a:pt x="93" y="541"/>
                    <a:pt x="93" y="541"/>
                  </a:cubicBezTo>
                  <a:cubicBezTo>
                    <a:pt x="95" y="541"/>
                    <a:pt x="95" y="541"/>
                    <a:pt x="95" y="541"/>
                  </a:cubicBezTo>
                  <a:cubicBezTo>
                    <a:pt x="95" y="541"/>
                    <a:pt x="95" y="541"/>
                    <a:pt x="95" y="541"/>
                  </a:cubicBezTo>
                  <a:cubicBezTo>
                    <a:pt x="96" y="546"/>
                    <a:pt x="96" y="546"/>
                    <a:pt x="96" y="546"/>
                  </a:cubicBezTo>
                  <a:cubicBezTo>
                    <a:pt x="96" y="546"/>
                    <a:pt x="96" y="546"/>
                    <a:pt x="96" y="546"/>
                  </a:cubicBezTo>
                  <a:cubicBezTo>
                    <a:pt x="97" y="550"/>
                    <a:pt x="97" y="550"/>
                    <a:pt x="97" y="550"/>
                  </a:cubicBezTo>
                  <a:cubicBezTo>
                    <a:pt x="98" y="556"/>
                    <a:pt x="98" y="556"/>
                    <a:pt x="98" y="556"/>
                  </a:cubicBezTo>
                  <a:cubicBezTo>
                    <a:pt x="108" y="558"/>
                    <a:pt x="108" y="558"/>
                    <a:pt x="108" y="558"/>
                  </a:cubicBezTo>
                  <a:cubicBezTo>
                    <a:pt x="109" y="558"/>
                    <a:pt x="109" y="558"/>
                    <a:pt x="109" y="558"/>
                  </a:cubicBezTo>
                  <a:cubicBezTo>
                    <a:pt x="109" y="558"/>
                    <a:pt x="109" y="558"/>
                    <a:pt x="109" y="558"/>
                  </a:cubicBezTo>
                  <a:cubicBezTo>
                    <a:pt x="109" y="559"/>
                    <a:pt x="109" y="559"/>
                    <a:pt x="109" y="559"/>
                  </a:cubicBezTo>
                  <a:cubicBezTo>
                    <a:pt x="110" y="560"/>
                    <a:pt x="110" y="560"/>
                    <a:pt x="110" y="560"/>
                  </a:cubicBezTo>
                  <a:cubicBezTo>
                    <a:pt x="113" y="565"/>
                    <a:pt x="113" y="565"/>
                    <a:pt x="113" y="565"/>
                  </a:cubicBezTo>
                  <a:cubicBezTo>
                    <a:pt x="121" y="568"/>
                    <a:pt x="121" y="568"/>
                    <a:pt x="121" y="568"/>
                  </a:cubicBezTo>
                  <a:cubicBezTo>
                    <a:pt x="126" y="565"/>
                    <a:pt x="126" y="565"/>
                    <a:pt x="126" y="565"/>
                  </a:cubicBezTo>
                  <a:cubicBezTo>
                    <a:pt x="125" y="562"/>
                    <a:pt x="125" y="562"/>
                    <a:pt x="125" y="562"/>
                  </a:cubicBezTo>
                  <a:cubicBezTo>
                    <a:pt x="120" y="557"/>
                    <a:pt x="120" y="557"/>
                    <a:pt x="120" y="557"/>
                  </a:cubicBezTo>
                  <a:cubicBezTo>
                    <a:pt x="121" y="556"/>
                    <a:pt x="121" y="556"/>
                    <a:pt x="121" y="556"/>
                  </a:cubicBezTo>
                  <a:cubicBezTo>
                    <a:pt x="121" y="556"/>
                    <a:pt x="121" y="556"/>
                    <a:pt x="121" y="556"/>
                  </a:cubicBezTo>
                  <a:cubicBezTo>
                    <a:pt x="125" y="547"/>
                    <a:pt x="125" y="547"/>
                    <a:pt x="125" y="547"/>
                  </a:cubicBezTo>
                  <a:cubicBezTo>
                    <a:pt x="135" y="547"/>
                    <a:pt x="135" y="547"/>
                    <a:pt x="135" y="547"/>
                  </a:cubicBezTo>
                  <a:cubicBezTo>
                    <a:pt x="135" y="548"/>
                    <a:pt x="135" y="548"/>
                    <a:pt x="135" y="548"/>
                  </a:cubicBezTo>
                  <a:cubicBezTo>
                    <a:pt x="149" y="552"/>
                    <a:pt x="149" y="552"/>
                    <a:pt x="149" y="552"/>
                  </a:cubicBezTo>
                  <a:cubicBezTo>
                    <a:pt x="157" y="551"/>
                    <a:pt x="157" y="551"/>
                    <a:pt x="157" y="551"/>
                  </a:cubicBezTo>
                  <a:cubicBezTo>
                    <a:pt x="163" y="546"/>
                    <a:pt x="163" y="546"/>
                    <a:pt x="163" y="546"/>
                  </a:cubicBezTo>
                  <a:cubicBezTo>
                    <a:pt x="169" y="537"/>
                    <a:pt x="174" y="534"/>
                    <a:pt x="177" y="536"/>
                  </a:cubicBezTo>
                  <a:cubicBezTo>
                    <a:pt x="180" y="535"/>
                    <a:pt x="180" y="535"/>
                    <a:pt x="180" y="535"/>
                  </a:cubicBezTo>
                  <a:cubicBezTo>
                    <a:pt x="183" y="535"/>
                    <a:pt x="185" y="536"/>
                    <a:pt x="187" y="536"/>
                  </a:cubicBezTo>
                  <a:cubicBezTo>
                    <a:pt x="187" y="537"/>
                    <a:pt x="187" y="538"/>
                    <a:pt x="187" y="538"/>
                  </a:cubicBezTo>
                  <a:cubicBezTo>
                    <a:pt x="187" y="540"/>
                    <a:pt x="189" y="543"/>
                    <a:pt x="191" y="548"/>
                  </a:cubicBezTo>
                  <a:cubicBezTo>
                    <a:pt x="191" y="548"/>
                    <a:pt x="191" y="548"/>
                    <a:pt x="191" y="548"/>
                  </a:cubicBezTo>
                  <a:cubicBezTo>
                    <a:pt x="191" y="548"/>
                    <a:pt x="191" y="548"/>
                    <a:pt x="191" y="548"/>
                  </a:cubicBezTo>
                  <a:cubicBezTo>
                    <a:pt x="193" y="554"/>
                    <a:pt x="193" y="554"/>
                    <a:pt x="193" y="554"/>
                  </a:cubicBezTo>
                  <a:cubicBezTo>
                    <a:pt x="193" y="555"/>
                    <a:pt x="193" y="555"/>
                    <a:pt x="193" y="555"/>
                  </a:cubicBezTo>
                  <a:cubicBezTo>
                    <a:pt x="191" y="562"/>
                    <a:pt x="191" y="562"/>
                    <a:pt x="191" y="562"/>
                  </a:cubicBezTo>
                  <a:cubicBezTo>
                    <a:pt x="191" y="562"/>
                    <a:pt x="191" y="562"/>
                    <a:pt x="191" y="562"/>
                  </a:cubicBezTo>
                  <a:cubicBezTo>
                    <a:pt x="191" y="562"/>
                    <a:pt x="191" y="562"/>
                    <a:pt x="191" y="562"/>
                  </a:cubicBezTo>
                  <a:cubicBezTo>
                    <a:pt x="191" y="562"/>
                    <a:pt x="191" y="562"/>
                    <a:pt x="191" y="562"/>
                  </a:cubicBezTo>
                  <a:cubicBezTo>
                    <a:pt x="184" y="570"/>
                    <a:pt x="184" y="570"/>
                    <a:pt x="184" y="570"/>
                  </a:cubicBezTo>
                  <a:cubicBezTo>
                    <a:pt x="183" y="571"/>
                    <a:pt x="183" y="571"/>
                    <a:pt x="183" y="571"/>
                  </a:cubicBezTo>
                  <a:cubicBezTo>
                    <a:pt x="183" y="571"/>
                    <a:pt x="183" y="571"/>
                    <a:pt x="183" y="571"/>
                  </a:cubicBezTo>
                  <a:cubicBezTo>
                    <a:pt x="169" y="577"/>
                    <a:pt x="169" y="577"/>
                    <a:pt x="169" y="577"/>
                  </a:cubicBezTo>
                  <a:cubicBezTo>
                    <a:pt x="167" y="581"/>
                    <a:pt x="167" y="581"/>
                    <a:pt x="167" y="581"/>
                  </a:cubicBezTo>
                  <a:cubicBezTo>
                    <a:pt x="165" y="593"/>
                    <a:pt x="165" y="593"/>
                    <a:pt x="165" y="593"/>
                  </a:cubicBezTo>
                  <a:cubicBezTo>
                    <a:pt x="166" y="598"/>
                    <a:pt x="166" y="598"/>
                    <a:pt x="166" y="598"/>
                  </a:cubicBezTo>
                  <a:cubicBezTo>
                    <a:pt x="170" y="604"/>
                    <a:pt x="170" y="604"/>
                    <a:pt x="170" y="604"/>
                  </a:cubicBezTo>
                  <a:cubicBezTo>
                    <a:pt x="171" y="606"/>
                    <a:pt x="171" y="606"/>
                    <a:pt x="171" y="606"/>
                  </a:cubicBezTo>
                  <a:cubicBezTo>
                    <a:pt x="176" y="609"/>
                    <a:pt x="176" y="609"/>
                    <a:pt x="176" y="609"/>
                  </a:cubicBezTo>
                  <a:cubicBezTo>
                    <a:pt x="193" y="609"/>
                    <a:pt x="193" y="609"/>
                    <a:pt x="193" y="609"/>
                  </a:cubicBezTo>
                  <a:cubicBezTo>
                    <a:pt x="207" y="607"/>
                    <a:pt x="207" y="607"/>
                    <a:pt x="207" y="607"/>
                  </a:cubicBezTo>
                  <a:cubicBezTo>
                    <a:pt x="209" y="605"/>
                    <a:pt x="209" y="605"/>
                    <a:pt x="209" y="605"/>
                  </a:cubicBezTo>
                  <a:cubicBezTo>
                    <a:pt x="211" y="602"/>
                    <a:pt x="213" y="602"/>
                    <a:pt x="214" y="602"/>
                  </a:cubicBezTo>
                  <a:cubicBezTo>
                    <a:pt x="224" y="603"/>
                    <a:pt x="224" y="603"/>
                    <a:pt x="224" y="603"/>
                  </a:cubicBezTo>
                  <a:cubicBezTo>
                    <a:pt x="225" y="602"/>
                    <a:pt x="225" y="602"/>
                    <a:pt x="225" y="602"/>
                  </a:cubicBezTo>
                  <a:cubicBezTo>
                    <a:pt x="224" y="599"/>
                    <a:pt x="224" y="596"/>
                    <a:pt x="225" y="594"/>
                  </a:cubicBezTo>
                  <a:cubicBezTo>
                    <a:pt x="229" y="587"/>
                    <a:pt x="229" y="587"/>
                    <a:pt x="229" y="587"/>
                  </a:cubicBezTo>
                  <a:cubicBezTo>
                    <a:pt x="229" y="574"/>
                    <a:pt x="229" y="574"/>
                    <a:pt x="229" y="574"/>
                  </a:cubicBezTo>
                  <a:cubicBezTo>
                    <a:pt x="229" y="574"/>
                    <a:pt x="229" y="574"/>
                    <a:pt x="229" y="574"/>
                  </a:cubicBezTo>
                  <a:cubicBezTo>
                    <a:pt x="237" y="553"/>
                    <a:pt x="237" y="553"/>
                    <a:pt x="237" y="553"/>
                  </a:cubicBezTo>
                  <a:cubicBezTo>
                    <a:pt x="237" y="553"/>
                    <a:pt x="237" y="553"/>
                    <a:pt x="237" y="553"/>
                  </a:cubicBezTo>
                  <a:cubicBezTo>
                    <a:pt x="237" y="552"/>
                    <a:pt x="237" y="552"/>
                    <a:pt x="237" y="552"/>
                  </a:cubicBezTo>
                  <a:cubicBezTo>
                    <a:pt x="237" y="552"/>
                    <a:pt x="237" y="552"/>
                    <a:pt x="237" y="552"/>
                  </a:cubicBezTo>
                  <a:cubicBezTo>
                    <a:pt x="237" y="552"/>
                    <a:pt x="237" y="552"/>
                    <a:pt x="237" y="552"/>
                  </a:cubicBezTo>
                  <a:cubicBezTo>
                    <a:pt x="250" y="542"/>
                    <a:pt x="250" y="542"/>
                    <a:pt x="250" y="542"/>
                  </a:cubicBezTo>
                  <a:cubicBezTo>
                    <a:pt x="251" y="541"/>
                    <a:pt x="251" y="541"/>
                    <a:pt x="251" y="541"/>
                  </a:cubicBezTo>
                  <a:cubicBezTo>
                    <a:pt x="261" y="546"/>
                    <a:pt x="261" y="546"/>
                    <a:pt x="261" y="546"/>
                  </a:cubicBezTo>
                  <a:cubicBezTo>
                    <a:pt x="261" y="546"/>
                    <a:pt x="261" y="546"/>
                    <a:pt x="261" y="546"/>
                  </a:cubicBezTo>
                  <a:cubicBezTo>
                    <a:pt x="267" y="550"/>
                    <a:pt x="270" y="553"/>
                    <a:pt x="270" y="555"/>
                  </a:cubicBezTo>
                  <a:cubicBezTo>
                    <a:pt x="269" y="564"/>
                    <a:pt x="269" y="564"/>
                    <a:pt x="269" y="564"/>
                  </a:cubicBezTo>
                  <a:cubicBezTo>
                    <a:pt x="265" y="570"/>
                    <a:pt x="265" y="570"/>
                    <a:pt x="265" y="570"/>
                  </a:cubicBezTo>
                  <a:cubicBezTo>
                    <a:pt x="263" y="578"/>
                    <a:pt x="263" y="578"/>
                    <a:pt x="263" y="578"/>
                  </a:cubicBezTo>
                  <a:cubicBezTo>
                    <a:pt x="263" y="586"/>
                    <a:pt x="263" y="586"/>
                    <a:pt x="263" y="586"/>
                  </a:cubicBezTo>
                  <a:cubicBezTo>
                    <a:pt x="265" y="590"/>
                    <a:pt x="265" y="590"/>
                    <a:pt x="265" y="590"/>
                  </a:cubicBezTo>
                  <a:cubicBezTo>
                    <a:pt x="269" y="590"/>
                    <a:pt x="269" y="590"/>
                    <a:pt x="269" y="590"/>
                  </a:cubicBezTo>
                  <a:cubicBezTo>
                    <a:pt x="270" y="590"/>
                    <a:pt x="270" y="590"/>
                    <a:pt x="270" y="590"/>
                  </a:cubicBezTo>
                  <a:cubicBezTo>
                    <a:pt x="276" y="590"/>
                    <a:pt x="276" y="590"/>
                    <a:pt x="276" y="590"/>
                  </a:cubicBezTo>
                  <a:cubicBezTo>
                    <a:pt x="279" y="592"/>
                    <a:pt x="281" y="594"/>
                    <a:pt x="283" y="598"/>
                  </a:cubicBezTo>
                  <a:cubicBezTo>
                    <a:pt x="286" y="600"/>
                    <a:pt x="286" y="600"/>
                    <a:pt x="286" y="600"/>
                  </a:cubicBezTo>
                  <a:cubicBezTo>
                    <a:pt x="287" y="600"/>
                    <a:pt x="287" y="600"/>
                    <a:pt x="287" y="600"/>
                  </a:cubicBezTo>
                  <a:cubicBezTo>
                    <a:pt x="287" y="600"/>
                    <a:pt x="287" y="600"/>
                    <a:pt x="287" y="600"/>
                  </a:cubicBezTo>
                  <a:cubicBezTo>
                    <a:pt x="287" y="600"/>
                    <a:pt x="287" y="600"/>
                    <a:pt x="287" y="600"/>
                  </a:cubicBezTo>
                  <a:cubicBezTo>
                    <a:pt x="301" y="606"/>
                    <a:pt x="301" y="606"/>
                    <a:pt x="301" y="606"/>
                  </a:cubicBezTo>
                  <a:cubicBezTo>
                    <a:pt x="307" y="608"/>
                    <a:pt x="307" y="608"/>
                    <a:pt x="307" y="608"/>
                  </a:cubicBezTo>
                  <a:cubicBezTo>
                    <a:pt x="315" y="607"/>
                    <a:pt x="315" y="607"/>
                    <a:pt x="315" y="607"/>
                  </a:cubicBezTo>
                  <a:cubicBezTo>
                    <a:pt x="319" y="602"/>
                    <a:pt x="319" y="602"/>
                    <a:pt x="319" y="602"/>
                  </a:cubicBezTo>
                  <a:cubicBezTo>
                    <a:pt x="323" y="582"/>
                    <a:pt x="323" y="582"/>
                    <a:pt x="323" y="582"/>
                  </a:cubicBezTo>
                  <a:cubicBezTo>
                    <a:pt x="324" y="572"/>
                    <a:pt x="324" y="572"/>
                    <a:pt x="324" y="572"/>
                  </a:cubicBezTo>
                  <a:cubicBezTo>
                    <a:pt x="324" y="571"/>
                    <a:pt x="324" y="571"/>
                    <a:pt x="324" y="571"/>
                  </a:cubicBezTo>
                  <a:cubicBezTo>
                    <a:pt x="325" y="570"/>
                    <a:pt x="325" y="570"/>
                    <a:pt x="325" y="570"/>
                  </a:cubicBezTo>
                  <a:cubicBezTo>
                    <a:pt x="325" y="570"/>
                    <a:pt x="325" y="570"/>
                    <a:pt x="325" y="570"/>
                  </a:cubicBezTo>
                  <a:cubicBezTo>
                    <a:pt x="333" y="564"/>
                    <a:pt x="333" y="564"/>
                    <a:pt x="333" y="564"/>
                  </a:cubicBezTo>
                  <a:cubicBezTo>
                    <a:pt x="337" y="558"/>
                    <a:pt x="337" y="558"/>
                    <a:pt x="337" y="558"/>
                  </a:cubicBezTo>
                  <a:cubicBezTo>
                    <a:pt x="337" y="558"/>
                    <a:pt x="337" y="558"/>
                    <a:pt x="337" y="558"/>
                  </a:cubicBezTo>
                  <a:cubicBezTo>
                    <a:pt x="345" y="554"/>
                    <a:pt x="345" y="554"/>
                    <a:pt x="345" y="554"/>
                  </a:cubicBezTo>
                  <a:cubicBezTo>
                    <a:pt x="350" y="551"/>
                    <a:pt x="350" y="551"/>
                    <a:pt x="350" y="551"/>
                  </a:cubicBezTo>
                  <a:cubicBezTo>
                    <a:pt x="356" y="549"/>
                    <a:pt x="356" y="549"/>
                    <a:pt x="356" y="549"/>
                  </a:cubicBezTo>
                  <a:cubicBezTo>
                    <a:pt x="353" y="537"/>
                    <a:pt x="353" y="537"/>
                    <a:pt x="353" y="537"/>
                  </a:cubicBezTo>
                  <a:cubicBezTo>
                    <a:pt x="367" y="538"/>
                    <a:pt x="367" y="538"/>
                    <a:pt x="367" y="538"/>
                  </a:cubicBezTo>
                  <a:cubicBezTo>
                    <a:pt x="367" y="538"/>
                    <a:pt x="367" y="538"/>
                    <a:pt x="367" y="538"/>
                  </a:cubicBezTo>
                  <a:cubicBezTo>
                    <a:pt x="367" y="539"/>
                    <a:pt x="367" y="539"/>
                    <a:pt x="367" y="539"/>
                  </a:cubicBezTo>
                  <a:cubicBezTo>
                    <a:pt x="367" y="539"/>
                    <a:pt x="367" y="539"/>
                    <a:pt x="367" y="539"/>
                  </a:cubicBezTo>
                  <a:cubicBezTo>
                    <a:pt x="374" y="542"/>
                    <a:pt x="374" y="542"/>
                    <a:pt x="374" y="542"/>
                  </a:cubicBezTo>
                  <a:cubicBezTo>
                    <a:pt x="374" y="542"/>
                    <a:pt x="374" y="542"/>
                    <a:pt x="374" y="542"/>
                  </a:cubicBezTo>
                  <a:cubicBezTo>
                    <a:pt x="374" y="541"/>
                    <a:pt x="374" y="541"/>
                    <a:pt x="374" y="541"/>
                  </a:cubicBezTo>
                  <a:cubicBezTo>
                    <a:pt x="376" y="534"/>
                    <a:pt x="376" y="534"/>
                    <a:pt x="376" y="534"/>
                  </a:cubicBezTo>
                  <a:cubicBezTo>
                    <a:pt x="376" y="532"/>
                    <a:pt x="376" y="532"/>
                    <a:pt x="376" y="532"/>
                  </a:cubicBezTo>
                  <a:cubicBezTo>
                    <a:pt x="377" y="533"/>
                    <a:pt x="377" y="533"/>
                    <a:pt x="377" y="533"/>
                  </a:cubicBezTo>
                  <a:cubicBezTo>
                    <a:pt x="378" y="533"/>
                    <a:pt x="378" y="533"/>
                    <a:pt x="378" y="533"/>
                  </a:cubicBezTo>
                  <a:cubicBezTo>
                    <a:pt x="384" y="534"/>
                    <a:pt x="384" y="534"/>
                    <a:pt x="384" y="534"/>
                  </a:cubicBezTo>
                  <a:cubicBezTo>
                    <a:pt x="387" y="534"/>
                    <a:pt x="387" y="534"/>
                    <a:pt x="387" y="534"/>
                  </a:cubicBezTo>
                  <a:cubicBezTo>
                    <a:pt x="393" y="528"/>
                    <a:pt x="393" y="528"/>
                    <a:pt x="393" y="528"/>
                  </a:cubicBezTo>
                  <a:cubicBezTo>
                    <a:pt x="394" y="528"/>
                    <a:pt x="394" y="528"/>
                    <a:pt x="394" y="528"/>
                  </a:cubicBezTo>
                  <a:cubicBezTo>
                    <a:pt x="394" y="527"/>
                    <a:pt x="394" y="527"/>
                    <a:pt x="394" y="527"/>
                  </a:cubicBezTo>
                  <a:cubicBezTo>
                    <a:pt x="395" y="527"/>
                    <a:pt x="395" y="527"/>
                    <a:pt x="395" y="527"/>
                  </a:cubicBezTo>
                  <a:cubicBezTo>
                    <a:pt x="403" y="526"/>
                    <a:pt x="403" y="526"/>
                    <a:pt x="403" y="526"/>
                  </a:cubicBezTo>
                  <a:cubicBezTo>
                    <a:pt x="409" y="519"/>
                    <a:pt x="409" y="519"/>
                    <a:pt x="409" y="519"/>
                  </a:cubicBezTo>
                  <a:cubicBezTo>
                    <a:pt x="413" y="514"/>
                    <a:pt x="413" y="514"/>
                    <a:pt x="413" y="514"/>
                  </a:cubicBezTo>
                  <a:cubicBezTo>
                    <a:pt x="413" y="508"/>
                    <a:pt x="413" y="508"/>
                    <a:pt x="413" y="508"/>
                  </a:cubicBezTo>
                  <a:cubicBezTo>
                    <a:pt x="413" y="505"/>
                    <a:pt x="414" y="504"/>
                    <a:pt x="417" y="502"/>
                  </a:cubicBezTo>
                  <a:cubicBezTo>
                    <a:pt x="417" y="502"/>
                    <a:pt x="417" y="502"/>
                    <a:pt x="417" y="502"/>
                  </a:cubicBezTo>
                  <a:cubicBezTo>
                    <a:pt x="417" y="502"/>
                    <a:pt x="417" y="502"/>
                    <a:pt x="417" y="502"/>
                  </a:cubicBezTo>
                  <a:cubicBezTo>
                    <a:pt x="418" y="502"/>
                    <a:pt x="418" y="502"/>
                    <a:pt x="418" y="502"/>
                  </a:cubicBezTo>
                  <a:cubicBezTo>
                    <a:pt x="425" y="503"/>
                    <a:pt x="425" y="503"/>
                    <a:pt x="425" y="503"/>
                  </a:cubicBezTo>
                  <a:cubicBezTo>
                    <a:pt x="429" y="501"/>
                    <a:pt x="429" y="501"/>
                    <a:pt x="429" y="501"/>
                  </a:cubicBezTo>
                  <a:cubicBezTo>
                    <a:pt x="430" y="496"/>
                    <a:pt x="430" y="496"/>
                    <a:pt x="430" y="496"/>
                  </a:cubicBezTo>
                  <a:cubicBezTo>
                    <a:pt x="438" y="493"/>
                    <a:pt x="438" y="493"/>
                    <a:pt x="438" y="493"/>
                  </a:cubicBezTo>
                  <a:cubicBezTo>
                    <a:pt x="438" y="493"/>
                    <a:pt x="438" y="493"/>
                    <a:pt x="438" y="493"/>
                  </a:cubicBezTo>
                  <a:cubicBezTo>
                    <a:pt x="439" y="493"/>
                    <a:pt x="439" y="493"/>
                    <a:pt x="439" y="493"/>
                  </a:cubicBezTo>
                  <a:cubicBezTo>
                    <a:pt x="439" y="493"/>
                    <a:pt x="439" y="493"/>
                    <a:pt x="439" y="493"/>
                  </a:cubicBezTo>
                  <a:cubicBezTo>
                    <a:pt x="449" y="494"/>
                    <a:pt x="449" y="494"/>
                    <a:pt x="449" y="494"/>
                  </a:cubicBezTo>
                  <a:cubicBezTo>
                    <a:pt x="457" y="492"/>
                    <a:pt x="457" y="492"/>
                    <a:pt x="457" y="492"/>
                  </a:cubicBezTo>
                  <a:cubicBezTo>
                    <a:pt x="461" y="488"/>
                    <a:pt x="461" y="488"/>
                    <a:pt x="461" y="488"/>
                  </a:cubicBezTo>
                  <a:cubicBezTo>
                    <a:pt x="465" y="481"/>
                    <a:pt x="465" y="481"/>
                    <a:pt x="465" y="481"/>
                  </a:cubicBezTo>
                  <a:cubicBezTo>
                    <a:pt x="459" y="475"/>
                    <a:pt x="459" y="475"/>
                    <a:pt x="459" y="475"/>
                  </a:cubicBezTo>
                  <a:cubicBezTo>
                    <a:pt x="459" y="474"/>
                    <a:pt x="459" y="474"/>
                    <a:pt x="459" y="474"/>
                  </a:cubicBezTo>
                  <a:cubicBezTo>
                    <a:pt x="459" y="474"/>
                    <a:pt x="459" y="474"/>
                    <a:pt x="459" y="474"/>
                  </a:cubicBezTo>
                  <a:cubicBezTo>
                    <a:pt x="457" y="470"/>
                    <a:pt x="457" y="470"/>
                    <a:pt x="457" y="470"/>
                  </a:cubicBezTo>
                  <a:cubicBezTo>
                    <a:pt x="457" y="470"/>
                    <a:pt x="457" y="470"/>
                    <a:pt x="457" y="470"/>
                  </a:cubicBezTo>
                  <a:cubicBezTo>
                    <a:pt x="456" y="462"/>
                    <a:pt x="456" y="462"/>
                    <a:pt x="456" y="462"/>
                  </a:cubicBezTo>
                  <a:cubicBezTo>
                    <a:pt x="456" y="462"/>
                    <a:pt x="456" y="462"/>
                    <a:pt x="456" y="462"/>
                  </a:cubicBezTo>
                  <a:cubicBezTo>
                    <a:pt x="459" y="456"/>
                    <a:pt x="459" y="456"/>
                    <a:pt x="459" y="456"/>
                  </a:cubicBezTo>
                  <a:cubicBezTo>
                    <a:pt x="459" y="454"/>
                    <a:pt x="461" y="451"/>
                    <a:pt x="464" y="448"/>
                  </a:cubicBezTo>
                  <a:cubicBezTo>
                    <a:pt x="468" y="439"/>
                    <a:pt x="468" y="439"/>
                    <a:pt x="468" y="439"/>
                  </a:cubicBezTo>
                  <a:cubicBezTo>
                    <a:pt x="468" y="438"/>
                    <a:pt x="468" y="438"/>
                    <a:pt x="468" y="438"/>
                  </a:cubicBezTo>
                  <a:cubicBezTo>
                    <a:pt x="469" y="438"/>
                    <a:pt x="469" y="438"/>
                    <a:pt x="469" y="438"/>
                  </a:cubicBezTo>
                  <a:cubicBezTo>
                    <a:pt x="473" y="432"/>
                    <a:pt x="473" y="432"/>
                    <a:pt x="473" y="432"/>
                  </a:cubicBezTo>
                  <a:cubicBezTo>
                    <a:pt x="479" y="420"/>
                    <a:pt x="479" y="420"/>
                    <a:pt x="479" y="420"/>
                  </a:cubicBezTo>
                  <a:cubicBezTo>
                    <a:pt x="484" y="428"/>
                    <a:pt x="484" y="428"/>
                    <a:pt x="484" y="428"/>
                  </a:cubicBezTo>
                  <a:cubicBezTo>
                    <a:pt x="485" y="428"/>
                    <a:pt x="485" y="428"/>
                    <a:pt x="485" y="428"/>
                  </a:cubicBezTo>
                  <a:cubicBezTo>
                    <a:pt x="485" y="429"/>
                    <a:pt x="485" y="429"/>
                    <a:pt x="485" y="429"/>
                  </a:cubicBezTo>
                  <a:cubicBezTo>
                    <a:pt x="487" y="437"/>
                    <a:pt x="487" y="437"/>
                    <a:pt x="487" y="437"/>
                  </a:cubicBezTo>
                  <a:cubicBezTo>
                    <a:pt x="487" y="437"/>
                    <a:pt x="487" y="437"/>
                    <a:pt x="487" y="437"/>
                  </a:cubicBezTo>
                  <a:cubicBezTo>
                    <a:pt x="488" y="445"/>
                    <a:pt x="488" y="445"/>
                    <a:pt x="488" y="445"/>
                  </a:cubicBezTo>
                  <a:cubicBezTo>
                    <a:pt x="493" y="448"/>
                    <a:pt x="493" y="448"/>
                    <a:pt x="493" y="448"/>
                  </a:cubicBezTo>
                  <a:cubicBezTo>
                    <a:pt x="494" y="448"/>
                    <a:pt x="494" y="448"/>
                    <a:pt x="494" y="448"/>
                  </a:cubicBezTo>
                  <a:cubicBezTo>
                    <a:pt x="494" y="448"/>
                    <a:pt x="494" y="448"/>
                    <a:pt x="494" y="448"/>
                  </a:cubicBezTo>
                  <a:cubicBezTo>
                    <a:pt x="494" y="448"/>
                    <a:pt x="494" y="448"/>
                    <a:pt x="494" y="448"/>
                  </a:cubicBezTo>
                  <a:cubicBezTo>
                    <a:pt x="495" y="448"/>
                    <a:pt x="495" y="448"/>
                    <a:pt x="495" y="448"/>
                  </a:cubicBezTo>
                  <a:cubicBezTo>
                    <a:pt x="496" y="448"/>
                    <a:pt x="496" y="448"/>
                    <a:pt x="496" y="448"/>
                  </a:cubicBezTo>
                  <a:cubicBezTo>
                    <a:pt x="501" y="440"/>
                    <a:pt x="501" y="440"/>
                    <a:pt x="501" y="440"/>
                  </a:cubicBezTo>
                  <a:cubicBezTo>
                    <a:pt x="503" y="432"/>
                    <a:pt x="503" y="432"/>
                    <a:pt x="503" y="432"/>
                  </a:cubicBezTo>
                  <a:cubicBezTo>
                    <a:pt x="505" y="432"/>
                    <a:pt x="505" y="432"/>
                    <a:pt x="505" y="432"/>
                  </a:cubicBezTo>
                  <a:cubicBezTo>
                    <a:pt x="506" y="432"/>
                    <a:pt x="506" y="432"/>
                    <a:pt x="506" y="432"/>
                  </a:cubicBezTo>
                  <a:cubicBezTo>
                    <a:pt x="517" y="436"/>
                    <a:pt x="517" y="436"/>
                    <a:pt x="517" y="436"/>
                  </a:cubicBezTo>
                  <a:cubicBezTo>
                    <a:pt x="523" y="432"/>
                    <a:pt x="523" y="432"/>
                    <a:pt x="523" y="432"/>
                  </a:cubicBezTo>
                  <a:cubicBezTo>
                    <a:pt x="523" y="432"/>
                    <a:pt x="523" y="432"/>
                    <a:pt x="523" y="432"/>
                  </a:cubicBezTo>
                  <a:cubicBezTo>
                    <a:pt x="524" y="432"/>
                    <a:pt x="524" y="432"/>
                    <a:pt x="524" y="432"/>
                  </a:cubicBezTo>
                  <a:cubicBezTo>
                    <a:pt x="530" y="431"/>
                    <a:pt x="530" y="431"/>
                    <a:pt x="530" y="431"/>
                  </a:cubicBezTo>
                  <a:cubicBezTo>
                    <a:pt x="534" y="424"/>
                    <a:pt x="534" y="424"/>
                    <a:pt x="534" y="424"/>
                  </a:cubicBezTo>
                  <a:cubicBezTo>
                    <a:pt x="534" y="416"/>
                    <a:pt x="534" y="416"/>
                    <a:pt x="534" y="416"/>
                  </a:cubicBezTo>
                  <a:cubicBezTo>
                    <a:pt x="537" y="403"/>
                    <a:pt x="537" y="403"/>
                    <a:pt x="537" y="403"/>
                  </a:cubicBezTo>
                  <a:cubicBezTo>
                    <a:pt x="537" y="404"/>
                    <a:pt x="537" y="404"/>
                    <a:pt x="537" y="404"/>
                  </a:cubicBezTo>
                  <a:cubicBezTo>
                    <a:pt x="539" y="404"/>
                    <a:pt x="539" y="404"/>
                    <a:pt x="539" y="404"/>
                  </a:cubicBezTo>
                  <a:cubicBezTo>
                    <a:pt x="547" y="406"/>
                    <a:pt x="547" y="406"/>
                    <a:pt x="547" y="406"/>
                  </a:cubicBezTo>
                  <a:cubicBezTo>
                    <a:pt x="551" y="398"/>
                    <a:pt x="551" y="398"/>
                    <a:pt x="551" y="398"/>
                  </a:cubicBezTo>
                  <a:cubicBezTo>
                    <a:pt x="552" y="398"/>
                    <a:pt x="552" y="398"/>
                    <a:pt x="552" y="398"/>
                  </a:cubicBezTo>
                  <a:cubicBezTo>
                    <a:pt x="553" y="398"/>
                    <a:pt x="553" y="398"/>
                    <a:pt x="553" y="398"/>
                  </a:cubicBezTo>
                  <a:cubicBezTo>
                    <a:pt x="561" y="398"/>
                    <a:pt x="561" y="398"/>
                    <a:pt x="561" y="398"/>
                  </a:cubicBezTo>
                  <a:cubicBezTo>
                    <a:pt x="562" y="398"/>
                    <a:pt x="562" y="398"/>
                    <a:pt x="562" y="398"/>
                  </a:cubicBezTo>
                  <a:cubicBezTo>
                    <a:pt x="562" y="398"/>
                    <a:pt x="562" y="398"/>
                    <a:pt x="562" y="398"/>
                  </a:cubicBezTo>
                  <a:cubicBezTo>
                    <a:pt x="563" y="398"/>
                    <a:pt x="563" y="398"/>
                    <a:pt x="563" y="398"/>
                  </a:cubicBezTo>
                  <a:cubicBezTo>
                    <a:pt x="567" y="404"/>
                    <a:pt x="567" y="404"/>
                    <a:pt x="567" y="404"/>
                  </a:cubicBezTo>
                  <a:cubicBezTo>
                    <a:pt x="567" y="404"/>
                    <a:pt x="567" y="404"/>
                    <a:pt x="567" y="404"/>
                  </a:cubicBezTo>
                  <a:cubicBezTo>
                    <a:pt x="567" y="405"/>
                    <a:pt x="567" y="405"/>
                    <a:pt x="567" y="405"/>
                  </a:cubicBezTo>
                  <a:cubicBezTo>
                    <a:pt x="567" y="406"/>
                    <a:pt x="567" y="406"/>
                    <a:pt x="567" y="406"/>
                  </a:cubicBezTo>
                  <a:cubicBezTo>
                    <a:pt x="568" y="414"/>
                    <a:pt x="568" y="414"/>
                    <a:pt x="568" y="414"/>
                  </a:cubicBezTo>
                  <a:cubicBezTo>
                    <a:pt x="572" y="417"/>
                    <a:pt x="572" y="417"/>
                    <a:pt x="572" y="417"/>
                  </a:cubicBezTo>
                  <a:cubicBezTo>
                    <a:pt x="577" y="412"/>
                    <a:pt x="577" y="412"/>
                    <a:pt x="577" y="412"/>
                  </a:cubicBezTo>
                  <a:cubicBezTo>
                    <a:pt x="579" y="414"/>
                    <a:pt x="579" y="414"/>
                    <a:pt x="579" y="414"/>
                  </a:cubicBezTo>
                  <a:cubicBezTo>
                    <a:pt x="581" y="416"/>
                    <a:pt x="581" y="418"/>
                    <a:pt x="581" y="420"/>
                  </a:cubicBezTo>
                  <a:cubicBezTo>
                    <a:pt x="581" y="427"/>
                    <a:pt x="581" y="427"/>
                    <a:pt x="581" y="427"/>
                  </a:cubicBezTo>
                  <a:cubicBezTo>
                    <a:pt x="579" y="434"/>
                    <a:pt x="579" y="434"/>
                    <a:pt x="579" y="434"/>
                  </a:cubicBezTo>
                  <a:cubicBezTo>
                    <a:pt x="581" y="438"/>
                    <a:pt x="581" y="438"/>
                    <a:pt x="581" y="438"/>
                  </a:cubicBezTo>
                  <a:cubicBezTo>
                    <a:pt x="585" y="442"/>
                    <a:pt x="585" y="442"/>
                    <a:pt x="585" y="442"/>
                  </a:cubicBezTo>
                  <a:cubicBezTo>
                    <a:pt x="601" y="444"/>
                    <a:pt x="601" y="444"/>
                    <a:pt x="601" y="444"/>
                  </a:cubicBezTo>
                  <a:cubicBezTo>
                    <a:pt x="602" y="445"/>
                    <a:pt x="602" y="445"/>
                    <a:pt x="602" y="445"/>
                  </a:cubicBezTo>
                  <a:cubicBezTo>
                    <a:pt x="602" y="445"/>
                    <a:pt x="602" y="445"/>
                    <a:pt x="602" y="445"/>
                  </a:cubicBezTo>
                  <a:cubicBezTo>
                    <a:pt x="603" y="445"/>
                    <a:pt x="603" y="445"/>
                    <a:pt x="603" y="445"/>
                  </a:cubicBezTo>
                  <a:cubicBezTo>
                    <a:pt x="603" y="445"/>
                    <a:pt x="603" y="445"/>
                    <a:pt x="603" y="445"/>
                  </a:cubicBezTo>
                  <a:cubicBezTo>
                    <a:pt x="604" y="446"/>
                    <a:pt x="604" y="446"/>
                    <a:pt x="604" y="446"/>
                  </a:cubicBezTo>
                  <a:cubicBezTo>
                    <a:pt x="609" y="440"/>
                    <a:pt x="609" y="440"/>
                    <a:pt x="609" y="440"/>
                  </a:cubicBezTo>
                  <a:cubicBezTo>
                    <a:pt x="609" y="440"/>
                    <a:pt x="609" y="440"/>
                    <a:pt x="609" y="440"/>
                  </a:cubicBezTo>
                  <a:cubicBezTo>
                    <a:pt x="613" y="436"/>
                    <a:pt x="613" y="436"/>
                    <a:pt x="613" y="436"/>
                  </a:cubicBezTo>
                  <a:cubicBezTo>
                    <a:pt x="611" y="430"/>
                    <a:pt x="611" y="430"/>
                    <a:pt x="611" y="430"/>
                  </a:cubicBezTo>
                  <a:cubicBezTo>
                    <a:pt x="607" y="404"/>
                    <a:pt x="607" y="404"/>
                    <a:pt x="607" y="404"/>
                  </a:cubicBezTo>
                  <a:cubicBezTo>
                    <a:pt x="619" y="410"/>
                    <a:pt x="619" y="410"/>
                    <a:pt x="619" y="410"/>
                  </a:cubicBezTo>
                  <a:cubicBezTo>
                    <a:pt x="619" y="410"/>
                    <a:pt x="619" y="410"/>
                    <a:pt x="619" y="410"/>
                  </a:cubicBezTo>
                  <a:cubicBezTo>
                    <a:pt x="619" y="410"/>
                    <a:pt x="619" y="410"/>
                    <a:pt x="619" y="410"/>
                  </a:cubicBezTo>
                  <a:cubicBezTo>
                    <a:pt x="625" y="416"/>
                    <a:pt x="625" y="416"/>
                    <a:pt x="625" y="416"/>
                  </a:cubicBezTo>
                  <a:cubicBezTo>
                    <a:pt x="628" y="419"/>
                    <a:pt x="628" y="419"/>
                    <a:pt x="628" y="419"/>
                  </a:cubicBezTo>
                  <a:cubicBezTo>
                    <a:pt x="633" y="416"/>
                    <a:pt x="633" y="416"/>
                    <a:pt x="633" y="416"/>
                  </a:cubicBezTo>
                  <a:cubicBezTo>
                    <a:pt x="649" y="398"/>
                    <a:pt x="649" y="398"/>
                    <a:pt x="649" y="398"/>
                  </a:cubicBezTo>
                  <a:cubicBezTo>
                    <a:pt x="649" y="398"/>
                    <a:pt x="649" y="398"/>
                    <a:pt x="649" y="398"/>
                  </a:cubicBezTo>
                  <a:cubicBezTo>
                    <a:pt x="650" y="398"/>
                    <a:pt x="650" y="398"/>
                    <a:pt x="650" y="398"/>
                  </a:cubicBezTo>
                  <a:cubicBezTo>
                    <a:pt x="656" y="393"/>
                    <a:pt x="656" y="393"/>
                    <a:pt x="656" y="393"/>
                  </a:cubicBezTo>
                  <a:cubicBezTo>
                    <a:pt x="663" y="384"/>
                    <a:pt x="663" y="384"/>
                    <a:pt x="663" y="384"/>
                  </a:cubicBezTo>
                  <a:cubicBezTo>
                    <a:pt x="663" y="383"/>
                    <a:pt x="663" y="383"/>
                    <a:pt x="663" y="383"/>
                  </a:cubicBezTo>
                  <a:cubicBezTo>
                    <a:pt x="672" y="385"/>
                    <a:pt x="672" y="385"/>
                    <a:pt x="672" y="385"/>
                  </a:cubicBezTo>
                  <a:cubicBezTo>
                    <a:pt x="677" y="385"/>
                    <a:pt x="677" y="385"/>
                    <a:pt x="677" y="385"/>
                  </a:cubicBezTo>
                  <a:cubicBezTo>
                    <a:pt x="677" y="382"/>
                    <a:pt x="677" y="379"/>
                    <a:pt x="678" y="378"/>
                  </a:cubicBezTo>
                  <a:cubicBezTo>
                    <a:pt x="685" y="370"/>
                    <a:pt x="685" y="370"/>
                    <a:pt x="685" y="370"/>
                  </a:cubicBezTo>
                  <a:cubicBezTo>
                    <a:pt x="687" y="368"/>
                    <a:pt x="687" y="368"/>
                    <a:pt x="687" y="368"/>
                  </a:cubicBezTo>
                  <a:cubicBezTo>
                    <a:pt x="695" y="371"/>
                    <a:pt x="695" y="371"/>
                    <a:pt x="695" y="371"/>
                  </a:cubicBezTo>
                  <a:cubicBezTo>
                    <a:pt x="704" y="370"/>
                    <a:pt x="704" y="370"/>
                    <a:pt x="704" y="370"/>
                  </a:cubicBezTo>
                  <a:cubicBezTo>
                    <a:pt x="711" y="363"/>
                    <a:pt x="711" y="363"/>
                    <a:pt x="711" y="363"/>
                  </a:cubicBezTo>
                  <a:cubicBezTo>
                    <a:pt x="714" y="357"/>
                    <a:pt x="714" y="357"/>
                    <a:pt x="714" y="357"/>
                  </a:cubicBezTo>
                  <a:cubicBezTo>
                    <a:pt x="712" y="354"/>
                    <a:pt x="712" y="354"/>
                    <a:pt x="712" y="354"/>
                  </a:cubicBezTo>
                  <a:cubicBezTo>
                    <a:pt x="706" y="357"/>
                    <a:pt x="706" y="357"/>
                    <a:pt x="706" y="357"/>
                  </a:cubicBezTo>
                  <a:cubicBezTo>
                    <a:pt x="706" y="356"/>
                    <a:pt x="706" y="356"/>
                    <a:pt x="706" y="356"/>
                  </a:cubicBezTo>
                  <a:cubicBezTo>
                    <a:pt x="705" y="356"/>
                    <a:pt x="705" y="356"/>
                    <a:pt x="705" y="356"/>
                  </a:cubicBezTo>
                  <a:cubicBezTo>
                    <a:pt x="698" y="350"/>
                    <a:pt x="698" y="350"/>
                    <a:pt x="698" y="350"/>
                  </a:cubicBezTo>
                  <a:cubicBezTo>
                    <a:pt x="698" y="349"/>
                    <a:pt x="698" y="349"/>
                    <a:pt x="698" y="349"/>
                  </a:cubicBezTo>
                  <a:cubicBezTo>
                    <a:pt x="701" y="338"/>
                    <a:pt x="701" y="338"/>
                    <a:pt x="701" y="338"/>
                  </a:cubicBezTo>
                  <a:cubicBezTo>
                    <a:pt x="701" y="330"/>
                    <a:pt x="701" y="330"/>
                    <a:pt x="701" y="330"/>
                  </a:cubicBezTo>
                  <a:cubicBezTo>
                    <a:pt x="699" y="324"/>
                    <a:pt x="699" y="324"/>
                    <a:pt x="699" y="324"/>
                  </a:cubicBezTo>
                  <a:cubicBezTo>
                    <a:pt x="694" y="322"/>
                    <a:pt x="694" y="322"/>
                    <a:pt x="694" y="322"/>
                  </a:cubicBezTo>
                  <a:cubicBezTo>
                    <a:pt x="694" y="321"/>
                    <a:pt x="694" y="321"/>
                    <a:pt x="694" y="321"/>
                  </a:cubicBezTo>
                  <a:cubicBezTo>
                    <a:pt x="693" y="321"/>
                    <a:pt x="693" y="321"/>
                    <a:pt x="693" y="321"/>
                  </a:cubicBezTo>
                  <a:cubicBezTo>
                    <a:pt x="693" y="320"/>
                    <a:pt x="693" y="320"/>
                    <a:pt x="693" y="320"/>
                  </a:cubicBezTo>
                  <a:cubicBezTo>
                    <a:pt x="688" y="311"/>
                    <a:pt x="688" y="311"/>
                    <a:pt x="688" y="311"/>
                  </a:cubicBezTo>
                  <a:cubicBezTo>
                    <a:pt x="687" y="310"/>
                    <a:pt x="687" y="310"/>
                    <a:pt x="687" y="310"/>
                  </a:cubicBezTo>
                  <a:cubicBezTo>
                    <a:pt x="681" y="318"/>
                    <a:pt x="681" y="318"/>
                    <a:pt x="681" y="318"/>
                  </a:cubicBezTo>
                  <a:cubicBezTo>
                    <a:pt x="674" y="322"/>
                    <a:pt x="674" y="322"/>
                    <a:pt x="674" y="322"/>
                  </a:cubicBezTo>
                  <a:cubicBezTo>
                    <a:pt x="672" y="323"/>
                    <a:pt x="672" y="323"/>
                    <a:pt x="672" y="323"/>
                  </a:cubicBezTo>
                  <a:cubicBezTo>
                    <a:pt x="672" y="322"/>
                    <a:pt x="672" y="322"/>
                    <a:pt x="672" y="322"/>
                  </a:cubicBezTo>
                  <a:cubicBezTo>
                    <a:pt x="671" y="322"/>
                    <a:pt x="671" y="322"/>
                    <a:pt x="671" y="322"/>
                  </a:cubicBezTo>
                  <a:cubicBezTo>
                    <a:pt x="664" y="315"/>
                    <a:pt x="664" y="315"/>
                    <a:pt x="664" y="315"/>
                  </a:cubicBezTo>
                  <a:cubicBezTo>
                    <a:pt x="664" y="314"/>
                    <a:pt x="664" y="314"/>
                    <a:pt x="664" y="314"/>
                  </a:cubicBezTo>
                  <a:cubicBezTo>
                    <a:pt x="659" y="303"/>
                    <a:pt x="659" y="303"/>
                    <a:pt x="659" y="303"/>
                  </a:cubicBezTo>
                  <a:cubicBezTo>
                    <a:pt x="659" y="303"/>
                    <a:pt x="659" y="303"/>
                    <a:pt x="659" y="303"/>
                  </a:cubicBezTo>
                  <a:cubicBezTo>
                    <a:pt x="657" y="295"/>
                    <a:pt x="657" y="295"/>
                    <a:pt x="657" y="295"/>
                  </a:cubicBezTo>
                  <a:cubicBezTo>
                    <a:pt x="657" y="294"/>
                    <a:pt x="657" y="294"/>
                    <a:pt x="657" y="294"/>
                  </a:cubicBezTo>
                  <a:cubicBezTo>
                    <a:pt x="657" y="294"/>
                    <a:pt x="657" y="294"/>
                    <a:pt x="657" y="294"/>
                  </a:cubicBezTo>
                  <a:cubicBezTo>
                    <a:pt x="657" y="282"/>
                    <a:pt x="657" y="282"/>
                    <a:pt x="657" y="282"/>
                  </a:cubicBezTo>
                  <a:cubicBezTo>
                    <a:pt x="656" y="275"/>
                    <a:pt x="656" y="275"/>
                    <a:pt x="656" y="275"/>
                  </a:cubicBezTo>
                  <a:cubicBezTo>
                    <a:pt x="650" y="273"/>
                    <a:pt x="650" y="273"/>
                    <a:pt x="650" y="273"/>
                  </a:cubicBezTo>
                  <a:cubicBezTo>
                    <a:pt x="650" y="273"/>
                    <a:pt x="650" y="273"/>
                    <a:pt x="650" y="273"/>
                  </a:cubicBezTo>
                  <a:cubicBezTo>
                    <a:pt x="650" y="273"/>
                    <a:pt x="650" y="273"/>
                    <a:pt x="650" y="273"/>
                  </a:cubicBezTo>
                  <a:cubicBezTo>
                    <a:pt x="637" y="263"/>
                    <a:pt x="637" y="263"/>
                    <a:pt x="637" y="263"/>
                  </a:cubicBezTo>
                  <a:cubicBezTo>
                    <a:pt x="638" y="262"/>
                    <a:pt x="638" y="262"/>
                    <a:pt x="638" y="262"/>
                  </a:cubicBezTo>
                  <a:cubicBezTo>
                    <a:pt x="644" y="255"/>
                    <a:pt x="644" y="255"/>
                    <a:pt x="644" y="255"/>
                  </a:cubicBezTo>
                  <a:cubicBezTo>
                    <a:pt x="644" y="255"/>
                    <a:pt x="644" y="255"/>
                    <a:pt x="644" y="255"/>
                  </a:cubicBezTo>
                  <a:cubicBezTo>
                    <a:pt x="644" y="254"/>
                    <a:pt x="644" y="254"/>
                    <a:pt x="644" y="254"/>
                  </a:cubicBezTo>
                  <a:cubicBezTo>
                    <a:pt x="645" y="254"/>
                    <a:pt x="645" y="254"/>
                    <a:pt x="645" y="254"/>
                  </a:cubicBezTo>
                  <a:cubicBezTo>
                    <a:pt x="645" y="254"/>
                    <a:pt x="645" y="254"/>
                    <a:pt x="645" y="254"/>
                  </a:cubicBezTo>
                  <a:cubicBezTo>
                    <a:pt x="651" y="254"/>
                    <a:pt x="651" y="254"/>
                    <a:pt x="651" y="254"/>
                  </a:cubicBezTo>
                  <a:cubicBezTo>
                    <a:pt x="652" y="254"/>
                    <a:pt x="652" y="254"/>
                    <a:pt x="652" y="254"/>
                  </a:cubicBezTo>
                  <a:cubicBezTo>
                    <a:pt x="654" y="254"/>
                    <a:pt x="656" y="255"/>
                    <a:pt x="657" y="257"/>
                  </a:cubicBezTo>
                  <a:cubicBezTo>
                    <a:pt x="663" y="261"/>
                    <a:pt x="663" y="261"/>
                    <a:pt x="663" y="261"/>
                  </a:cubicBezTo>
                  <a:cubicBezTo>
                    <a:pt x="669" y="256"/>
                    <a:pt x="669" y="256"/>
                    <a:pt x="669" y="256"/>
                  </a:cubicBezTo>
                  <a:cubicBezTo>
                    <a:pt x="673" y="250"/>
                    <a:pt x="673" y="250"/>
                    <a:pt x="673" y="250"/>
                  </a:cubicBezTo>
                  <a:cubicBezTo>
                    <a:pt x="673" y="245"/>
                    <a:pt x="673" y="245"/>
                    <a:pt x="673" y="245"/>
                  </a:cubicBezTo>
                  <a:cubicBezTo>
                    <a:pt x="672" y="232"/>
                    <a:pt x="672" y="232"/>
                    <a:pt x="672" y="232"/>
                  </a:cubicBezTo>
                  <a:cubicBezTo>
                    <a:pt x="671" y="227"/>
                    <a:pt x="671" y="227"/>
                    <a:pt x="671" y="227"/>
                  </a:cubicBezTo>
                  <a:cubicBezTo>
                    <a:pt x="662" y="226"/>
                    <a:pt x="662" y="226"/>
                    <a:pt x="662" y="226"/>
                  </a:cubicBezTo>
                  <a:cubicBezTo>
                    <a:pt x="662" y="220"/>
                    <a:pt x="662" y="220"/>
                    <a:pt x="662" y="220"/>
                  </a:cubicBezTo>
                  <a:cubicBezTo>
                    <a:pt x="654" y="210"/>
                    <a:pt x="654" y="210"/>
                    <a:pt x="654" y="210"/>
                  </a:cubicBezTo>
                  <a:cubicBezTo>
                    <a:pt x="653" y="210"/>
                    <a:pt x="653" y="210"/>
                    <a:pt x="653" y="210"/>
                  </a:cubicBezTo>
                  <a:cubicBezTo>
                    <a:pt x="649" y="203"/>
                    <a:pt x="649" y="203"/>
                    <a:pt x="649" y="203"/>
                  </a:cubicBezTo>
                  <a:cubicBezTo>
                    <a:pt x="649" y="202"/>
                    <a:pt x="649" y="202"/>
                    <a:pt x="649" y="202"/>
                  </a:cubicBezTo>
                  <a:cubicBezTo>
                    <a:pt x="649" y="201"/>
                    <a:pt x="649" y="201"/>
                    <a:pt x="649" y="201"/>
                  </a:cubicBezTo>
                  <a:cubicBezTo>
                    <a:pt x="649" y="201"/>
                    <a:pt x="649" y="201"/>
                    <a:pt x="649" y="201"/>
                  </a:cubicBezTo>
                  <a:cubicBezTo>
                    <a:pt x="657" y="190"/>
                    <a:pt x="657" y="190"/>
                    <a:pt x="657" y="190"/>
                  </a:cubicBezTo>
                  <a:cubicBezTo>
                    <a:pt x="657" y="189"/>
                    <a:pt x="657" y="189"/>
                    <a:pt x="657" y="189"/>
                  </a:cubicBezTo>
                  <a:cubicBezTo>
                    <a:pt x="658" y="189"/>
                    <a:pt x="658" y="189"/>
                    <a:pt x="658" y="189"/>
                  </a:cubicBezTo>
                  <a:cubicBezTo>
                    <a:pt x="658" y="188"/>
                    <a:pt x="658" y="188"/>
                    <a:pt x="658" y="188"/>
                  </a:cubicBezTo>
                  <a:cubicBezTo>
                    <a:pt x="659" y="188"/>
                    <a:pt x="659" y="188"/>
                    <a:pt x="659" y="188"/>
                  </a:cubicBezTo>
                  <a:cubicBezTo>
                    <a:pt x="662" y="188"/>
                    <a:pt x="662" y="188"/>
                    <a:pt x="662" y="188"/>
                  </a:cubicBezTo>
                  <a:cubicBezTo>
                    <a:pt x="667" y="184"/>
                    <a:pt x="667" y="184"/>
                    <a:pt x="667" y="184"/>
                  </a:cubicBezTo>
                  <a:cubicBezTo>
                    <a:pt x="672" y="168"/>
                    <a:pt x="672" y="168"/>
                    <a:pt x="672" y="168"/>
                  </a:cubicBezTo>
                  <a:cubicBezTo>
                    <a:pt x="672" y="168"/>
                    <a:pt x="672" y="168"/>
                    <a:pt x="672" y="168"/>
                  </a:cubicBezTo>
                  <a:cubicBezTo>
                    <a:pt x="672" y="168"/>
                    <a:pt x="672" y="168"/>
                    <a:pt x="672" y="168"/>
                  </a:cubicBezTo>
                  <a:cubicBezTo>
                    <a:pt x="679" y="161"/>
                    <a:pt x="679" y="161"/>
                    <a:pt x="679" y="161"/>
                  </a:cubicBezTo>
                  <a:cubicBezTo>
                    <a:pt x="679" y="160"/>
                    <a:pt x="679" y="160"/>
                    <a:pt x="679" y="160"/>
                  </a:cubicBezTo>
                  <a:cubicBezTo>
                    <a:pt x="679" y="160"/>
                    <a:pt x="679" y="160"/>
                    <a:pt x="679" y="160"/>
                  </a:cubicBezTo>
                  <a:cubicBezTo>
                    <a:pt x="679" y="160"/>
                    <a:pt x="679" y="160"/>
                    <a:pt x="679" y="160"/>
                  </a:cubicBezTo>
                  <a:cubicBezTo>
                    <a:pt x="687" y="158"/>
                    <a:pt x="687" y="158"/>
                    <a:pt x="687" y="158"/>
                  </a:cubicBezTo>
                  <a:cubicBezTo>
                    <a:pt x="687" y="159"/>
                    <a:pt x="687" y="159"/>
                    <a:pt x="687" y="159"/>
                  </a:cubicBezTo>
                  <a:cubicBezTo>
                    <a:pt x="691" y="163"/>
                    <a:pt x="691" y="163"/>
                    <a:pt x="691" y="163"/>
                  </a:cubicBezTo>
                  <a:cubicBezTo>
                    <a:pt x="693" y="164"/>
                    <a:pt x="693" y="164"/>
                    <a:pt x="693" y="164"/>
                  </a:cubicBezTo>
                  <a:cubicBezTo>
                    <a:pt x="696" y="151"/>
                    <a:pt x="696" y="151"/>
                    <a:pt x="696" y="151"/>
                  </a:cubicBezTo>
                  <a:cubicBezTo>
                    <a:pt x="693" y="142"/>
                    <a:pt x="693" y="142"/>
                    <a:pt x="693" y="142"/>
                  </a:cubicBezTo>
                  <a:cubicBezTo>
                    <a:pt x="693" y="142"/>
                    <a:pt x="693" y="142"/>
                    <a:pt x="693" y="142"/>
                  </a:cubicBezTo>
                  <a:cubicBezTo>
                    <a:pt x="693" y="141"/>
                    <a:pt x="693" y="141"/>
                    <a:pt x="693" y="141"/>
                  </a:cubicBezTo>
                  <a:cubicBezTo>
                    <a:pt x="694" y="131"/>
                    <a:pt x="694" y="131"/>
                    <a:pt x="694" y="131"/>
                  </a:cubicBezTo>
                  <a:cubicBezTo>
                    <a:pt x="694" y="130"/>
                    <a:pt x="694" y="130"/>
                    <a:pt x="694" y="130"/>
                  </a:cubicBezTo>
                  <a:cubicBezTo>
                    <a:pt x="699" y="125"/>
                    <a:pt x="699" y="125"/>
                    <a:pt x="699" y="125"/>
                  </a:cubicBezTo>
                  <a:cubicBezTo>
                    <a:pt x="702" y="120"/>
                    <a:pt x="702" y="120"/>
                    <a:pt x="702" y="120"/>
                  </a:cubicBezTo>
                  <a:cubicBezTo>
                    <a:pt x="702" y="115"/>
                    <a:pt x="702" y="115"/>
                    <a:pt x="702" y="115"/>
                  </a:cubicBezTo>
                  <a:cubicBezTo>
                    <a:pt x="702" y="112"/>
                    <a:pt x="701" y="108"/>
                    <a:pt x="699" y="102"/>
                  </a:cubicBezTo>
                  <a:cubicBezTo>
                    <a:pt x="699" y="102"/>
                    <a:pt x="699" y="102"/>
                    <a:pt x="699" y="102"/>
                  </a:cubicBezTo>
                  <a:cubicBezTo>
                    <a:pt x="699" y="102"/>
                    <a:pt x="699" y="102"/>
                    <a:pt x="699" y="102"/>
                  </a:cubicBezTo>
                  <a:cubicBezTo>
                    <a:pt x="699" y="93"/>
                    <a:pt x="699" y="93"/>
                    <a:pt x="699" y="93"/>
                  </a:cubicBezTo>
                  <a:cubicBezTo>
                    <a:pt x="699" y="92"/>
                    <a:pt x="699" y="92"/>
                    <a:pt x="699" y="92"/>
                  </a:cubicBezTo>
                  <a:cubicBezTo>
                    <a:pt x="701" y="84"/>
                    <a:pt x="701" y="84"/>
                    <a:pt x="701" y="84"/>
                  </a:cubicBezTo>
                  <a:cubicBezTo>
                    <a:pt x="699" y="80"/>
                    <a:pt x="698" y="78"/>
                    <a:pt x="698" y="76"/>
                  </a:cubicBezTo>
                  <a:lnTo>
                    <a:pt x="699" y="64"/>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6"/>
            <p:cNvSpPr>
              <a:spLocks/>
            </p:cNvSpPr>
            <p:nvPr/>
          </p:nvSpPr>
          <p:spPr bwMode="auto">
            <a:xfrm>
              <a:off x="4020382" y="2702671"/>
              <a:ext cx="1714500" cy="1449388"/>
            </a:xfrm>
            <a:custGeom>
              <a:avLst/>
              <a:gdLst>
                <a:gd name="T0" fmla="*/ 268 w 456"/>
                <a:gd name="T1" fmla="*/ 154 h 386"/>
                <a:gd name="T2" fmla="*/ 258 w 456"/>
                <a:gd name="T3" fmla="*/ 160 h 386"/>
                <a:gd name="T4" fmla="*/ 222 w 456"/>
                <a:gd name="T5" fmla="*/ 128 h 386"/>
                <a:gd name="T6" fmla="*/ 196 w 456"/>
                <a:gd name="T7" fmla="*/ 107 h 386"/>
                <a:gd name="T8" fmla="*/ 199 w 456"/>
                <a:gd name="T9" fmla="*/ 78 h 386"/>
                <a:gd name="T10" fmla="*/ 170 w 456"/>
                <a:gd name="T11" fmla="*/ 86 h 386"/>
                <a:gd name="T12" fmla="*/ 148 w 456"/>
                <a:gd name="T13" fmla="*/ 58 h 386"/>
                <a:gd name="T14" fmla="*/ 138 w 456"/>
                <a:gd name="T15" fmla="*/ 24 h 386"/>
                <a:gd name="T16" fmla="*/ 128 w 456"/>
                <a:gd name="T17" fmla="*/ 7 h 386"/>
                <a:gd name="T18" fmla="*/ 105 w 456"/>
                <a:gd name="T19" fmla="*/ 15 h 386"/>
                <a:gd name="T20" fmla="*/ 89 w 456"/>
                <a:gd name="T21" fmla="*/ 32 h 386"/>
                <a:gd name="T22" fmla="*/ 49 w 456"/>
                <a:gd name="T23" fmla="*/ 44 h 386"/>
                <a:gd name="T24" fmla="*/ 25 w 456"/>
                <a:gd name="T25" fmla="*/ 73 h 386"/>
                <a:gd name="T26" fmla="*/ 2 w 456"/>
                <a:gd name="T27" fmla="*/ 92 h 386"/>
                <a:gd name="T28" fmla="*/ 33 w 456"/>
                <a:gd name="T29" fmla="*/ 119 h 386"/>
                <a:gd name="T30" fmla="*/ 56 w 456"/>
                <a:gd name="T31" fmla="*/ 127 h 386"/>
                <a:gd name="T32" fmla="*/ 112 w 456"/>
                <a:gd name="T33" fmla="*/ 150 h 386"/>
                <a:gd name="T34" fmla="*/ 152 w 456"/>
                <a:gd name="T35" fmla="*/ 142 h 386"/>
                <a:gd name="T36" fmla="*/ 186 w 456"/>
                <a:gd name="T37" fmla="*/ 156 h 386"/>
                <a:gd name="T38" fmla="*/ 216 w 456"/>
                <a:gd name="T39" fmla="*/ 168 h 386"/>
                <a:gd name="T40" fmla="*/ 262 w 456"/>
                <a:gd name="T41" fmla="*/ 203 h 386"/>
                <a:gd name="T42" fmla="*/ 274 w 456"/>
                <a:gd name="T43" fmla="*/ 220 h 386"/>
                <a:gd name="T44" fmla="*/ 271 w 456"/>
                <a:gd name="T45" fmla="*/ 288 h 386"/>
                <a:gd name="T46" fmla="*/ 252 w 456"/>
                <a:gd name="T47" fmla="*/ 322 h 386"/>
                <a:gd name="T48" fmla="*/ 224 w 456"/>
                <a:gd name="T49" fmla="*/ 333 h 386"/>
                <a:gd name="T50" fmla="*/ 250 w 456"/>
                <a:gd name="T51" fmla="*/ 352 h 386"/>
                <a:gd name="T52" fmla="*/ 262 w 456"/>
                <a:gd name="T53" fmla="*/ 348 h 386"/>
                <a:gd name="T54" fmla="*/ 263 w 456"/>
                <a:gd name="T55" fmla="*/ 335 h 386"/>
                <a:gd name="T56" fmla="*/ 276 w 456"/>
                <a:gd name="T57" fmla="*/ 322 h 386"/>
                <a:gd name="T58" fmla="*/ 288 w 456"/>
                <a:gd name="T59" fmla="*/ 332 h 386"/>
                <a:gd name="T60" fmla="*/ 322 w 456"/>
                <a:gd name="T61" fmla="*/ 346 h 386"/>
                <a:gd name="T62" fmla="*/ 334 w 456"/>
                <a:gd name="T63" fmla="*/ 366 h 386"/>
                <a:gd name="T64" fmla="*/ 364 w 456"/>
                <a:gd name="T65" fmla="*/ 375 h 386"/>
                <a:gd name="T66" fmla="*/ 364 w 456"/>
                <a:gd name="T67" fmla="*/ 357 h 386"/>
                <a:gd name="T68" fmla="*/ 368 w 456"/>
                <a:gd name="T69" fmla="*/ 350 h 386"/>
                <a:gd name="T70" fmla="*/ 383 w 456"/>
                <a:gd name="T71" fmla="*/ 324 h 386"/>
                <a:gd name="T72" fmla="*/ 385 w 456"/>
                <a:gd name="T73" fmla="*/ 307 h 386"/>
                <a:gd name="T74" fmla="*/ 400 w 456"/>
                <a:gd name="T75" fmla="*/ 290 h 386"/>
                <a:gd name="T76" fmla="*/ 423 w 456"/>
                <a:gd name="T77" fmla="*/ 286 h 386"/>
                <a:gd name="T78" fmla="*/ 446 w 456"/>
                <a:gd name="T79" fmla="*/ 278 h 386"/>
                <a:gd name="T80" fmla="*/ 453 w 456"/>
                <a:gd name="T81" fmla="*/ 244 h 386"/>
                <a:gd name="T82" fmla="*/ 412 w 456"/>
                <a:gd name="T83" fmla="*/ 218 h 386"/>
                <a:gd name="T84" fmla="*/ 396 w 456"/>
                <a:gd name="T85" fmla="*/ 246 h 386"/>
                <a:gd name="T86" fmla="*/ 408 w 456"/>
                <a:gd name="T87" fmla="*/ 255 h 386"/>
                <a:gd name="T88" fmla="*/ 406 w 456"/>
                <a:gd name="T89" fmla="*/ 270 h 386"/>
                <a:gd name="T90" fmla="*/ 389 w 456"/>
                <a:gd name="T91" fmla="*/ 275 h 386"/>
                <a:gd name="T92" fmla="*/ 374 w 456"/>
                <a:gd name="T93" fmla="*/ 284 h 386"/>
                <a:gd name="T94" fmla="*/ 363 w 456"/>
                <a:gd name="T95" fmla="*/ 273 h 386"/>
                <a:gd name="T96" fmla="*/ 356 w 456"/>
                <a:gd name="T97" fmla="*/ 256 h 386"/>
                <a:gd name="T98" fmla="*/ 350 w 456"/>
                <a:gd name="T99" fmla="*/ 238 h 386"/>
                <a:gd name="T100" fmla="*/ 326 w 456"/>
                <a:gd name="T101" fmla="*/ 208 h 386"/>
                <a:gd name="T102" fmla="*/ 299 w 456"/>
                <a:gd name="T103" fmla="*/ 188 h 386"/>
                <a:gd name="T104" fmla="*/ 300 w 456"/>
                <a:gd name="T105" fmla="*/ 168 h 386"/>
                <a:gd name="T106" fmla="*/ 325 w 456"/>
                <a:gd name="T107" fmla="*/ 142 h 386"/>
                <a:gd name="T108" fmla="*/ 296 w 456"/>
                <a:gd name="T109" fmla="*/ 14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6" h="386">
                  <a:moveTo>
                    <a:pt x="271" y="140"/>
                  </a:moveTo>
                  <a:cubicBezTo>
                    <a:pt x="265" y="140"/>
                    <a:pt x="265" y="140"/>
                    <a:pt x="265" y="140"/>
                  </a:cubicBezTo>
                  <a:cubicBezTo>
                    <a:pt x="263" y="144"/>
                    <a:pt x="263" y="144"/>
                    <a:pt x="263" y="144"/>
                  </a:cubicBezTo>
                  <a:cubicBezTo>
                    <a:pt x="266" y="148"/>
                    <a:pt x="266" y="148"/>
                    <a:pt x="266" y="148"/>
                  </a:cubicBezTo>
                  <a:cubicBezTo>
                    <a:pt x="266" y="148"/>
                    <a:pt x="266" y="148"/>
                    <a:pt x="266" y="148"/>
                  </a:cubicBezTo>
                  <a:cubicBezTo>
                    <a:pt x="266" y="148"/>
                    <a:pt x="266" y="148"/>
                    <a:pt x="266" y="148"/>
                  </a:cubicBezTo>
                  <a:cubicBezTo>
                    <a:pt x="268" y="154"/>
                    <a:pt x="268" y="154"/>
                    <a:pt x="268" y="154"/>
                  </a:cubicBezTo>
                  <a:cubicBezTo>
                    <a:pt x="268" y="154"/>
                    <a:pt x="268" y="154"/>
                    <a:pt x="268" y="154"/>
                  </a:cubicBezTo>
                  <a:cubicBezTo>
                    <a:pt x="268" y="155"/>
                    <a:pt x="268" y="155"/>
                    <a:pt x="268" y="155"/>
                  </a:cubicBezTo>
                  <a:cubicBezTo>
                    <a:pt x="268" y="156"/>
                    <a:pt x="268" y="156"/>
                    <a:pt x="268" y="156"/>
                  </a:cubicBezTo>
                  <a:cubicBezTo>
                    <a:pt x="259" y="160"/>
                    <a:pt x="259" y="160"/>
                    <a:pt x="259" y="160"/>
                  </a:cubicBezTo>
                  <a:cubicBezTo>
                    <a:pt x="258" y="160"/>
                    <a:pt x="258" y="160"/>
                    <a:pt x="258" y="160"/>
                  </a:cubicBezTo>
                  <a:cubicBezTo>
                    <a:pt x="258" y="160"/>
                    <a:pt x="258" y="160"/>
                    <a:pt x="258" y="160"/>
                  </a:cubicBezTo>
                  <a:cubicBezTo>
                    <a:pt x="258" y="160"/>
                    <a:pt x="258" y="160"/>
                    <a:pt x="258" y="160"/>
                  </a:cubicBezTo>
                  <a:cubicBezTo>
                    <a:pt x="258" y="160"/>
                    <a:pt x="258" y="160"/>
                    <a:pt x="258" y="160"/>
                  </a:cubicBezTo>
                  <a:cubicBezTo>
                    <a:pt x="251" y="160"/>
                    <a:pt x="247" y="158"/>
                    <a:pt x="246" y="155"/>
                  </a:cubicBezTo>
                  <a:cubicBezTo>
                    <a:pt x="244" y="150"/>
                    <a:pt x="244" y="150"/>
                    <a:pt x="244" y="150"/>
                  </a:cubicBezTo>
                  <a:cubicBezTo>
                    <a:pt x="232" y="148"/>
                    <a:pt x="232" y="148"/>
                    <a:pt x="232" y="148"/>
                  </a:cubicBezTo>
                  <a:cubicBezTo>
                    <a:pt x="228" y="132"/>
                    <a:pt x="228" y="132"/>
                    <a:pt x="228" y="132"/>
                  </a:cubicBezTo>
                  <a:cubicBezTo>
                    <a:pt x="226" y="132"/>
                    <a:pt x="224" y="131"/>
                    <a:pt x="223" y="129"/>
                  </a:cubicBezTo>
                  <a:cubicBezTo>
                    <a:pt x="222" y="128"/>
                    <a:pt x="222" y="128"/>
                    <a:pt x="222" y="128"/>
                  </a:cubicBezTo>
                  <a:cubicBezTo>
                    <a:pt x="220" y="126"/>
                    <a:pt x="219" y="124"/>
                    <a:pt x="216" y="124"/>
                  </a:cubicBezTo>
                  <a:cubicBezTo>
                    <a:pt x="213" y="122"/>
                    <a:pt x="210" y="120"/>
                    <a:pt x="208" y="116"/>
                  </a:cubicBezTo>
                  <a:cubicBezTo>
                    <a:pt x="203" y="114"/>
                    <a:pt x="203" y="114"/>
                    <a:pt x="203" y="114"/>
                  </a:cubicBezTo>
                  <a:cubicBezTo>
                    <a:pt x="203" y="114"/>
                    <a:pt x="203" y="114"/>
                    <a:pt x="203" y="114"/>
                  </a:cubicBezTo>
                  <a:cubicBezTo>
                    <a:pt x="203" y="114"/>
                    <a:pt x="203" y="114"/>
                    <a:pt x="203" y="114"/>
                  </a:cubicBezTo>
                  <a:cubicBezTo>
                    <a:pt x="203" y="114"/>
                    <a:pt x="203" y="114"/>
                    <a:pt x="203" y="114"/>
                  </a:cubicBezTo>
                  <a:cubicBezTo>
                    <a:pt x="196" y="107"/>
                    <a:pt x="196" y="107"/>
                    <a:pt x="196" y="107"/>
                  </a:cubicBezTo>
                  <a:cubicBezTo>
                    <a:pt x="196" y="107"/>
                    <a:pt x="196" y="107"/>
                    <a:pt x="196" y="107"/>
                  </a:cubicBezTo>
                  <a:cubicBezTo>
                    <a:pt x="195" y="102"/>
                    <a:pt x="195" y="102"/>
                    <a:pt x="195" y="102"/>
                  </a:cubicBezTo>
                  <a:cubicBezTo>
                    <a:pt x="195" y="101"/>
                    <a:pt x="195" y="101"/>
                    <a:pt x="195" y="101"/>
                  </a:cubicBezTo>
                  <a:cubicBezTo>
                    <a:pt x="208" y="84"/>
                    <a:pt x="208" y="84"/>
                    <a:pt x="208" y="84"/>
                  </a:cubicBezTo>
                  <a:cubicBezTo>
                    <a:pt x="208" y="82"/>
                    <a:pt x="208" y="82"/>
                    <a:pt x="208" y="81"/>
                  </a:cubicBezTo>
                  <a:cubicBezTo>
                    <a:pt x="206" y="76"/>
                    <a:pt x="206" y="76"/>
                    <a:pt x="206" y="76"/>
                  </a:cubicBezTo>
                  <a:cubicBezTo>
                    <a:pt x="199" y="78"/>
                    <a:pt x="199" y="78"/>
                    <a:pt x="199" y="78"/>
                  </a:cubicBezTo>
                  <a:cubicBezTo>
                    <a:pt x="198" y="78"/>
                    <a:pt x="198" y="78"/>
                    <a:pt x="198" y="78"/>
                  </a:cubicBezTo>
                  <a:cubicBezTo>
                    <a:pt x="198" y="79"/>
                    <a:pt x="198" y="79"/>
                    <a:pt x="198" y="79"/>
                  </a:cubicBezTo>
                  <a:cubicBezTo>
                    <a:pt x="198" y="79"/>
                    <a:pt x="198" y="79"/>
                    <a:pt x="198" y="79"/>
                  </a:cubicBezTo>
                  <a:cubicBezTo>
                    <a:pt x="180" y="80"/>
                    <a:pt x="180" y="80"/>
                    <a:pt x="180" y="80"/>
                  </a:cubicBezTo>
                  <a:cubicBezTo>
                    <a:pt x="174" y="82"/>
                    <a:pt x="174" y="82"/>
                    <a:pt x="174" y="82"/>
                  </a:cubicBezTo>
                  <a:cubicBezTo>
                    <a:pt x="171" y="84"/>
                    <a:pt x="171" y="84"/>
                    <a:pt x="171" y="84"/>
                  </a:cubicBezTo>
                  <a:cubicBezTo>
                    <a:pt x="170" y="86"/>
                    <a:pt x="170" y="86"/>
                    <a:pt x="170" y="86"/>
                  </a:cubicBezTo>
                  <a:cubicBezTo>
                    <a:pt x="168" y="88"/>
                    <a:pt x="166" y="90"/>
                    <a:pt x="162" y="89"/>
                  </a:cubicBezTo>
                  <a:cubicBezTo>
                    <a:pt x="162" y="89"/>
                    <a:pt x="162" y="89"/>
                    <a:pt x="162" y="89"/>
                  </a:cubicBezTo>
                  <a:cubicBezTo>
                    <a:pt x="162" y="88"/>
                    <a:pt x="162" y="88"/>
                    <a:pt x="162" y="88"/>
                  </a:cubicBezTo>
                  <a:cubicBezTo>
                    <a:pt x="156" y="84"/>
                    <a:pt x="156" y="84"/>
                    <a:pt x="156" y="84"/>
                  </a:cubicBezTo>
                  <a:cubicBezTo>
                    <a:pt x="156" y="74"/>
                    <a:pt x="156" y="74"/>
                    <a:pt x="156" y="74"/>
                  </a:cubicBezTo>
                  <a:cubicBezTo>
                    <a:pt x="152" y="72"/>
                    <a:pt x="150" y="69"/>
                    <a:pt x="150" y="67"/>
                  </a:cubicBezTo>
                  <a:cubicBezTo>
                    <a:pt x="148" y="58"/>
                    <a:pt x="148" y="58"/>
                    <a:pt x="148" y="58"/>
                  </a:cubicBezTo>
                  <a:cubicBezTo>
                    <a:pt x="144" y="54"/>
                    <a:pt x="144" y="54"/>
                    <a:pt x="144" y="54"/>
                  </a:cubicBezTo>
                  <a:cubicBezTo>
                    <a:pt x="140" y="50"/>
                    <a:pt x="140" y="50"/>
                    <a:pt x="140" y="50"/>
                  </a:cubicBezTo>
                  <a:cubicBezTo>
                    <a:pt x="138" y="49"/>
                    <a:pt x="138" y="49"/>
                    <a:pt x="138" y="49"/>
                  </a:cubicBezTo>
                  <a:cubicBezTo>
                    <a:pt x="145" y="40"/>
                    <a:pt x="145" y="40"/>
                    <a:pt x="145" y="40"/>
                  </a:cubicBezTo>
                  <a:cubicBezTo>
                    <a:pt x="146" y="34"/>
                    <a:pt x="146" y="34"/>
                    <a:pt x="146" y="34"/>
                  </a:cubicBezTo>
                  <a:cubicBezTo>
                    <a:pt x="138" y="24"/>
                    <a:pt x="138" y="24"/>
                    <a:pt x="138" y="24"/>
                  </a:cubicBezTo>
                  <a:cubicBezTo>
                    <a:pt x="138" y="24"/>
                    <a:pt x="138" y="24"/>
                    <a:pt x="138" y="24"/>
                  </a:cubicBezTo>
                  <a:cubicBezTo>
                    <a:pt x="138" y="24"/>
                    <a:pt x="138" y="24"/>
                    <a:pt x="138" y="24"/>
                  </a:cubicBezTo>
                  <a:cubicBezTo>
                    <a:pt x="134" y="16"/>
                    <a:pt x="134" y="16"/>
                    <a:pt x="134" y="16"/>
                  </a:cubicBezTo>
                  <a:cubicBezTo>
                    <a:pt x="134" y="16"/>
                    <a:pt x="134" y="16"/>
                    <a:pt x="134" y="16"/>
                  </a:cubicBezTo>
                  <a:cubicBezTo>
                    <a:pt x="134" y="16"/>
                    <a:pt x="134" y="16"/>
                    <a:pt x="134" y="16"/>
                  </a:cubicBezTo>
                  <a:cubicBezTo>
                    <a:pt x="134" y="12"/>
                    <a:pt x="134" y="12"/>
                    <a:pt x="134" y="12"/>
                  </a:cubicBezTo>
                  <a:cubicBezTo>
                    <a:pt x="128" y="8"/>
                    <a:pt x="128" y="8"/>
                    <a:pt x="128" y="8"/>
                  </a:cubicBezTo>
                  <a:cubicBezTo>
                    <a:pt x="128" y="7"/>
                    <a:pt x="128" y="7"/>
                    <a:pt x="128" y="7"/>
                  </a:cubicBezTo>
                  <a:cubicBezTo>
                    <a:pt x="128" y="7"/>
                    <a:pt x="128" y="7"/>
                    <a:pt x="128" y="7"/>
                  </a:cubicBezTo>
                  <a:cubicBezTo>
                    <a:pt x="128" y="7"/>
                    <a:pt x="128" y="7"/>
                    <a:pt x="128" y="7"/>
                  </a:cubicBezTo>
                  <a:cubicBezTo>
                    <a:pt x="123" y="1"/>
                    <a:pt x="123" y="1"/>
                    <a:pt x="123" y="1"/>
                  </a:cubicBezTo>
                  <a:cubicBezTo>
                    <a:pt x="116" y="0"/>
                    <a:pt x="116" y="0"/>
                    <a:pt x="116" y="0"/>
                  </a:cubicBezTo>
                  <a:cubicBezTo>
                    <a:pt x="108" y="2"/>
                    <a:pt x="108" y="2"/>
                    <a:pt x="108" y="2"/>
                  </a:cubicBezTo>
                  <a:cubicBezTo>
                    <a:pt x="106" y="4"/>
                    <a:pt x="106" y="4"/>
                    <a:pt x="106" y="4"/>
                  </a:cubicBezTo>
                  <a:cubicBezTo>
                    <a:pt x="105" y="15"/>
                    <a:pt x="105" y="15"/>
                    <a:pt x="105" y="15"/>
                  </a:cubicBezTo>
                  <a:cubicBezTo>
                    <a:pt x="105" y="28"/>
                    <a:pt x="105" y="28"/>
                    <a:pt x="105" y="28"/>
                  </a:cubicBezTo>
                  <a:cubicBezTo>
                    <a:pt x="104" y="28"/>
                    <a:pt x="104" y="28"/>
                    <a:pt x="104" y="28"/>
                  </a:cubicBezTo>
                  <a:cubicBezTo>
                    <a:pt x="96" y="31"/>
                    <a:pt x="96" y="31"/>
                    <a:pt x="96" y="31"/>
                  </a:cubicBezTo>
                  <a:cubicBezTo>
                    <a:pt x="96" y="31"/>
                    <a:pt x="96" y="31"/>
                    <a:pt x="96" y="31"/>
                  </a:cubicBezTo>
                  <a:cubicBezTo>
                    <a:pt x="96" y="31"/>
                    <a:pt x="96" y="31"/>
                    <a:pt x="96" y="31"/>
                  </a:cubicBezTo>
                  <a:cubicBezTo>
                    <a:pt x="96" y="31"/>
                    <a:pt x="96" y="31"/>
                    <a:pt x="96" y="31"/>
                  </a:cubicBezTo>
                  <a:cubicBezTo>
                    <a:pt x="89" y="32"/>
                    <a:pt x="89" y="32"/>
                    <a:pt x="89" y="32"/>
                  </a:cubicBezTo>
                  <a:cubicBezTo>
                    <a:pt x="86" y="34"/>
                    <a:pt x="82" y="36"/>
                    <a:pt x="77" y="37"/>
                  </a:cubicBezTo>
                  <a:cubicBezTo>
                    <a:pt x="76" y="38"/>
                    <a:pt x="76" y="38"/>
                    <a:pt x="76" y="38"/>
                  </a:cubicBezTo>
                  <a:cubicBezTo>
                    <a:pt x="76" y="38"/>
                    <a:pt x="76" y="38"/>
                    <a:pt x="76" y="38"/>
                  </a:cubicBezTo>
                  <a:cubicBezTo>
                    <a:pt x="76" y="38"/>
                    <a:pt x="76" y="38"/>
                    <a:pt x="76" y="38"/>
                  </a:cubicBezTo>
                  <a:cubicBezTo>
                    <a:pt x="62" y="34"/>
                    <a:pt x="62" y="34"/>
                    <a:pt x="62" y="34"/>
                  </a:cubicBezTo>
                  <a:cubicBezTo>
                    <a:pt x="57" y="40"/>
                    <a:pt x="57" y="40"/>
                    <a:pt x="57" y="40"/>
                  </a:cubicBezTo>
                  <a:cubicBezTo>
                    <a:pt x="56" y="42"/>
                    <a:pt x="53" y="44"/>
                    <a:pt x="49" y="44"/>
                  </a:cubicBezTo>
                  <a:cubicBezTo>
                    <a:pt x="41" y="51"/>
                    <a:pt x="41" y="51"/>
                    <a:pt x="41" y="51"/>
                  </a:cubicBezTo>
                  <a:cubicBezTo>
                    <a:pt x="36" y="58"/>
                    <a:pt x="36" y="58"/>
                    <a:pt x="36" y="58"/>
                  </a:cubicBezTo>
                  <a:cubicBezTo>
                    <a:pt x="36" y="58"/>
                    <a:pt x="36" y="58"/>
                    <a:pt x="36" y="58"/>
                  </a:cubicBezTo>
                  <a:cubicBezTo>
                    <a:pt x="36" y="59"/>
                    <a:pt x="36" y="59"/>
                    <a:pt x="36" y="59"/>
                  </a:cubicBezTo>
                  <a:cubicBezTo>
                    <a:pt x="34" y="62"/>
                    <a:pt x="32" y="65"/>
                    <a:pt x="30" y="66"/>
                  </a:cubicBezTo>
                  <a:cubicBezTo>
                    <a:pt x="25" y="72"/>
                    <a:pt x="25" y="72"/>
                    <a:pt x="25" y="72"/>
                  </a:cubicBezTo>
                  <a:cubicBezTo>
                    <a:pt x="25" y="73"/>
                    <a:pt x="25" y="73"/>
                    <a:pt x="25" y="73"/>
                  </a:cubicBezTo>
                  <a:cubicBezTo>
                    <a:pt x="25" y="73"/>
                    <a:pt x="25" y="73"/>
                    <a:pt x="25" y="73"/>
                  </a:cubicBezTo>
                  <a:cubicBezTo>
                    <a:pt x="22" y="75"/>
                    <a:pt x="22" y="75"/>
                    <a:pt x="22" y="75"/>
                  </a:cubicBezTo>
                  <a:cubicBezTo>
                    <a:pt x="20" y="76"/>
                    <a:pt x="18" y="76"/>
                    <a:pt x="16" y="76"/>
                  </a:cubicBezTo>
                  <a:cubicBezTo>
                    <a:pt x="6" y="76"/>
                    <a:pt x="6" y="76"/>
                    <a:pt x="6" y="76"/>
                  </a:cubicBezTo>
                  <a:cubicBezTo>
                    <a:pt x="4" y="79"/>
                    <a:pt x="4" y="79"/>
                    <a:pt x="4" y="79"/>
                  </a:cubicBezTo>
                  <a:cubicBezTo>
                    <a:pt x="0" y="86"/>
                    <a:pt x="0" y="86"/>
                    <a:pt x="0" y="86"/>
                  </a:cubicBezTo>
                  <a:cubicBezTo>
                    <a:pt x="2" y="92"/>
                    <a:pt x="2" y="92"/>
                    <a:pt x="2" y="92"/>
                  </a:cubicBezTo>
                  <a:cubicBezTo>
                    <a:pt x="1" y="108"/>
                    <a:pt x="1" y="108"/>
                    <a:pt x="1" y="108"/>
                  </a:cubicBezTo>
                  <a:cubicBezTo>
                    <a:pt x="4" y="112"/>
                    <a:pt x="4" y="112"/>
                    <a:pt x="4" y="112"/>
                  </a:cubicBezTo>
                  <a:cubicBezTo>
                    <a:pt x="4" y="113"/>
                    <a:pt x="4" y="113"/>
                    <a:pt x="4" y="113"/>
                  </a:cubicBezTo>
                  <a:cubicBezTo>
                    <a:pt x="5" y="116"/>
                    <a:pt x="5" y="116"/>
                    <a:pt x="5" y="116"/>
                  </a:cubicBezTo>
                  <a:cubicBezTo>
                    <a:pt x="11" y="116"/>
                    <a:pt x="11" y="116"/>
                    <a:pt x="11" y="116"/>
                  </a:cubicBezTo>
                  <a:cubicBezTo>
                    <a:pt x="20" y="118"/>
                    <a:pt x="20" y="118"/>
                    <a:pt x="20" y="118"/>
                  </a:cubicBezTo>
                  <a:cubicBezTo>
                    <a:pt x="33" y="119"/>
                    <a:pt x="33" y="119"/>
                    <a:pt x="33" y="119"/>
                  </a:cubicBezTo>
                  <a:cubicBezTo>
                    <a:pt x="38" y="118"/>
                    <a:pt x="38" y="118"/>
                    <a:pt x="38" y="118"/>
                  </a:cubicBezTo>
                  <a:cubicBezTo>
                    <a:pt x="39" y="118"/>
                    <a:pt x="39" y="118"/>
                    <a:pt x="39" y="118"/>
                  </a:cubicBezTo>
                  <a:cubicBezTo>
                    <a:pt x="40" y="118"/>
                    <a:pt x="40" y="118"/>
                    <a:pt x="40" y="118"/>
                  </a:cubicBezTo>
                  <a:cubicBezTo>
                    <a:pt x="50" y="122"/>
                    <a:pt x="50" y="122"/>
                    <a:pt x="50" y="122"/>
                  </a:cubicBezTo>
                  <a:cubicBezTo>
                    <a:pt x="50" y="122"/>
                    <a:pt x="50" y="122"/>
                    <a:pt x="50" y="122"/>
                  </a:cubicBezTo>
                  <a:cubicBezTo>
                    <a:pt x="51" y="122"/>
                    <a:pt x="51" y="122"/>
                    <a:pt x="51" y="122"/>
                  </a:cubicBezTo>
                  <a:cubicBezTo>
                    <a:pt x="56" y="127"/>
                    <a:pt x="56" y="127"/>
                    <a:pt x="56" y="127"/>
                  </a:cubicBezTo>
                  <a:cubicBezTo>
                    <a:pt x="68" y="131"/>
                    <a:pt x="68" y="131"/>
                    <a:pt x="68" y="131"/>
                  </a:cubicBezTo>
                  <a:cubicBezTo>
                    <a:pt x="69" y="131"/>
                    <a:pt x="69" y="131"/>
                    <a:pt x="69" y="131"/>
                  </a:cubicBezTo>
                  <a:cubicBezTo>
                    <a:pt x="77" y="136"/>
                    <a:pt x="77" y="136"/>
                    <a:pt x="77" y="136"/>
                  </a:cubicBezTo>
                  <a:cubicBezTo>
                    <a:pt x="96" y="154"/>
                    <a:pt x="96" y="154"/>
                    <a:pt x="96" y="154"/>
                  </a:cubicBezTo>
                  <a:cubicBezTo>
                    <a:pt x="105" y="158"/>
                    <a:pt x="105" y="158"/>
                    <a:pt x="105" y="158"/>
                  </a:cubicBezTo>
                  <a:cubicBezTo>
                    <a:pt x="109" y="156"/>
                    <a:pt x="109" y="156"/>
                    <a:pt x="109" y="156"/>
                  </a:cubicBezTo>
                  <a:cubicBezTo>
                    <a:pt x="112" y="150"/>
                    <a:pt x="112" y="150"/>
                    <a:pt x="112" y="150"/>
                  </a:cubicBezTo>
                  <a:cubicBezTo>
                    <a:pt x="110" y="139"/>
                    <a:pt x="110" y="139"/>
                    <a:pt x="110" y="139"/>
                  </a:cubicBezTo>
                  <a:cubicBezTo>
                    <a:pt x="110" y="136"/>
                    <a:pt x="113" y="134"/>
                    <a:pt x="118" y="132"/>
                  </a:cubicBezTo>
                  <a:cubicBezTo>
                    <a:pt x="118" y="131"/>
                    <a:pt x="118" y="131"/>
                    <a:pt x="118" y="131"/>
                  </a:cubicBezTo>
                  <a:cubicBezTo>
                    <a:pt x="143" y="146"/>
                    <a:pt x="143" y="146"/>
                    <a:pt x="143" y="146"/>
                  </a:cubicBezTo>
                  <a:cubicBezTo>
                    <a:pt x="146" y="145"/>
                    <a:pt x="146" y="145"/>
                    <a:pt x="146" y="145"/>
                  </a:cubicBezTo>
                  <a:cubicBezTo>
                    <a:pt x="151" y="142"/>
                    <a:pt x="151" y="142"/>
                    <a:pt x="151" y="142"/>
                  </a:cubicBezTo>
                  <a:cubicBezTo>
                    <a:pt x="152" y="142"/>
                    <a:pt x="152" y="142"/>
                    <a:pt x="152" y="142"/>
                  </a:cubicBezTo>
                  <a:cubicBezTo>
                    <a:pt x="155" y="142"/>
                    <a:pt x="155" y="142"/>
                    <a:pt x="155" y="142"/>
                  </a:cubicBezTo>
                  <a:cubicBezTo>
                    <a:pt x="160" y="138"/>
                    <a:pt x="160" y="138"/>
                    <a:pt x="160" y="138"/>
                  </a:cubicBezTo>
                  <a:cubicBezTo>
                    <a:pt x="161" y="138"/>
                    <a:pt x="161" y="138"/>
                    <a:pt x="161" y="138"/>
                  </a:cubicBezTo>
                  <a:cubicBezTo>
                    <a:pt x="162" y="138"/>
                    <a:pt x="162" y="138"/>
                    <a:pt x="162" y="138"/>
                  </a:cubicBezTo>
                  <a:cubicBezTo>
                    <a:pt x="176" y="148"/>
                    <a:pt x="176" y="148"/>
                    <a:pt x="176" y="148"/>
                  </a:cubicBezTo>
                  <a:cubicBezTo>
                    <a:pt x="177" y="149"/>
                    <a:pt x="177" y="149"/>
                    <a:pt x="177" y="149"/>
                  </a:cubicBezTo>
                  <a:cubicBezTo>
                    <a:pt x="186" y="156"/>
                    <a:pt x="186" y="156"/>
                    <a:pt x="186" y="156"/>
                  </a:cubicBezTo>
                  <a:cubicBezTo>
                    <a:pt x="188" y="158"/>
                    <a:pt x="192" y="161"/>
                    <a:pt x="194" y="165"/>
                  </a:cubicBezTo>
                  <a:cubicBezTo>
                    <a:pt x="199" y="170"/>
                    <a:pt x="199" y="170"/>
                    <a:pt x="199" y="170"/>
                  </a:cubicBezTo>
                  <a:cubicBezTo>
                    <a:pt x="202" y="169"/>
                    <a:pt x="202" y="169"/>
                    <a:pt x="202" y="169"/>
                  </a:cubicBezTo>
                  <a:cubicBezTo>
                    <a:pt x="206" y="162"/>
                    <a:pt x="206" y="162"/>
                    <a:pt x="206" y="162"/>
                  </a:cubicBezTo>
                  <a:cubicBezTo>
                    <a:pt x="215" y="168"/>
                    <a:pt x="215" y="168"/>
                    <a:pt x="215" y="168"/>
                  </a:cubicBezTo>
                  <a:cubicBezTo>
                    <a:pt x="215" y="168"/>
                    <a:pt x="215" y="168"/>
                    <a:pt x="215" y="168"/>
                  </a:cubicBezTo>
                  <a:cubicBezTo>
                    <a:pt x="216" y="168"/>
                    <a:pt x="216" y="168"/>
                    <a:pt x="216" y="168"/>
                  </a:cubicBezTo>
                  <a:cubicBezTo>
                    <a:pt x="216" y="168"/>
                    <a:pt x="216" y="168"/>
                    <a:pt x="216" y="168"/>
                  </a:cubicBezTo>
                  <a:cubicBezTo>
                    <a:pt x="222" y="176"/>
                    <a:pt x="222" y="176"/>
                    <a:pt x="222" y="176"/>
                  </a:cubicBezTo>
                  <a:cubicBezTo>
                    <a:pt x="240" y="190"/>
                    <a:pt x="240" y="190"/>
                    <a:pt x="240" y="190"/>
                  </a:cubicBezTo>
                  <a:cubicBezTo>
                    <a:pt x="240" y="190"/>
                    <a:pt x="240" y="190"/>
                    <a:pt x="240" y="190"/>
                  </a:cubicBezTo>
                  <a:cubicBezTo>
                    <a:pt x="246" y="196"/>
                    <a:pt x="246" y="196"/>
                    <a:pt x="246" y="196"/>
                  </a:cubicBezTo>
                  <a:cubicBezTo>
                    <a:pt x="261" y="191"/>
                    <a:pt x="261" y="191"/>
                    <a:pt x="261" y="191"/>
                  </a:cubicBezTo>
                  <a:cubicBezTo>
                    <a:pt x="262" y="203"/>
                    <a:pt x="262" y="203"/>
                    <a:pt x="262" y="203"/>
                  </a:cubicBezTo>
                  <a:cubicBezTo>
                    <a:pt x="269" y="210"/>
                    <a:pt x="269" y="210"/>
                    <a:pt x="269" y="210"/>
                  </a:cubicBezTo>
                  <a:cubicBezTo>
                    <a:pt x="269" y="210"/>
                    <a:pt x="269" y="210"/>
                    <a:pt x="269" y="210"/>
                  </a:cubicBezTo>
                  <a:cubicBezTo>
                    <a:pt x="269" y="210"/>
                    <a:pt x="269" y="210"/>
                    <a:pt x="269" y="210"/>
                  </a:cubicBezTo>
                  <a:cubicBezTo>
                    <a:pt x="274" y="218"/>
                    <a:pt x="274" y="218"/>
                    <a:pt x="274" y="218"/>
                  </a:cubicBezTo>
                  <a:cubicBezTo>
                    <a:pt x="274" y="219"/>
                    <a:pt x="274" y="219"/>
                    <a:pt x="274" y="219"/>
                  </a:cubicBezTo>
                  <a:cubicBezTo>
                    <a:pt x="274" y="219"/>
                    <a:pt x="274" y="219"/>
                    <a:pt x="274" y="219"/>
                  </a:cubicBezTo>
                  <a:cubicBezTo>
                    <a:pt x="274" y="220"/>
                    <a:pt x="274" y="220"/>
                    <a:pt x="274" y="220"/>
                  </a:cubicBezTo>
                  <a:cubicBezTo>
                    <a:pt x="280" y="247"/>
                    <a:pt x="280" y="247"/>
                    <a:pt x="280" y="247"/>
                  </a:cubicBezTo>
                  <a:cubicBezTo>
                    <a:pt x="286" y="258"/>
                    <a:pt x="286" y="258"/>
                    <a:pt x="286" y="258"/>
                  </a:cubicBezTo>
                  <a:cubicBezTo>
                    <a:pt x="278" y="279"/>
                    <a:pt x="278" y="279"/>
                    <a:pt x="278" y="279"/>
                  </a:cubicBezTo>
                  <a:cubicBezTo>
                    <a:pt x="278" y="280"/>
                    <a:pt x="278" y="280"/>
                    <a:pt x="278" y="280"/>
                  </a:cubicBezTo>
                  <a:cubicBezTo>
                    <a:pt x="272" y="282"/>
                    <a:pt x="272" y="282"/>
                    <a:pt x="272" y="282"/>
                  </a:cubicBezTo>
                  <a:cubicBezTo>
                    <a:pt x="272" y="288"/>
                    <a:pt x="272" y="288"/>
                    <a:pt x="272" y="288"/>
                  </a:cubicBezTo>
                  <a:cubicBezTo>
                    <a:pt x="271" y="288"/>
                    <a:pt x="271" y="288"/>
                    <a:pt x="271" y="288"/>
                  </a:cubicBezTo>
                  <a:cubicBezTo>
                    <a:pt x="264" y="299"/>
                    <a:pt x="264" y="299"/>
                    <a:pt x="264" y="299"/>
                  </a:cubicBezTo>
                  <a:cubicBezTo>
                    <a:pt x="264" y="299"/>
                    <a:pt x="264" y="299"/>
                    <a:pt x="264" y="299"/>
                  </a:cubicBezTo>
                  <a:cubicBezTo>
                    <a:pt x="254" y="300"/>
                    <a:pt x="254" y="300"/>
                    <a:pt x="254" y="300"/>
                  </a:cubicBezTo>
                  <a:cubicBezTo>
                    <a:pt x="244" y="308"/>
                    <a:pt x="244" y="308"/>
                    <a:pt x="244" y="308"/>
                  </a:cubicBezTo>
                  <a:cubicBezTo>
                    <a:pt x="246" y="309"/>
                    <a:pt x="247" y="310"/>
                    <a:pt x="250" y="311"/>
                  </a:cubicBezTo>
                  <a:cubicBezTo>
                    <a:pt x="254" y="312"/>
                    <a:pt x="254" y="316"/>
                    <a:pt x="252" y="321"/>
                  </a:cubicBezTo>
                  <a:cubicBezTo>
                    <a:pt x="252" y="322"/>
                    <a:pt x="252" y="322"/>
                    <a:pt x="252" y="322"/>
                  </a:cubicBezTo>
                  <a:cubicBezTo>
                    <a:pt x="246" y="328"/>
                    <a:pt x="246" y="328"/>
                    <a:pt x="246" y="328"/>
                  </a:cubicBezTo>
                  <a:cubicBezTo>
                    <a:pt x="245" y="328"/>
                    <a:pt x="245" y="328"/>
                    <a:pt x="245" y="328"/>
                  </a:cubicBezTo>
                  <a:cubicBezTo>
                    <a:pt x="245" y="329"/>
                    <a:pt x="245" y="329"/>
                    <a:pt x="245" y="329"/>
                  </a:cubicBezTo>
                  <a:cubicBezTo>
                    <a:pt x="244" y="329"/>
                    <a:pt x="244" y="329"/>
                    <a:pt x="244" y="329"/>
                  </a:cubicBezTo>
                  <a:cubicBezTo>
                    <a:pt x="244" y="329"/>
                    <a:pt x="244" y="329"/>
                    <a:pt x="244" y="329"/>
                  </a:cubicBezTo>
                  <a:cubicBezTo>
                    <a:pt x="225" y="326"/>
                    <a:pt x="225" y="326"/>
                    <a:pt x="225" y="326"/>
                  </a:cubicBezTo>
                  <a:cubicBezTo>
                    <a:pt x="224" y="333"/>
                    <a:pt x="224" y="333"/>
                    <a:pt x="224" y="333"/>
                  </a:cubicBezTo>
                  <a:cubicBezTo>
                    <a:pt x="226" y="348"/>
                    <a:pt x="226" y="348"/>
                    <a:pt x="226" y="348"/>
                  </a:cubicBezTo>
                  <a:cubicBezTo>
                    <a:pt x="242" y="354"/>
                    <a:pt x="242" y="354"/>
                    <a:pt x="242" y="354"/>
                  </a:cubicBezTo>
                  <a:cubicBezTo>
                    <a:pt x="242" y="355"/>
                    <a:pt x="242" y="355"/>
                    <a:pt x="242" y="355"/>
                  </a:cubicBezTo>
                  <a:cubicBezTo>
                    <a:pt x="242" y="355"/>
                    <a:pt x="242" y="355"/>
                    <a:pt x="242" y="355"/>
                  </a:cubicBezTo>
                  <a:cubicBezTo>
                    <a:pt x="248" y="353"/>
                    <a:pt x="248" y="353"/>
                    <a:pt x="248" y="353"/>
                  </a:cubicBezTo>
                  <a:cubicBezTo>
                    <a:pt x="249" y="353"/>
                    <a:pt x="249" y="353"/>
                    <a:pt x="249" y="353"/>
                  </a:cubicBezTo>
                  <a:cubicBezTo>
                    <a:pt x="250" y="352"/>
                    <a:pt x="250" y="352"/>
                    <a:pt x="250" y="352"/>
                  </a:cubicBezTo>
                  <a:cubicBezTo>
                    <a:pt x="250" y="353"/>
                    <a:pt x="250" y="353"/>
                    <a:pt x="250" y="353"/>
                  </a:cubicBezTo>
                  <a:cubicBezTo>
                    <a:pt x="250" y="353"/>
                    <a:pt x="250" y="353"/>
                    <a:pt x="250" y="353"/>
                  </a:cubicBezTo>
                  <a:cubicBezTo>
                    <a:pt x="255" y="356"/>
                    <a:pt x="255" y="356"/>
                    <a:pt x="255" y="356"/>
                  </a:cubicBezTo>
                  <a:cubicBezTo>
                    <a:pt x="262" y="356"/>
                    <a:pt x="262" y="356"/>
                    <a:pt x="262" y="356"/>
                  </a:cubicBezTo>
                  <a:cubicBezTo>
                    <a:pt x="264" y="355"/>
                    <a:pt x="264" y="355"/>
                    <a:pt x="264" y="355"/>
                  </a:cubicBezTo>
                  <a:cubicBezTo>
                    <a:pt x="262" y="348"/>
                    <a:pt x="262" y="348"/>
                    <a:pt x="262" y="348"/>
                  </a:cubicBezTo>
                  <a:cubicBezTo>
                    <a:pt x="262" y="348"/>
                    <a:pt x="262" y="348"/>
                    <a:pt x="262" y="348"/>
                  </a:cubicBezTo>
                  <a:cubicBezTo>
                    <a:pt x="262" y="348"/>
                    <a:pt x="262" y="348"/>
                    <a:pt x="262" y="348"/>
                  </a:cubicBezTo>
                  <a:cubicBezTo>
                    <a:pt x="260" y="340"/>
                    <a:pt x="260" y="340"/>
                    <a:pt x="260" y="340"/>
                  </a:cubicBezTo>
                  <a:cubicBezTo>
                    <a:pt x="260" y="339"/>
                    <a:pt x="260" y="339"/>
                    <a:pt x="260" y="339"/>
                  </a:cubicBezTo>
                  <a:cubicBezTo>
                    <a:pt x="260" y="338"/>
                    <a:pt x="260" y="338"/>
                    <a:pt x="260" y="338"/>
                  </a:cubicBezTo>
                  <a:cubicBezTo>
                    <a:pt x="260" y="338"/>
                    <a:pt x="260" y="338"/>
                    <a:pt x="260" y="338"/>
                  </a:cubicBezTo>
                  <a:cubicBezTo>
                    <a:pt x="260" y="338"/>
                    <a:pt x="260" y="338"/>
                    <a:pt x="260" y="338"/>
                  </a:cubicBezTo>
                  <a:cubicBezTo>
                    <a:pt x="263" y="335"/>
                    <a:pt x="263" y="335"/>
                    <a:pt x="263" y="335"/>
                  </a:cubicBezTo>
                  <a:cubicBezTo>
                    <a:pt x="264" y="334"/>
                    <a:pt x="264" y="334"/>
                    <a:pt x="264" y="334"/>
                  </a:cubicBezTo>
                  <a:cubicBezTo>
                    <a:pt x="264" y="334"/>
                    <a:pt x="264" y="334"/>
                    <a:pt x="264" y="334"/>
                  </a:cubicBezTo>
                  <a:cubicBezTo>
                    <a:pt x="264" y="334"/>
                    <a:pt x="264" y="334"/>
                    <a:pt x="264" y="334"/>
                  </a:cubicBezTo>
                  <a:cubicBezTo>
                    <a:pt x="268" y="328"/>
                    <a:pt x="268" y="328"/>
                    <a:pt x="268" y="328"/>
                  </a:cubicBezTo>
                  <a:cubicBezTo>
                    <a:pt x="269" y="327"/>
                    <a:pt x="269" y="327"/>
                    <a:pt x="269" y="327"/>
                  </a:cubicBezTo>
                  <a:cubicBezTo>
                    <a:pt x="276" y="322"/>
                    <a:pt x="276" y="322"/>
                    <a:pt x="276" y="322"/>
                  </a:cubicBezTo>
                  <a:cubicBezTo>
                    <a:pt x="276" y="322"/>
                    <a:pt x="276" y="322"/>
                    <a:pt x="276" y="322"/>
                  </a:cubicBezTo>
                  <a:cubicBezTo>
                    <a:pt x="276" y="321"/>
                    <a:pt x="276" y="321"/>
                    <a:pt x="276" y="321"/>
                  </a:cubicBezTo>
                  <a:cubicBezTo>
                    <a:pt x="277" y="321"/>
                    <a:pt x="277" y="321"/>
                    <a:pt x="277" y="321"/>
                  </a:cubicBezTo>
                  <a:cubicBezTo>
                    <a:pt x="277" y="321"/>
                    <a:pt x="277" y="321"/>
                    <a:pt x="277" y="321"/>
                  </a:cubicBezTo>
                  <a:cubicBezTo>
                    <a:pt x="286" y="320"/>
                    <a:pt x="286" y="320"/>
                    <a:pt x="286" y="320"/>
                  </a:cubicBezTo>
                  <a:cubicBezTo>
                    <a:pt x="286" y="322"/>
                    <a:pt x="286" y="322"/>
                    <a:pt x="286" y="322"/>
                  </a:cubicBezTo>
                  <a:cubicBezTo>
                    <a:pt x="286" y="325"/>
                    <a:pt x="286" y="327"/>
                    <a:pt x="286" y="328"/>
                  </a:cubicBezTo>
                  <a:cubicBezTo>
                    <a:pt x="288" y="332"/>
                    <a:pt x="288" y="332"/>
                    <a:pt x="288" y="332"/>
                  </a:cubicBezTo>
                  <a:cubicBezTo>
                    <a:pt x="290" y="337"/>
                    <a:pt x="290" y="337"/>
                    <a:pt x="290" y="337"/>
                  </a:cubicBezTo>
                  <a:cubicBezTo>
                    <a:pt x="298" y="342"/>
                    <a:pt x="298" y="342"/>
                    <a:pt x="298" y="342"/>
                  </a:cubicBezTo>
                  <a:cubicBezTo>
                    <a:pt x="320" y="344"/>
                    <a:pt x="320" y="344"/>
                    <a:pt x="320" y="344"/>
                  </a:cubicBezTo>
                  <a:cubicBezTo>
                    <a:pt x="321" y="344"/>
                    <a:pt x="321" y="344"/>
                    <a:pt x="321" y="344"/>
                  </a:cubicBezTo>
                  <a:cubicBezTo>
                    <a:pt x="322" y="344"/>
                    <a:pt x="322" y="344"/>
                    <a:pt x="322" y="344"/>
                  </a:cubicBezTo>
                  <a:cubicBezTo>
                    <a:pt x="322" y="345"/>
                    <a:pt x="322" y="345"/>
                    <a:pt x="322" y="345"/>
                  </a:cubicBezTo>
                  <a:cubicBezTo>
                    <a:pt x="322" y="346"/>
                    <a:pt x="322" y="346"/>
                    <a:pt x="322" y="346"/>
                  </a:cubicBezTo>
                  <a:cubicBezTo>
                    <a:pt x="322" y="353"/>
                    <a:pt x="322" y="353"/>
                    <a:pt x="322" y="353"/>
                  </a:cubicBezTo>
                  <a:cubicBezTo>
                    <a:pt x="328" y="360"/>
                    <a:pt x="328" y="360"/>
                    <a:pt x="328" y="360"/>
                  </a:cubicBezTo>
                  <a:cubicBezTo>
                    <a:pt x="333" y="362"/>
                    <a:pt x="333" y="362"/>
                    <a:pt x="333" y="362"/>
                  </a:cubicBezTo>
                  <a:cubicBezTo>
                    <a:pt x="334" y="362"/>
                    <a:pt x="334" y="362"/>
                    <a:pt x="334" y="362"/>
                  </a:cubicBezTo>
                  <a:cubicBezTo>
                    <a:pt x="334" y="362"/>
                    <a:pt x="334" y="362"/>
                    <a:pt x="334" y="362"/>
                  </a:cubicBezTo>
                  <a:cubicBezTo>
                    <a:pt x="334" y="363"/>
                    <a:pt x="334" y="363"/>
                    <a:pt x="334" y="363"/>
                  </a:cubicBezTo>
                  <a:cubicBezTo>
                    <a:pt x="334" y="366"/>
                    <a:pt x="334" y="366"/>
                    <a:pt x="334" y="366"/>
                  </a:cubicBezTo>
                  <a:cubicBezTo>
                    <a:pt x="334" y="370"/>
                    <a:pt x="334" y="370"/>
                    <a:pt x="334" y="370"/>
                  </a:cubicBezTo>
                  <a:cubicBezTo>
                    <a:pt x="332" y="378"/>
                    <a:pt x="332" y="378"/>
                    <a:pt x="332" y="378"/>
                  </a:cubicBezTo>
                  <a:cubicBezTo>
                    <a:pt x="335" y="380"/>
                    <a:pt x="335" y="380"/>
                    <a:pt x="335" y="380"/>
                  </a:cubicBezTo>
                  <a:cubicBezTo>
                    <a:pt x="338" y="380"/>
                    <a:pt x="341" y="380"/>
                    <a:pt x="344" y="382"/>
                  </a:cubicBezTo>
                  <a:cubicBezTo>
                    <a:pt x="353" y="386"/>
                    <a:pt x="353" y="386"/>
                    <a:pt x="353" y="386"/>
                  </a:cubicBezTo>
                  <a:cubicBezTo>
                    <a:pt x="358" y="382"/>
                    <a:pt x="358" y="382"/>
                    <a:pt x="358" y="382"/>
                  </a:cubicBezTo>
                  <a:cubicBezTo>
                    <a:pt x="364" y="375"/>
                    <a:pt x="364" y="375"/>
                    <a:pt x="364" y="375"/>
                  </a:cubicBezTo>
                  <a:cubicBezTo>
                    <a:pt x="365" y="372"/>
                    <a:pt x="365" y="372"/>
                    <a:pt x="365" y="372"/>
                  </a:cubicBezTo>
                  <a:cubicBezTo>
                    <a:pt x="365" y="372"/>
                    <a:pt x="365" y="372"/>
                    <a:pt x="365" y="372"/>
                  </a:cubicBezTo>
                  <a:cubicBezTo>
                    <a:pt x="366" y="371"/>
                    <a:pt x="366" y="371"/>
                    <a:pt x="366" y="371"/>
                  </a:cubicBezTo>
                  <a:cubicBezTo>
                    <a:pt x="367" y="370"/>
                    <a:pt x="367" y="370"/>
                    <a:pt x="367" y="370"/>
                  </a:cubicBezTo>
                  <a:cubicBezTo>
                    <a:pt x="367" y="370"/>
                    <a:pt x="367" y="370"/>
                    <a:pt x="367" y="370"/>
                  </a:cubicBezTo>
                  <a:cubicBezTo>
                    <a:pt x="365" y="361"/>
                    <a:pt x="365" y="361"/>
                    <a:pt x="365" y="361"/>
                  </a:cubicBezTo>
                  <a:cubicBezTo>
                    <a:pt x="364" y="357"/>
                    <a:pt x="364" y="357"/>
                    <a:pt x="364" y="357"/>
                  </a:cubicBezTo>
                  <a:cubicBezTo>
                    <a:pt x="364" y="356"/>
                    <a:pt x="364" y="356"/>
                    <a:pt x="364" y="356"/>
                  </a:cubicBezTo>
                  <a:cubicBezTo>
                    <a:pt x="364" y="356"/>
                    <a:pt x="364" y="356"/>
                    <a:pt x="364" y="356"/>
                  </a:cubicBezTo>
                  <a:cubicBezTo>
                    <a:pt x="364" y="356"/>
                    <a:pt x="364" y="356"/>
                    <a:pt x="364" y="356"/>
                  </a:cubicBezTo>
                  <a:cubicBezTo>
                    <a:pt x="364" y="355"/>
                    <a:pt x="364" y="355"/>
                    <a:pt x="364" y="355"/>
                  </a:cubicBezTo>
                  <a:cubicBezTo>
                    <a:pt x="368" y="350"/>
                    <a:pt x="368" y="350"/>
                    <a:pt x="368" y="350"/>
                  </a:cubicBezTo>
                  <a:cubicBezTo>
                    <a:pt x="368" y="350"/>
                    <a:pt x="368" y="350"/>
                    <a:pt x="368" y="350"/>
                  </a:cubicBezTo>
                  <a:cubicBezTo>
                    <a:pt x="368" y="350"/>
                    <a:pt x="368" y="350"/>
                    <a:pt x="368" y="350"/>
                  </a:cubicBezTo>
                  <a:cubicBezTo>
                    <a:pt x="374" y="345"/>
                    <a:pt x="374" y="345"/>
                    <a:pt x="374" y="345"/>
                  </a:cubicBezTo>
                  <a:cubicBezTo>
                    <a:pt x="375" y="345"/>
                    <a:pt x="375" y="345"/>
                    <a:pt x="375" y="345"/>
                  </a:cubicBezTo>
                  <a:cubicBezTo>
                    <a:pt x="388" y="345"/>
                    <a:pt x="388" y="345"/>
                    <a:pt x="388" y="345"/>
                  </a:cubicBezTo>
                  <a:cubicBezTo>
                    <a:pt x="390" y="344"/>
                    <a:pt x="390" y="344"/>
                    <a:pt x="390" y="344"/>
                  </a:cubicBezTo>
                  <a:cubicBezTo>
                    <a:pt x="390" y="338"/>
                    <a:pt x="390" y="338"/>
                    <a:pt x="390" y="338"/>
                  </a:cubicBezTo>
                  <a:cubicBezTo>
                    <a:pt x="388" y="332"/>
                    <a:pt x="388" y="332"/>
                    <a:pt x="388" y="332"/>
                  </a:cubicBezTo>
                  <a:cubicBezTo>
                    <a:pt x="383" y="324"/>
                    <a:pt x="383" y="324"/>
                    <a:pt x="383" y="324"/>
                  </a:cubicBezTo>
                  <a:cubicBezTo>
                    <a:pt x="383" y="324"/>
                    <a:pt x="383" y="324"/>
                    <a:pt x="383" y="324"/>
                  </a:cubicBezTo>
                  <a:cubicBezTo>
                    <a:pt x="383" y="324"/>
                    <a:pt x="383" y="324"/>
                    <a:pt x="383" y="324"/>
                  </a:cubicBezTo>
                  <a:cubicBezTo>
                    <a:pt x="383" y="314"/>
                    <a:pt x="383" y="314"/>
                    <a:pt x="383" y="314"/>
                  </a:cubicBezTo>
                  <a:cubicBezTo>
                    <a:pt x="383" y="313"/>
                    <a:pt x="383" y="313"/>
                    <a:pt x="383" y="313"/>
                  </a:cubicBezTo>
                  <a:cubicBezTo>
                    <a:pt x="383" y="313"/>
                    <a:pt x="383" y="313"/>
                    <a:pt x="383" y="313"/>
                  </a:cubicBezTo>
                  <a:cubicBezTo>
                    <a:pt x="385" y="307"/>
                    <a:pt x="385" y="307"/>
                    <a:pt x="385" y="307"/>
                  </a:cubicBezTo>
                  <a:cubicBezTo>
                    <a:pt x="385" y="307"/>
                    <a:pt x="385" y="307"/>
                    <a:pt x="385" y="307"/>
                  </a:cubicBezTo>
                  <a:cubicBezTo>
                    <a:pt x="386" y="307"/>
                    <a:pt x="386" y="307"/>
                    <a:pt x="386" y="307"/>
                  </a:cubicBezTo>
                  <a:cubicBezTo>
                    <a:pt x="386" y="307"/>
                    <a:pt x="386" y="307"/>
                    <a:pt x="386" y="307"/>
                  </a:cubicBezTo>
                  <a:cubicBezTo>
                    <a:pt x="396" y="291"/>
                    <a:pt x="396" y="291"/>
                    <a:pt x="396" y="291"/>
                  </a:cubicBezTo>
                  <a:cubicBezTo>
                    <a:pt x="397" y="291"/>
                    <a:pt x="397" y="291"/>
                    <a:pt x="397" y="291"/>
                  </a:cubicBezTo>
                  <a:cubicBezTo>
                    <a:pt x="397" y="291"/>
                    <a:pt x="397" y="291"/>
                    <a:pt x="397" y="291"/>
                  </a:cubicBezTo>
                  <a:cubicBezTo>
                    <a:pt x="398" y="290"/>
                    <a:pt x="398" y="290"/>
                    <a:pt x="398" y="290"/>
                  </a:cubicBezTo>
                  <a:cubicBezTo>
                    <a:pt x="400" y="290"/>
                    <a:pt x="400" y="290"/>
                    <a:pt x="400" y="290"/>
                  </a:cubicBezTo>
                  <a:cubicBezTo>
                    <a:pt x="404" y="291"/>
                    <a:pt x="404" y="291"/>
                    <a:pt x="404" y="291"/>
                  </a:cubicBezTo>
                  <a:cubicBezTo>
                    <a:pt x="414" y="296"/>
                    <a:pt x="414" y="296"/>
                    <a:pt x="414" y="296"/>
                  </a:cubicBezTo>
                  <a:cubicBezTo>
                    <a:pt x="420" y="298"/>
                    <a:pt x="420" y="298"/>
                    <a:pt x="420" y="298"/>
                  </a:cubicBezTo>
                  <a:cubicBezTo>
                    <a:pt x="420" y="295"/>
                    <a:pt x="420" y="295"/>
                    <a:pt x="420" y="295"/>
                  </a:cubicBezTo>
                  <a:cubicBezTo>
                    <a:pt x="419" y="294"/>
                    <a:pt x="419" y="294"/>
                    <a:pt x="419" y="294"/>
                  </a:cubicBezTo>
                  <a:cubicBezTo>
                    <a:pt x="419" y="293"/>
                    <a:pt x="419" y="293"/>
                    <a:pt x="419" y="293"/>
                  </a:cubicBezTo>
                  <a:cubicBezTo>
                    <a:pt x="419" y="290"/>
                    <a:pt x="420" y="288"/>
                    <a:pt x="423" y="286"/>
                  </a:cubicBezTo>
                  <a:cubicBezTo>
                    <a:pt x="430" y="281"/>
                    <a:pt x="430" y="281"/>
                    <a:pt x="430" y="281"/>
                  </a:cubicBezTo>
                  <a:cubicBezTo>
                    <a:pt x="430" y="281"/>
                    <a:pt x="430" y="281"/>
                    <a:pt x="430" y="281"/>
                  </a:cubicBezTo>
                  <a:cubicBezTo>
                    <a:pt x="430" y="281"/>
                    <a:pt x="430" y="281"/>
                    <a:pt x="430" y="281"/>
                  </a:cubicBezTo>
                  <a:cubicBezTo>
                    <a:pt x="430" y="280"/>
                    <a:pt x="430" y="280"/>
                    <a:pt x="430" y="280"/>
                  </a:cubicBezTo>
                  <a:cubicBezTo>
                    <a:pt x="434" y="279"/>
                    <a:pt x="437" y="278"/>
                    <a:pt x="438" y="278"/>
                  </a:cubicBezTo>
                  <a:cubicBezTo>
                    <a:pt x="445" y="278"/>
                    <a:pt x="445" y="278"/>
                    <a:pt x="445" y="278"/>
                  </a:cubicBezTo>
                  <a:cubicBezTo>
                    <a:pt x="446" y="278"/>
                    <a:pt x="446" y="278"/>
                    <a:pt x="446" y="278"/>
                  </a:cubicBezTo>
                  <a:cubicBezTo>
                    <a:pt x="446" y="278"/>
                    <a:pt x="446" y="278"/>
                    <a:pt x="446" y="278"/>
                  </a:cubicBezTo>
                  <a:cubicBezTo>
                    <a:pt x="450" y="278"/>
                    <a:pt x="450" y="278"/>
                    <a:pt x="450" y="278"/>
                  </a:cubicBezTo>
                  <a:cubicBezTo>
                    <a:pt x="452" y="268"/>
                    <a:pt x="452" y="268"/>
                    <a:pt x="452" y="268"/>
                  </a:cubicBezTo>
                  <a:cubicBezTo>
                    <a:pt x="452" y="262"/>
                    <a:pt x="452" y="262"/>
                    <a:pt x="452" y="262"/>
                  </a:cubicBezTo>
                  <a:cubicBezTo>
                    <a:pt x="452" y="257"/>
                    <a:pt x="452" y="254"/>
                    <a:pt x="454" y="254"/>
                  </a:cubicBezTo>
                  <a:cubicBezTo>
                    <a:pt x="456" y="248"/>
                    <a:pt x="456" y="248"/>
                    <a:pt x="456" y="248"/>
                  </a:cubicBezTo>
                  <a:cubicBezTo>
                    <a:pt x="453" y="244"/>
                    <a:pt x="453" y="244"/>
                    <a:pt x="453" y="244"/>
                  </a:cubicBezTo>
                  <a:cubicBezTo>
                    <a:pt x="448" y="240"/>
                    <a:pt x="448" y="240"/>
                    <a:pt x="448" y="240"/>
                  </a:cubicBezTo>
                  <a:cubicBezTo>
                    <a:pt x="438" y="238"/>
                    <a:pt x="438" y="238"/>
                    <a:pt x="438" y="238"/>
                  </a:cubicBezTo>
                  <a:cubicBezTo>
                    <a:pt x="436" y="238"/>
                    <a:pt x="432" y="236"/>
                    <a:pt x="426" y="230"/>
                  </a:cubicBezTo>
                  <a:cubicBezTo>
                    <a:pt x="420" y="228"/>
                    <a:pt x="420" y="228"/>
                    <a:pt x="420" y="228"/>
                  </a:cubicBezTo>
                  <a:cubicBezTo>
                    <a:pt x="420" y="228"/>
                    <a:pt x="420" y="228"/>
                    <a:pt x="420" y="228"/>
                  </a:cubicBezTo>
                  <a:cubicBezTo>
                    <a:pt x="420" y="227"/>
                    <a:pt x="420" y="227"/>
                    <a:pt x="420" y="227"/>
                  </a:cubicBezTo>
                  <a:cubicBezTo>
                    <a:pt x="412" y="218"/>
                    <a:pt x="412" y="218"/>
                    <a:pt x="412" y="218"/>
                  </a:cubicBezTo>
                  <a:cubicBezTo>
                    <a:pt x="406" y="218"/>
                    <a:pt x="406" y="218"/>
                    <a:pt x="406" y="218"/>
                  </a:cubicBezTo>
                  <a:cubicBezTo>
                    <a:pt x="405" y="218"/>
                    <a:pt x="405" y="218"/>
                    <a:pt x="405" y="218"/>
                  </a:cubicBezTo>
                  <a:cubicBezTo>
                    <a:pt x="405" y="218"/>
                    <a:pt x="405" y="218"/>
                    <a:pt x="405" y="218"/>
                  </a:cubicBezTo>
                  <a:cubicBezTo>
                    <a:pt x="399" y="215"/>
                    <a:pt x="399" y="215"/>
                    <a:pt x="399" y="215"/>
                  </a:cubicBezTo>
                  <a:cubicBezTo>
                    <a:pt x="395" y="220"/>
                    <a:pt x="395" y="220"/>
                    <a:pt x="395" y="220"/>
                  </a:cubicBezTo>
                  <a:cubicBezTo>
                    <a:pt x="394" y="238"/>
                    <a:pt x="394" y="238"/>
                    <a:pt x="394" y="238"/>
                  </a:cubicBezTo>
                  <a:cubicBezTo>
                    <a:pt x="396" y="246"/>
                    <a:pt x="396" y="246"/>
                    <a:pt x="396" y="246"/>
                  </a:cubicBezTo>
                  <a:cubicBezTo>
                    <a:pt x="398" y="246"/>
                    <a:pt x="398" y="246"/>
                    <a:pt x="398" y="246"/>
                  </a:cubicBezTo>
                  <a:cubicBezTo>
                    <a:pt x="399" y="246"/>
                    <a:pt x="399" y="246"/>
                    <a:pt x="399" y="246"/>
                  </a:cubicBezTo>
                  <a:cubicBezTo>
                    <a:pt x="404" y="248"/>
                    <a:pt x="404" y="248"/>
                    <a:pt x="404" y="248"/>
                  </a:cubicBezTo>
                  <a:cubicBezTo>
                    <a:pt x="404" y="248"/>
                    <a:pt x="404" y="248"/>
                    <a:pt x="404" y="248"/>
                  </a:cubicBezTo>
                  <a:cubicBezTo>
                    <a:pt x="404" y="248"/>
                    <a:pt x="404" y="248"/>
                    <a:pt x="404" y="248"/>
                  </a:cubicBezTo>
                  <a:cubicBezTo>
                    <a:pt x="407" y="255"/>
                    <a:pt x="407" y="255"/>
                    <a:pt x="407" y="255"/>
                  </a:cubicBezTo>
                  <a:cubicBezTo>
                    <a:pt x="408" y="255"/>
                    <a:pt x="408" y="255"/>
                    <a:pt x="408" y="255"/>
                  </a:cubicBezTo>
                  <a:cubicBezTo>
                    <a:pt x="408" y="256"/>
                    <a:pt x="408" y="256"/>
                    <a:pt x="408" y="256"/>
                  </a:cubicBezTo>
                  <a:cubicBezTo>
                    <a:pt x="408" y="256"/>
                    <a:pt x="408" y="256"/>
                    <a:pt x="408" y="256"/>
                  </a:cubicBezTo>
                  <a:cubicBezTo>
                    <a:pt x="408" y="256"/>
                    <a:pt x="408" y="256"/>
                    <a:pt x="408" y="256"/>
                  </a:cubicBezTo>
                  <a:cubicBezTo>
                    <a:pt x="406" y="268"/>
                    <a:pt x="406" y="268"/>
                    <a:pt x="406" y="268"/>
                  </a:cubicBezTo>
                  <a:cubicBezTo>
                    <a:pt x="406" y="269"/>
                    <a:pt x="406" y="269"/>
                    <a:pt x="406" y="269"/>
                  </a:cubicBezTo>
                  <a:cubicBezTo>
                    <a:pt x="406" y="270"/>
                    <a:pt x="406" y="270"/>
                    <a:pt x="406" y="270"/>
                  </a:cubicBezTo>
                  <a:cubicBezTo>
                    <a:pt x="406" y="270"/>
                    <a:pt x="406" y="270"/>
                    <a:pt x="406" y="270"/>
                  </a:cubicBezTo>
                  <a:cubicBezTo>
                    <a:pt x="404" y="271"/>
                    <a:pt x="402" y="272"/>
                    <a:pt x="400" y="273"/>
                  </a:cubicBezTo>
                  <a:cubicBezTo>
                    <a:pt x="399" y="274"/>
                    <a:pt x="399" y="274"/>
                    <a:pt x="399" y="274"/>
                  </a:cubicBezTo>
                  <a:cubicBezTo>
                    <a:pt x="399" y="273"/>
                    <a:pt x="399" y="273"/>
                    <a:pt x="399" y="273"/>
                  </a:cubicBezTo>
                  <a:cubicBezTo>
                    <a:pt x="398" y="273"/>
                    <a:pt x="398" y="273"/>
                    <a:pt x="398" y="273"/>
                  </a:cubicBezTo>
                  <a:cubicBezTo>
                    <a:pt x="396" y="272"/>
                    <a:pt x="396" y="272"/>
                    <a:pt x="396" y="272"/>
                  </a:cubicBezTo>
                  <a:cubicBezTo>
                    <a:pt x="389" y="275"/>
                    <a:pt x="389" y="275"/>
                    <a:pt x="389" y="275"/>
                  </a:cubicBezTo>
                  <a:cubicBezTo>
                    <a:pt x="389" y="275"/>
                    <a:pt x="389" y="275"/>
                    <a:pt x="389" y="275"/>
                  </a:cubicBezTo>
                  <a:cubicBezTo>
                    <a:pt x="389" y="276"/>
                    <a:pt x="389" y="276"/>
                    <a:pt x="389" y="276"/>
                  </a:cubicBezTo>
                  <a:cubicBezTo>
                    <a:pt x="390" y="276"/>
                    <a:pt x="390" y="276"/>
                    <a:pt x="390" y="276"/>
                  </a:cubicBezTo>
                  <a:cubicBezTo>
                    <a:pt x="391" y="287"/>
                    <a:pt x="391" y="287"/>
                    <a:pt x="391" y="287"/>
                  </a:cubicBezTo>
                  <a:cubicBezTo>
                    <a:pt x="391" y="289"/>
                    <a:pt x="390" y="290"/>
                    <a:pt x="388" y="290"/>
                  </a:cubicBezTo>
                  <a:cubicBezTo>
                    <a:pt x="384" y="290"/>
                    <a:pt x="384" y="290"/>
                    <a:pt x="384" y="290"/>
                  </a:cubicBezTo>
                  <a:cubicBezTo>
                    <a:pt x="381" y="290"/>
                    <a:pt x="380" y="289"/>
                    <a:pt x="379" y="288"/>
                  </a:cubicBezTo>
                  <a:cubicBezTo>
                    <a:pt x="374" y="284"/>
                    <a:pt x="374" y="284"/>
                    <a:pt x="374" y="284"/>
                  </a:cubicBezTo>
                  <a:cubicBezTo>
                    <a:pt x="374" y="284"/>
                    <a:pt x="374" y="284"/>
                    <a:pt x="374" y="284"/>
                  </a:cubicBezTo>
                  <a:cubicBezTo>
                    <a:pt x="373" y="284"/>
                    <a:pt x="373" y="284"/>
                    <a:pt x="373" y="284"/>
                  </a:cubicBezTo>
                  <a:cubicBezTo>
                    <a:pt x="373" y="283"/>
                    <a:pt x="373" y="283"/>
                    <a:pt x="373" y="283"/>
                  </a:cubicBezTo>
                  <a:cubicBezTo>
                    <a:pt x="370" y="276"/>
                    <a:pt x="370" y="276"/>
                    <a:pt x="370" y="276"/>
                  </a:cubicBezTo>
                  <a:cubicBezTo>
                    <a:pt x="370" y="276"/>
                    <a:pt x="368" y="274"/>
                    <a:pt x="364" y="273"/>
                  </a:cubicBezTo>
                  <a:cubicBezTo>
                    <a:pt x="363" y="273"/>
                    <a:pt x="363" y="273"/>
                    <a:pt x="363" y="273"/>
                  </a:cubicBezTo>
                  <a:cubicBezTo>
                    <a:pt x="363" y="273"/>
                    <a:pt x="363" y="273"/>
                    <a:pt x="363" y="273"/>
                  </a:cubicBezTo>
                  <a:cubicBezTo>
                    <a:pt x="357" y="269"/>
                    <a:pt x="357" y="269"/>
                    <a:pt x="357" y="269"/>
                  </a:cubicBezTo>
                  <a:cubicBezTo>
                    <a:pt x="356" y="269"/>
                    <a:pt x="356" y="269"/>
                    <a:pt x="356" y="269"/>
                  </a:cubicBezTo>
                  <a:cubicBezTo>
                    <a:pt x="356" y="268"/>
                    <a:pt x="356" y="268"/>
                    <a:pt x="356" y="268"/>
                  </a:cubicBezTo>
                  <a:cubicBezTo>
                    <a:pt x="356" y="268"/>
                    <a:pt x="356" y="268"/>
                    <a:pt x="356" y="268"/>
                  </a:cubicBezTo>
                  <a:cubicBezTo>
                    <a:pt x="355" y="262"/>
                    <a:pt x="355" y="262"/>
                    <a:pt x="355" y="262"/>
                  </a:cubicBezTo>
                  <a:cubicBezTo>
                    <a:pt x="356" y="256"/>
                    <a:pt x="356" y="256"/>
                    <a:pt x="356" y="256"/>
                  </a:cubicBezTo>
                  <a:cubicBezTo>
                    <a:pt x="356" y="256"/>
                    <a:pt x="356" y="256"/>
                    <a:pt x="356" y="256"/>
                  </a:cubicBezTo>
                  <a:cubicBezTo>
                    <a:pt x="356" y="256"/>
                    <a:pt x="356" y="256"/>
                    <a:pt x="356" y="256"/>
                  </a:cubicBezTo>
                  <a:cubicBezTo>
                    <a:pt x="356" y="256"/>
                    <a:pt x="356" y="256"/>
                    <a:pt x="356" y="256"/>
                  </a:cubicBezTo>
                  <a:cubicBezTo>
                    <a:pt x="358" y="253"/>
                    <a:pt x="358" y="253"/>
                    <a:pt x="358" y="253"/>
                  </a:cubicBezTo>
                  <a:cubicBezTo>
                    <a:pt x="358" y="251"/>
                    <a:pt x="358" y="251"/>
                    <a:pt x="358" y="251"/>
                  </a:cubicBezTo>
                  <a:cubicBezTo>
                    <a:pt x="356" y="244"/>
                    <a:pt x="356" y="244"/>
                    <a:pt x="356" y="244"/>
                  </a:cubicBezTo>
                  <a:cubicBezTo>
                    <a:pt x="350" y="239"/>
                    <a:pt x="350" y="239"/>
                    <a:pt x="350" y="239"/>
                  </a:cubicBezTo>
                  <a:cubicBezTo>
                    <a:pt x="350" y="238"/>
                    <a:pt x="350" y="238"/>
                    <a:pt x="350" y="238"/>
                  </a:cubicBezTo>
                  <a:cubicBezTo>
                    <a:pt x="349" y="222"/>
                    <a:pt x="349" y="222"/>
                    <a:pt x="349" y="222"/>
                  </a:cubicBezTo>
                  <a:cubicBezTo>
                    <a:pt x="345" y="218"/>
                    <a:pt x="345" y="218"/>
                    <a:pt x="345" y="218"/>
                  </a:cubicBezTo>
                  <a:cubicBezTo>
                    <a:pt x="344" y="218"/>
                    <a:pt x="344" y="218"/>
                    <a:pt x="344" y="218"/>
                  </a:cubicBezTo>
                  <a:cubicBezTo>
                    <a:pt x="344" y="217"/>
                    <a:pt x="344" y="217"/>
                    <a:pt x="344" y="217"/>
                  </a:cubicBezTo>
                  <a:cubicBezTo>
                    <a:pt x="344" y="217"/>
                    <a:pt x="344" y="217"/>
                    <a:pt x="344" y="217"/>
                  </a:cubicBezTo>
                  <a:cubicBezTo>
                    <a:pt x="341" y="210"/>
                    <a:pt x="341" y="210"/>
                    <a:pt x="341" y="210"/>
                  </a:cubicBezTo>
                  <a:cubicBezTo>
                    <a:pt x="326" y="208"/>
                    <a:pt x="326" y="208"/>
                    <a:pt x="326" y="208"/>
                  </a:cubicBezTo>
                  <a:cubicBezTo>
                    <a:pt x="323" y="207"/>
                    <a:pt x="320" y="204"/>
                    <a:pt x="319" y="201"/>
                  </a:cubicBezTo>
                  <a:cubicBezTo>
                    <a:pt x="312" y="201"/>
                    <a:pt x="312" y="201"/>
                    <a:pt x="312" y="201"/>
                  </a:cubicBezTo>
                  <a:cubicBezTo>
                    <a:pt x="310" y="200"/>
                    <a:pt x="308" y="199"/>
                    <a:pt x="305" y="196"/>
                  </a:cubicBezTo>
                  <a:cubicBezTo>
                    <a:pt x="304" y="195"/>
                    <a:pt x="304" y="195"/>
                    <a:pt x="304" y="195"/>
                  </a:cubicBezTo>
                  <a:cubicBezTo>
                    <a:pt x="302" y="194"/>
                    <a:pt x="301" y="191"/>
                    <a:pt x="299" y="188"/>
                  </a:cubicBezTo>
                  <a:cubicBezTo>
                    <a:pt x="299" y="188"/>
                    <a:pt x="299" y="188"/>
                    <a:pt x="299" y="188"/>
                  </a:cubicBezTo>
                  <a:cubicBezTo>
                    <a:pt x="299" y="188"/>
                    <a:pt x="299" y="188"/>
                    <a:pt x="299" y="188"/>
                  </a:cubicBezTo>
                  <a:cubicBezTo>
                    <a:pt x="298" y="181"/>
                    <a:pt x="298" y="181"/>
                    <a:pt x="298" y="181"/>
                  </a:cubicBezTo>
                  <a:cubicBezTo>
                    <a:pt x="298" y="181"/>
                    <a:pt x="298" y="181"/>
                    <a:pt x="298" y="181"/>
                  </a:cubicBezTo>
                  <a:cubicBezTo>
                    <a:pt x="298" y="181"/>
                    <a:pt x="298" y="181"/>
                    <a:pt x="298" y="181"/>
                  </a:cubicBezTo>
                  <a:cubicBezTo>
                    <a:pt x="298" y="180"/>
                    <a:pt x="298" y="180"/>
                    <a:pt x="298" y="180"/>
                  </a:cubicBezTo>
                  <a:cubicBezTo>
                    <a:pt x="298" y="180"/>
                    <a:pt x="298" y="180"/>
                    <a:pt x="298" y="180"/>
                  </a:cubicBezTo>
                  <a:cubicBezTo>
                    <a:pt x="300" y="168"/>
                    <a:pt x="300" y="168"/>
                    <a:pt x="300" y="168"/>
                  </a:cubicBezTo>
                  <a:cubicBezTo>
                    <a:pt x="300" y="168"/>
                    <a:pt x="300" y="168"/>
                    <a:pt x="300" y="168"/>
                  </a:cubicBezTo>
                  <a:cubicBezTo>
                    <a:pt x="302" y="162"/>
                    <a:pt x="302" y="162"/>
                    <a:pt x="302" y="162"/>
                  </a:cubicBezTo>
                  <a:cubicBezTo>
                    <a:pt x="302" y="162"/>
                    <a:pt x="302" y="162"/>
                    <a:pt x="302" y="162"/>
                  </a:cubicBezTo>
                  <a:cubicBezTo>
                    <a:pt x="302" y="162"/>
                    <a:pt x="302" y="162"/>
                    <a:pt x="302" y="162"/>
                  </a:cubicBezTo>
                  <a:cubicBezTo>
                    <a:pt x="303" y="162"/>
                    <a:pt x="303" y="162"/>
                    <a:pt x="303" y="162"/>
                  </a:cubicBezTo>
                  <a:cubicBezTo>
                    <a:pt x="318" y="155"/>
                    <a:pt x="318" y="155"/>
                    <a:pt x="318" y="155"/>
                  </a:cubicBezTo>
                  <a:cubicBezTo>
                    <a:pt x="324" y="148"/>
                    <a:pt x="324" y="148"/>
                    <a:pt x="324" y="148"/>
                  </a:cubicBezTo>
                  <a:cubicBezTo>
                    <a:pt x="325" y="142"/>
                    <a:pt x="325" y="142"/>
                    <a:pt x="325" y="142"/>
                  </a:cubicBezTo>
                  <a:cubicBezTo>
                    <a:pt x="324" y="138"/>
                    <a:pt x="324" y="138"/>
                    <a:pt x="324" y="138"/>
                  </a:cubicBezTo>
                  <a:cubicBezTo>
                    <a:pt x="322" y="132"/>
                    <a:pt x="320" y="129"/>
                    <a:pt x="320" y="127"/>
                  </a:cubicBezTo>
                  <a:cubicBezTo>
                    <a:pt x="317" y="128"/>
                    <a:pt x="317" y="128"/>
                    <a:pt x="317" y="128"/>
                  </a:cubicBezTo>
                  <a:cubicBezTo>
                    <a:pt x="312" y="127"/>
                    <a:pt x="312" y="127"/>
                    <a:pt x="312" y="127"/>
                  </a:cubicBezTo>
                  <a:cubicBezTo>
                    <a:pt x="310" y="128"/>
                    <a:pt x="307" y="131"/>
                    <a:pt x="303" y="136"/>
                  </a:cubicBezTo>
                  <a:cubicBezTo>
                    <a:pt x="296" y="143"/>
                    <a:pt x="296" y="143"/>
                    <a:pt x="296" y="143"/>
                  </a:cubicBezTo>
                  <a:cubicBezTo>
                    <a:pt x="296" y="143"/>
                    <a:pt x="296" y="143"/>
                    <a:pt x="296" y="143"/>
                  </a:cubicBezTo>
                  <a:cubicBezTo>
                    <a:pt x="295" y="143"/>
                    <a:pt x="295" y="143"/>
                    <a:pt x="295" y="143"/>
                  </a:cubicBezTo>
                  <a:cubicBezTo>
                    <a:pt x="290" y="144"/>
                    <a:pt x="286" y="145"/>
                    <a:pt x="284" y="144"/>
                  </a:cubicBezTo>
                  <a:lnTo>
                    <a:pt x="271" y="140"/>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7"/>
            <p:cNvSpPr>
              <a:spLocks/>
            </p:cNvSpPr>
            <p:nvPr/>
          </p:nvSpPr>
          <p:spPr bwMode="auto">
            <a:xfrm>
              <a:off x="5237994" y="3205909"/>
              <a:ext cx="346075" cy="571500"/>
            </a:xfrm>
            <a:custGeom>
              <a:avLst/>
              <a:gdLst>
                <a:gd name="T0" fmla="*/ 46 w 92"/>
                <a:gd name="T1" fmla="*/ 29 h 152"/>
                <a:gd name="T2" fmla="*/ 46 w 92"/>
                <a:gd name="T3" fmla="*/ 43 h 152"/>
                <a:gd name="T4" fmla="*/ 42 w 92"/>
                <a:gd name="T5" fmla="*/ 54 h 152"/>
                <a:gd name="T6" fmla="*/ 38 w 92"/>
                <a:gd name="T7" fmla="*/ 62 h 152"/>
                <a:gd name="T8" fmla="*/ 37 w 92"/>
                <a:gd name="T9" fmla="*/ 61 h 152"/>
                <a:gd name="T10" fmla="*/ 22 w 92"/>
                <a:gd name="T11" fmla="*/ 65 h 152"/>
                <a:gd name="T12" fmla="*/ 6 w 92"/>
                <a:gd name="T13" fmla="*/ 67 h 152"/>
                <a:gd name="T14" fmla="*/ 4 w 92"/>
                <a:gd name="T15" fmla="*/ 70 h 152"/>
                <a:gd name="T16" fmla="*/ 19 w 92"/>
                <a:gd name="T17" fmla="*/ 72 h 152"/>
                <a:gd name="T18" fmla="*/ 20 w 92"/>
                <a:gd name="T19" fmla="*/ 72 h 152"/>
                <a:gd name="T20" fmla="*/ 24 w 92"/>
                <a:gd name="T21" fmla="*/ 81 h 152"/>
                <a:gd name="T22" fmla="*/ 30 w 92"/>
                <a:gd name="T23" fmla="*/ 92 h 152"/>
                <a:gd name="T24" fmla="*/ 35 w 92"/>
                <a:gd name="T25" fmla="*/ 108 h 152"/>
                <a:gd name="T26" fmla="*/ 36 w 92"/>
                <a:gd name="T27" fmla="*/ 108 h 152"/>
                <a:gd name="T28" fmla="*/ 38 w 92"/>
                <a:gd name="T29" fmla="*/ 116 h 152"/>
                <a:gd name="T30" fmla="*/ 36 w 92"/>
                <a:gd name="T31" fmla="*/ 124 h 152"/>
                <a:gd name="T32" fmla="*/ 36 w 92"/>
                <a:gd name="T33" fmla="*/ 132 h 152"/>
                <a:gd name="T34" fmla="*/ 50 w 92"/>
                <a:gd name="T35" fmla="*/ 140 h 152"/>
                <a:gd name="T36" fmla="*/ 58 w 92"/>
                <a:gd name="T37" fmla="*/ 151 h 152"/>
                <a:gd name="T38" fmla="*/ 62 w 92"/>
                <a:gd name="T39" fmla="*/ 152 h 152"/>
                <a:gd name="T40" fmla="*/ 61 w 92"/>
                <a:gd name="T41" fmla="*/ 139 h 152"/>
                <a:gd name="T42" fmla="*/ 70 w 92"/>
                <a:gd name="T43" fmla="*/ 134 h 152"/>
                <a:gd name="T44" fmla="*/ 71 w 92"/>
                <a:gd name="T45" fmla="*/ 134 h 152"/>
                <a:gd name="T46" fmla="*/ 72 w 92"/>
                <a:gd name="T47" fmla="*/ 134 h 152"/>
                <a:gd name="T48" fmla="*/ 78 w 92"/>
                <a:gd name="T49" fmla="*/ 133 h 152"/>
                <a:gd name="T50" fmla="*/ 79 w 92"/>
                <a:gd name="T51" fmla="*/ 122 h 152"/>
                <a:gd name="T52" fmla="*/ 74 w 92"/>
                <a:gd name="T53" fmla="*/ 116 h 152"/>
                <a:gd name="T54" fmla="*/ 69 w 92"/>
                <a:gd name="T55" fmla="*/ 116 h 152"/>
                <a:gd name="T56" fmla="*/ 66 w 92"/>
                <a:gd name="T57" fmla="*/ 105 h 152"/>
                <a:gd name="T58" fmla="*/ 68 w 92"/>
                <a:gd name="T59" fmla="*/ 84 h 152"/>
                <a:gd name="T60" fmla="*/ 82 w 92"/>
                <a:gd name="T61" fmla="*/ 80 h 152"/>
                <a:gd name="T62" fmla="*/ 92 w 92"/>
                <a:gd name="T63" fmla="*/ 54 h 152"/>
                <a:gd name="T64" fmla="*/ 84 w 92"/>
                <a:gd name="T65" fmla="*/ 48 h 152"/>
                <a:gd name="T66" fmla="*/ 83 w 92"/>
                <a:gd name="T67" fmla="*/ 48 h 152"/>
                <a:gd name="T68" fmla="*/ 76 w 92"/>
                <a:gd name="T69" fmla="*/ 48 h 152"/>
                <a:gd name="T70" fmla="*/ 72 w 92"/>
                <a:gd name="T71" fmla="*/ 42 h 152"/>
                <a:gd name="T72" fmla="*/ 71 w 92"/>
                <a:gd name="T73" fmla="*/ 42 h 152"/>
                <a:gd name="T74" fmla="*/ 73 w 92"/>
                <a:gd name="T75" fmla="*/ 26 h 152"/>
                <a:gd name="T76" fmla="*/ 76 w 92"/>
                <a:gd name="T77" fmla="*/ 18 h 152"/>
                <a:gd name="T78" fmla="*/ 78 w 92"/>
                <a:gd name="T79" fmla="*/ 10 h 152"/>
                <a:gd name="T80" fmla="*/ 64 w 92"/>
                <a:gd name="T81"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2" h="152">
                  <a:moveTo>
                    <a:pt x="54" y="9"/>
                  </a:moveTo>
                  <a:cubicBezTo>
                    <a:pt x="46" y="29"/>
                    <a:pt x="46" y="29"/>
                    <a:pt x="46" y="29"/>
                  </a:cubicBezTo>
                  <a:cubicBezTo>
                    <a:pt x="46" y="42"/>
                    <a:pt x="46" y="42"/>
                    <a:pt x="46" y="42"/>
                  </a:cubicBezTo>
                  <a:cubicBezTo>
                    <a:pt x="46" y="43"/>
                    <a:pt x="46" y="43"/>
                    <a:pt x="46" y="43"/>
                  </a:cubicBezTo>
                  <a:cubicBezTo>
                    <a:pt x="42" y="50"/>
                    <a:pt x="42" y="50"/>
                    <a:pt x="42" y="50"/>
                  </a:cubicBezTo>
                  <a:cubicBezTo>
                    <a:pt x="42" y="54"/>
                    <a:pt x="42" y="54"/>
                    <a:pt x="42" y="54"/>
                  </a:cubicBezTo>
                  <a:cubicBezTo>
                    <a:pt x="42" y="57"/>
                    <a:pt x="41" y="60"/>
                    <a:pt x="38" y="61"/>
                  </a:cubicBezTo>
                  <a:cubicBezTo>
                    <a:pt x="38" y="62"/>
                    <a:pt x="38" y="62"/>
                    <a:pt x="38" y="62"/>
                  </a:cubicBezTo>
                  <a:cubicBezTo>
                    <a:pt x="37" y="62"/>
                    <a:pt x="37" y="62"/>
                    <a:pt x="37" y="62"/>
                  </a:cubicBezTo>
                  <a:cubicBezTo>
                    <a:pt x="37" y="61"/>
                    <a:pt x="37" y="61"/>
                    <a:pt x="37" y="61"/>
                  </a:cubicBezTo>
                  <a:cubicBezTo>
                    <a:pt x="27" y="60"/>
                    <a:pt x="27" y="60"/>
                    <a:pt x="27" y="60"/>
                  </a:cubicBezTo>
                  <a:cubicBezTo>
                    <a:pt x="22" y="65"/>
                    <a:pt x="22" y="65"/>
                    <a:pt x="22" y="65"/>
                  </a:cubicBezTo>
                  <a:cubicBezTo>
                    <a:pt x="6" y="67"/>
                    <a:pt x="6" y="67"/>
                    <a:pt x="6" y="67"/>
                  </a:cubicBezTo>
                  <a:cubicBezTo>
                    <a:pt x="6" y="67"/>
                    <a:pt x="6" y="67"/>
                    <a:pt x="6" y="67"/>
                  </a:cubicBezTo>
                  <a:cubicBezTo>
                    <a:pt x="0" y="67"/>
                    <a:pt x="0" y="67"/>
                    <a:pt x="0" y="67"/>
                  </a:cubicBezTo>
                  <a:cubicBezTo>
                    <a:pt x="4" y="70"/>
                    <a:pt x="4" y="70"/>
                    <a:pt x="4" y="70"/>
                  </a:cubicBezTo>
                  <a:cubicBezTo>
                    <a:pt x="18" y="72"/>
                    <a:pt x="18" y="72"/>
                    <a:pt x="18" y="72"/>
                  </a:cubicBezTo>
                  <a:cubicBezTo>
                    <a:pt x="19" y="72"/>
                    <a:pt x="19" y="72"/>
                    <a:pt x="19" y="72"/>
                  </a:cubicBezTo>
                  <a:cubicBezTo>
                    <a:pt x="20" y="72"/>
                    <a:pt x="20" y="72"/>
                    <a:pt x="20" y="72"/>
                  </a:cubicBezTo>
                  <a:cubicBezTo>
                    <a:pt x="20" y="72"/>
                    <a:pt x="20" y="72"/>
                    <a:pt x="20" y="72"/>
                  </a:cubicBezTo>
                  <a:cubicBezTo>
                    <a:pt x="20" y="72"/>
                    <a:pt x="20" y="72"/>
                    <a:pt x="20" y="72"/>
                  </a:cubicBezTo>
                  <a:cubicBezTo>
                    <a:pt x="24" y="81"/>
                    <a:pt x="24" y="81"/>
                    <a:pt x="24" y="81"/>
                  </a:cubicBezTo>
                  <a:cubicBezTo>
                    <a:pt x="28" y="84"/>
                    <a:pt x="28" y="84"/>
                    <a:pt x="28" y="84"/>
                  </a:cubicBezTo>
                  <a:cubicBezTo>
                    <a:pt x="29" y="86"/>
                    <a:pt x="30" y="88"/>
                    <a:pt x="30" y="92"/>
                  </a:cubicBezTo>
                  <a:cubicBezTo>
                    <a:pt x="30" y="103"/>
                    <a:pt x="30" y="103"/>
                    <a:pt x="30" y="103"/>
                  </a:cubicBezTo>
                  <a:cubicBezTo>
                    <a:pt x="35" y="108"/>
                    <a:pt x="35" y="108"/>
                    <a:pt x="35" y="108"/>
                  </a:cubicBezTo>
                  <a:cubicBezTo>
                    <a:pt x="36" y="108"/>
                    <a:pt x="36" y="108"/>
                    <a:pt x="36" y="108"/>
                  </a:cubicBezTo>
                  <a:cubicBezTo>
                    <a:pt x="36" y="108"/>
                    <a:pt x="36" y="108"/>
                    <a:pt x="36" y="108"/>
                  </a:cubicBezTo>
                  <a:cubicBezTo>
                    <a:pt x="36" y="108"/>
                    <a:pt x="36" y="108"/>
                    <a:pt x="36" y="108"/>
                  </a:cubicBezTo>
                  <a:cubicBezTo>
                    <a:pt x="38" y="116"/>
                    <a:pt x="38" y="116"/>
                    <a:pt x="38" y="116"/>
                  </a:cubicBezTo>
                  <a:cubicBezTo>
                    <a:pt x="38" y="120"/>
                    <a:pt x="38" y="120"/>
                    <a:pt x="38" y="120"/>
                  </a:cubicBezTo>
                  <a:cubicBezTo>
                    <a:pt x="36" y="124"/>
                    <a:pt x="36" y="124"/>
                    <a:pt x="36" y="124"/>
                  </a:cubicBezTo>
                  <a:cubicBezTo>
                    <a:pt x="35" y="128"/>
                    <a:pt x="35" y="128"/>
                    <a:pt x="35" y="128"/>
                  </a:cubicBezTo>
                  <a:cubicBezTo>
                    <a:pt x="36" y="132"/>
                    <a:pt x="36" y="132"/>
                    <a:pt x="36" y="132"/>
                  </a:cubicBezTo>
                  <a:cubicBezTo>
                    <a:pt x="41" y="135"/>
                    <a:pt x="41" y="135"/>
                    <a:pt x="41" y="135"/>
                  </a:cubicBezTo>
                  <a:cubicBezTo>
                    <a:pt x="46" y="137"/>
                    <a:pt x="49" y="138"/>
                    <a:pt x="50" y="140"/>
                  </a:cubicBezTo>
                  <a:cubicBezTo>
                    <a:pt x="53" y="146"/>
                    <a:pt x="53" y="146"/>
                    <a:pt x="53" y="146"/>
                  </a:cubicBezTo>
                  <a:cubicBezTo>
                    <a:pt x="56" y="148"/>
                    <a:pt x="58" y="150"/>
                    <a:pt x="58" y="151"/>
                  </a:cubicBezTo>
                  <a:cubicBezTo>
                    <a:pt x="62" y="152"/>
                    <a:pt x="62" y="152"/>
                    <a:pt x="62" y="152"/>
                  </a:cubicBezTo>
                  <a:cubicBezTo>
                    <a:pt x="62" y="152"/>
                    <a:pt x="62" y="152"/>
                    <a:pt x="62" y="152"/>
                  </a:cubicBezTo>
                  <a:cubicBezTo>
                    <a:pt x="61" y="144"/>
                    <a:pt x="61" y="144"/>
                    <a:pt x="61" y="144"/>
                  </a:cubicBezTo>
                  <a:cubicBezTo>
                    <a:pt x="60" y="142"/>
                    <a:pt x="60" y="140"/>
                    <a:pt x="61" y="139"/>
                  </a:cubicBezTo>
                  <a:cubicBezTo>
                    <a:pt x="62" y="138"/>
                    <a:pt x="63" y="137"/>
                    <a:pt x="64" y="136"/>
                  </a:cubicBezTo>
                  <a:cubicBezTo>
                    <a:pt x="70" y="134"/>
                    <a:pt x="70" y="134"/>
                    <a:pt x="70" y="134"/>
                  </a:cubicBezTo>
                  <a:cubicBezTo>
                    <a:pt x="70" y="134"/>
                    <a:pt x="70" y="134"/>
                    <a:pt x="70" y="134"/>
                  </a:cubicBezTo>
                  <a:cubicBezTo>
                    <a:pt x="71" y="134"/>
                    <a:pt x="71" y="134"/>
                    <a:pt x="71" y="134"/>
                  </a:cubicBezTo>
                  <a:cubicBezTo>
                    <a:pt x="71" y="134"/>
                    <a:pt x="71" y="134"/>
                    <a:pt x="71" y="134"/>
                  </a:cubicBezTo>
                  <a:cubicBezTo>
                    <a:pt x="72" y="134"/>
                    <a:pt x="72" y="134"/>
                    <a:pt x="72" y="134"/>
                  </a:cubicBezTo>
                  <a:cubicBezTo>
                    <a:pt x="74" y="135"/>
                    <a:pt x="74" y="135"/>
                    <a:pt x="74" y="135"/>
                  </a:cubicBezTo>
                  <a:cubicBezTo>
                    <a:pt x="78" y="133"/>
                    <a:pt x="78" y="133"/>
                    <a:pt x="78" y="133"/>
                  </a:cubicBezTo>
                  <a:cubicBezTo>
                    <a:pt x="78" y="132"/>
                    <a:pt x="78" y="132"/>
                    <a:pt x="78" y="132"/>
                  </a:cubicBezTo>
                  <a:cubicBezTo>
                    <a:pt x="79" y="122"/>
                    <a:pt x="79" y="122"/>
                    <a:pt x="79" y="122"/>
                  </a:cubicBezTo>
                  <a:cubicBezTo>
                    <a:pt x="77" y="118"/>
                    <a:pt x="77" y="118"/>
                    <a:pt x="77" y="118"/>
                  </a:cubicBezTo>
                  <a:cubicBezTo>
                    <a:pt x="74" y="116"/>
                    <a:pt x="74" y="116"/>
                    <a:pt x="74" y="116"/>
                  </a:cubicBezTo>
                  <a:cubicBezTo>
                    <a:pt x="70" y="116"/>
                    <a:pt x="70" y="116"/>
                    <a:pt x="70" y="116"/>
                  </a:cubicBezTo>
                  <a:cubicBezTo>
                    <a:pt x="69" y="116"/>
                    <a:pt x="69" y="116"/>
                    <a:pt x="69" y="116"/>
                  </a:cubicBezTo>
                  <a:cubicBezTo>
                    <a:pt x="68" y="115"/>
                    <a:pt x="68" y="115"/>
                    <a:pt x="68" y="115"/>
                  </a:cubicBezTo>
                  <a:cubicBezTo>
                    <a:pt x="66" y="105"/>
                    <a:pt x="66" y="105"/>
                    <a:pt x="66" y="105"/>
                  </a:cubicBezTo>
                  <a:cubicBezTo>
                    <a:pt x="67" y="84"/>
                    <a:pt x="67" y="84"/>
                    <a:pt x="67" y="84"/>
                  </a:cubicBezTo>
                  <a:cubicBezTo>
                    <a:pt x="68" y="84"/>
                    <a:pt x="68" y="84"/>
                    <a:pt x="68" y="84"/>
                  </a:cubicBezTo>
                  <a:cubicBezTo>
                    <a:pt x="74" y="75"/>
                    <a:pt x="74" y="75"/>
                    <a:pt x="74" y="75"/>
                  </a:cubicBezTo>
                  <a:cubicBezTo>
                    <a:pt x="82" y="80"/>
                    <a:pt x="82" y="80"/>
                    <a:pt x="82" y="80"/>
                  </a:cubicBezTo>
                  <a:cubicBezTo>
                    <a:pt x="88" y="80"/>
                    <a:pt x="88" y="80"/>
                    <a:pt x="88" y="80"/>
                  </a:cubicBezTo>
                  <a:cubicBezTo>
                    <a:pt x="92" y="54"/>
                    <a:pt x="92" y="54"/>
                    <a:pt x="92" y="54"/>
                  </a:cubicBezTo>
                  <a:cubicBezTo>
                    <a:pt x="90" y="51"/>
                    <a:pt x="89" y="49"/>
                    <a:pt x="87" y="48"/>
                  </a:cubicBezTo>
                  <a:cubicBezTo>
                    <a:pt x="84" y="48"/>
                    <a:pt x="84" y="48"/>
                    <a:pt x="84" y="48"/>
                  </a:cubicBezTo>
                  <a:cubicBezTo>
                    <a:pt x="84" y="48"/>
                    <a:pt x="84" y="48"/>
                    <a:pt x="84" y="48"/>
                  </a:cubicBezTo>
                  <a:cubicBezTo>
                    <a:pt x="83" y="48"/>
                    <a:pt x="83" y="48"/>
                    <a:pt x="83" y="48"/>
                  </a:cubicBezTo>
                  <a:cubicBezTo>
                    <a:pt x="77" y="49"/>
                    <a:pt x="77" y="49"/>
                    <a:pt x="77" y="49"/>
                  </a:cubicBezTo>
                  <a:cubicBezTo>
                    <a:pt x="76" y="48"/>
                    <a:pt x="76" y="48"/>
                    <a:pt x="76" y="48"/>
                  </a:cubicBezTo>
                  <a:cubicBezTo>
                    <a:pt x="76" y="48"/>
                    <a:pt x="76" y="48"/>
                    <a:pt x="76" y="48"/>
                  </a:cubicBezTo>
                  <a:cubicBezTo>
                    <a:pt x="72" y="42"/>
                    <a:pt x="72" y="42"/>
                    <a:pt x="72" y="42"/>
                  </a:cubicBezTo>
                  <a:cubicBezTo>
                    <a:pt x="72" y="42"/>
                    <a:pt x="72" y="42"/>
                    <a:pt x="72" y="42"/>
                  </a:cubicBezTo>
                  <a:cubicBezTo>
                    <a:pt x="71" y="42"/>
                    <a:pt x="71" y="42"/>
                    <a:pt x="71" y="42"/>
                  </a:cubicBezTo>
                  <a:cubicBezTo>
                    <a:pt x="71" y="32"/>
                    <a:pt x="71" y="32"/>
                    <a:pt x="71" y="32"/>
                  </a:cubicBezTo>
                  <a:cubicBezTo>
                    <a:pt x="73" y="26"/>
                    <a:pt x="73" y="26"/>
                    <a:pt x="73" y="26"/>
                  </a:cubicBezTo>
                  <a:cubicBezTo>
                    <a:pt x="74" y="24"/>
                    <a:pt x="74" y="24"/>
                    <a:pt x="74" y="24"/>
                  </a:cubicBezTo>
                  <a:cubicBezTo>
                    <a:pt x="74" y="22"/>
                    <a:pt x="75" y="20"/>
                    <a:pt x="76" y="18"/>
                  </a:cubicBezTo>
                  <a:cubicBezTo>
                    <a:pt x="78" y="16"/>
                    <a:pt x="78" y="16"/>
                    <a:pt x="78" y="16"/>
                  </a:cubicBezTo>
                  <a:cubicBezTo>
                    <a:pt x="78" y="10"/>
                    <a:pt x="78" y="10"/>
                    <a:pt x="78" y="10"/>
                  </a:cubicBezTo>
                  <a:cubicBezTo>
                    <a:pt x="72" y="4"/>
                    <a:pt x="72" y="4"/>
                    <a:pt x="72" y="4"/>
                  </a:cubicBezTo>
                  <a:cubicBezTo>
                    <a:pt x="64" y="0"/>
                    <a:pt x="64" y="0"/>
                    <a:pt x="64" y="0"/>
                  </a:cubicBezTo>
                  <a:lnTo>
                    <a:pt x="54" y="9"/>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9"/>
            <p:cNvSpPr>
              <a:spLocks/>
            </p:cNvSpPr>
            <p:nvPr/>
          </p:nvSpPr>
          <p:spPr bwMode="auto">
            <a:xfrm>
              <a:off x="3555244" y="3156696"/>
              <a:ext cx="1525588" cy="1093788"/>
            </a:xfrm>
            <a:custGeom>
              <a:avLst/>
              <a:gdLst>
                <a:gd name="T0" fmla="*/ 241 w 406"/>
                <a:gd name="T1" fmla="*/ 29 h 291"/>
                <a:gd name="T2" fmla="*/ 228 w 406"/>
                <a:gd name="T3" fmla="*/ 42 h 291"/>
                <a:gd name="T4" fmla="*/ 190 w 406"/>
                <a:gd name="T5" fmla="*/ 14 h 291"/>
                <a:gd name="T6" fmla="*/ 178 w 406"/>
                <a:gd name="T7" fmla="*/ 9 h 291"/>
                <a:gd name="T8" fmla="*/ 144 w 406"/>
                <a:gd name="T9" fmla="*/ 2 h 291"/>
                <a:gd name="T10" fmla="*/ 114 w 406"/>
                <a:gd name="T11" fmla="*/ 5 h 291"/>
                <a:gd name="T12" fmla="*/ 98 w 406"/>
                <a:gd name="T13" fmla="*/ 10 h 291"/>
                <a:gd name="T14" fmla="*/ 72 w 406"/>
                <a:gd name="T15" fmla="*/ 13 h 291"/>
                <a:gd name="T16" fmla="*/ 41 w 406"/>
                <a:gd name="T17" fmla="*/ 20 h 291"/>
                <a:gd name="T18" fmla="*/ 49 w 406"/>
                <a:gd name="T19" fmla="*/ 45 h 291"/>
                <a:gd name="T20" fmla="*/ 62 w 406"/>
                <a:gd name="T21" fmla="*/ 65 h 291"/>
                <a:gd name="T22" fmla="*/ 52 w 406"/>
                <a:gd name="T23" fmla="*/ 89 h 291"/>
                <a:gd name="T24" fmla="*/ 56 w 406"/>
                <a:gd name="T25" fmla="*/ 102 h 291"/>
                <a:gd name="T26" fmla="*/ 30 w 406"/>
                <a:gd name="T27" fmla="*/ 105 h 291"/>
                <a:gd name="T28" fmla="*/ 10 w 406"/>
                <a:gd name="T29" fmla="*/ 121 h 291"/>
                <a:gd name="T30" fmla="*/ 2 w 406"/>
                <a:gd name="T31" fmla="*/ 136 h 291"/>
                <a:gd name="T32" fmla="*/ 5 w 406"/>
                <a:gd name="T33" fmla="*/ 169 h 291"/>
                <a:gd name="T34" fmla="*/ 8 w 406"/>
                <a:gd name="T35" fmla="*/ 197 h 291"/>
                <a:gd name="T36" fmla="*/ 38 w 406"/>
                <a:gd name="T37" fmla="*/ 209 h 291"/>
                <a:gd name="T38" fmla="*/ 50 w 406"/>
                <a:gd name="T39" fmla="*/ 217 h 291"/>
                <a:gd name="T40" fmla="*/ 63 w 406"/>
                <a:gd name="T41" fmla="*/ 229 h 291"/>
                <a:gd name="T42" fmla="*/ 93 w 406"/>
                <a:gd name="T43" fmla="*/ 241 h 291"/>
                <a:gd name="T44" fmla="*/ 136 w 406"/>
                <a:gd name="T45" fmla="*/ 250 h 291"/>
                <a:gd name="T46" fmla="*/ 158 w 406"/>
                <a:gd name="T47" fmla="*/ 256 h 291"/>
                <a:gd name="T48" fmla="*/ 170 w 406"/>
                <a:gd name="T49" fmla="*/ 268 h 291"/>
                <a:gd name="T50" fmla="*/ 174 w 406"/>
                <a:gd name="T51" fmla="*/ 277 h 291"/>
                <a:gd name="T52" fmla="*/ 183 w 406"/>
                <a:gd name="T53" fmla="*/ 289 h 291"/>
                <a:gd name="T54" fmla="*/ 195 w 406"/>
                <a:gd name="T55" fmla="*/ 284 h 291"/>
                <a:gd name="T56" fmla="*/ 210 w 406"/>
                <a:gd name="T57" fmla="*/ 279 h 291"/>
                <a:gd name="T58" fmla="*/ 222 w 406"/>
                <a:gd name="T59" fmla="*/ 276 h 291"/>
                <a:gd name="T60" fmla="*/ 226 w 406"/>
                <a:gd name="T61" fmla="*/ 261 h 291"/>
                <a:gd name="T62" fmla="*/ 242 w 406"/>
                <a:gd name="T63" fmla="*/ 235 h 291"/>
                <a:gd name="T64" fmla="*/ 239 w 406"/>
                <a:gd name="T65" fmla="*/ 210 h 291"/>
                <a:gd name="T66" fmla="*/ 246 w 406"/>
                <a:gd name="T67" fmla="*/ 203 h 291"/>
                <a:gd name="T68" fmla="*/ 278 w 406"/>
                <a:gd name="T69" fmla="*/ 213 h 291"/>
                <a:gd name="T70" fmla="*/ 284 w 406"/>
                <a:gd name="T71" fmla="*/ 231 h 291"/>
                <a:gd name="T72" fmla="*/ 299 w 406"/>
                <a:gd name="T73" fmla="*/ 249 h 291"/>
                <a:gd name="T74" fmla="*/ 325 w 406"/>
                <a:gd name="T75" fmla="*/ 259 h 291"/>
                <a:gd name="T76" fmla="*/ 332 w 406"/>
                <a:gd name="T77" fmla="*/ 261 h 291"/>
                <a:gd name="T78" fmla="*/ 350 w 406"/>
                <a:gd name="T79" fmla="*/ 254 h 291"/>
                <a:gd name="T80" fmla="*/ 361 w 406"/>
                <a:gd name="T81" fmla="*/ 236 h 291"/>
                <a:gd name="T82" fmla="*/ 346 w 406"/>
                <a:gd name="T83" fmla="*/ 229 h 291"/>
                <a:gd name="T84" fmla="*/ 367 w 406"/>
                <a:gd name="T85" fmla="*/ 203 h 291"/>
                <a:gd name="T86" fmla="*/ 376 w 406"/>
                <a:gd name="T87" fmla="*/ 175 h 291"/>
                <a:gd name="T88" fmla="*/ 402 w 406"/>
                <a:gd name="T89" fmla="*/ 145 h 291"/>
                <a:gd name="T90" fmla="*/ 400 w 406"/>
                <a:gd name="T91" fmla="*/ 127 h 291"/>
                <a:gd name="T92" fmla="*/ 382 w 406"/>
                <a:gd name="T93" fmla="*/ 84 h 291"/>
                <a:gd name="T94" fmla="*/ 368 w 406"/>
                <a:gd name="T95" fmla="*/ 79 h 291"/>
                <a:gd name="T96" fmla="*/ 336 w 406"/>
                <a:gd name="T97" fmla="*/ 50 h 291"/>
                <a:gd name="T98" fmla="*/ 328 w 406"/>
                <a:gd name="T99" fmla="*/ 53 h 291"/>
                <a:gd name="T100" fmla="*/ 308 w 406"/>
                <a:gd name="T101" fmla="*/ 39 h 291"/>
                <a:gd name="T102" fmla="*/ 281 w 406"/>
                <a:gd name="T103" fmla="*/ 25 h 291"/>
                <a:gd name="T104" fmla="*/ 272 w 406"/>
                <a:gd name="T105" fmla="*/ 27 h 291"/>
                <a:gd name="T106" fmla="*/ 242 w 406"/>
                <a:gd name="T107" fmla="*/ 1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6" h="291">
                  <a:moveTo>
                    <a:pt x="242" y="15"/>
                  </a:moveTo>
                  <a:cubicBezTo>
                    <a:pt x="238" y="18"/>
                    <a:pt x="238" y="18"/>
                    <a:pt x="238" y="18"/>
                  </a:cubicBezTo>
                  <a:cubicBezTo>
                    <a:pt x="238" y="19"/>
                    <a:pt x="239" y="23"/>
                    <a:pt x="240" y="28"/>
                  </a:cubicBezTo>
                  <a:cubicBezTo>
                    <a:pt x="240" y="29"/>
                    <a:pt x="240" y="29"/>
                    <a:pt x="240" y="29"/>
                  </a:cubicBezTo>
                  <a:cubicBezTo>
                    <a:pt x="241" y="29"/>
                    <a:pt x="241" y="29"/>
                    <a:pt x="241" y="29"/>
                  </a:cubicBezTo>
                  <a:cubicBezTo>
                    <a:pt x="240" y="29"/>
                    <a:pt x="240" y="29"/>
                    <a:pt x="240" y="29"/>
                  </a:cubicBezTo>
                  <a:cubicBezTo>
                    <a:pt x="236" y="39"/>
                    <a:pt x="236" y="39"/>
                    <a:pt x="236" y="39"/>
                  </a:cubicBezTo>
                  <a:cubicBezTo>
                    <a:pt x="230" y="41"/>
                    <a:pt x="230" y="41"/>
                    <a:pt x="230" y="41"/>
                  </a:cubicBezTo>
                  <a:cubicBezTo>
                    <a:pt x="229" y="42"/>
                    <a:pt x="229" y="42"/>
                    <a:pt x="229" y="42"/>
                  </a:cubicBezTo>
                  <a:cubicBezTo>
                    <a:pt x="228" y="42"/>
                    <a:pt x="228" y="42"/>
                    <a:pt x="228" y="42"/>
                  </a:cubicBezTo>
                  <a:cubicBezTo>
                    <a:pt x="218" y="37"/>
                    <a:pt x="218" y="37"/>
                    <a:pt x="218" y="37"/>
                  </a:cubicBezTo>
                  <a:cubicBezTo>
                    <a:pt x="218" y="37"/>
                    <a:pt x="218" y="37"/>
                    <a:pt x="218" y="37"/>
                  </a:cubicBezTo>
                  <a:cubicBezTo>
                    <a:pt x="218" y="37"/>
                    <a:pt x="218" y="37"/>
                    <a:pt x="218" y="37"/>
                  </a:cubicBezTo>
                  <a:cubicBezTo>
                    <a:pt x="198" y="19"/>
                    <a:pt x="198" y="19"/>
                    <a:pt x="198" y="19"/>
                  </a:cubicBezTo>
                  <a:cubicBezTo>
                    <a:pt x="190" y="14"/>
                    <a:pt x="190" y="14"/>
                    <a:pt x="190" y="14"/>
                  </a:cubicBezTo>
                  <a:cubicBezTo>
                    <a:pt x="178" y="10"/>
                    <a:pt x="178" y="10"/>
                    <a:pt x="178" y="10"/>
                  </a:cubicBezTo>
                  <a:cubicBezTo>
                    <a:pt x="178" y="9"/>
                    <a:pt x="178" y="9"/>
                    <a:pt x="178" y="9"/>
                  </a:cubicBezTo>
                  <a:cubicBezTo>
                    <a:pt x="178" y="9"/>
                    <a:pt x="178" y="9"/>
                    <a:pt x="178" y="9"/>
                  </a:cubicBezTo>
                  <a:cubicBezTo>
                    <a:pt x="178" y="9"/>
                    <a:pt x="178" y="9"/>
                    <a:pt x="178" y="9"/>
                  </a:cubicBezTo>
                  <a:cubicBezTo>
                    <a:pt x="178" y="9"/>
                    <a:pt x="178" y="9"/>
                    <a:pt x="178" y="9"/>
                  </a:cubicBezTo>
                  <a:cubicBezTo>
                    <a:pt x="172" y="5"/>
                    <a:pt x="172" y="5"/>
                    <a:pt x="172" y="5"/>
                  </a:cubicBezTo>
                  <a:cubicBezTo>
                    <a:pt x="162" y="2"/>
                    <a:pt x="162" y="2"/>
                    <a:pt x="162" y="2"/>
                  </a:cubicBezTo>
                  <a:cubicBezTo>
                    <a:pt x="157" y="3"/>
                    <a:pt x="157" y="3"/>
                    <a:pt x="157" y="3"/>
                  </a:cubicBezTo>
                  <a:cubicBezTo>
                    <a:pt x="156" y="3"/>
                    <a:pt x="156" y="3"/>
                    <a:pt x="156" y="3"/>
                  </a:cubicBezTo>
                  <a:cubicBezTo>
                    <a:pt x="144" y="2"/>
                    <a:pt x="144" y="2"/>
                    <a:pt x="144" y="2"/>
                  </a:cubicBezTo>
                  <a:cubicBezTo>
                    <a:pt x="143" y="2"/>
                    <a:pt x="143" y="2"/>
                    <a:pt x="143" y="2"/>
                  </a:cubicBezTo>
                  <a:cubicBezTo>
                    <a:pt x="134" y="0"/>
                    <a:pt x="134" y="0"/>
                    <a:pt x="134" y="0"/>
                  </a:cubicBezTo>
                  <a:cubicBezTo>
                    <a:pt x="128" y="0"/>
                    <a:pt x="128" y="0"/>
                    <a:pt x="128" y="0"/>
                  </a:cubicBezTo>
                  <a:cubicBezTo>
                    <a:pt x="124" y="3"/>
                    <a:pt x="124" y="3"/>
                    <a:pt x="124" y="3"/>
                  </a:cubicBezTo>
                  <a:cubicBezTo>
                    <a:pt x="122" y="4"/>
                    <a:pt x="118" y="5"/>
                    <a:pt x="114" y="5"/>
                  </a:cubicBezTo>
                  <a:cubicBezTo>
                    <a:pt x="106" y="7"/>
                    <a:pt x="106" y="7"/>
                    <a:pt x="106" y="7"/>
                  </a:cubicBezTo>
                  <a:cubicBezTo>
                    <a:pt x="99" y="9"/>
                    <a:pt x="99" y="9"/>
                    <a:pt x="99" y="9"/>
                  </a:cubicBezTo>
                  <a:cubicBezTo>
                    <a:pt x="98" y="10"/>
                    <a:pt x="98" y="10"/>
                    <a:pt x="98" y="10"/>
                  </a:cubicBezTo>
                  <a:cubicBezTo>
                    <a:pt x="98" y="10"/>
                    <a:pt x="98" y="10"/>
                    <a:pt x="98" y="10"/>
                  </a:cubicBezTo>
                  <a:cubicBezTo>
                    <a:pt x="98" y="10"/>
                    <a:pt x="98" y="10"/>
                    <a:pt x="98" y="10"/>
                  </a:cubicBezTo>
                  <a:cubicBezTo>
                    <a:pt x="90" y="11"/>
                    <a:pt x="90" y="11"/>
                    <a:pt x="90" y="11"/>
                  </a:cubicBezTo>
                  <a:cubicBezTo>
                    <a:pt x="80" y="14"/>
                    <a:pt x="80" y="14"/>
                    <a:pt x="80" y="14"/>
                  </a:cubicBezTo>
                  <a:cubicBezTo>
                    <a:pt x="80" y="14"/>
                    <a:pt x="80" y="14"/>
                    <a:pt x="80" y="14"/>
                  </a:cubicBezTo>
                  <a:cubicBezTo>
                    <a:pt x="79" y="14"/>
                    <a:pt x="79" y="14"/>
                    <a:pt x="79" y="14"/>
                  </a:cubicBezTo>
                  <a:cubicBezTo>
                    <a:pt x="72" y="13"/>
                    <a:pt x="72" y="13"/>
                    <a:pt x="72" y="13"/>
                  </a:cubicBezTo>
                  <a:cubicBezTo>
                    <a:pt x="60" y="15"/>
                    <a:pt x="60" y="15"/>
                    <a:pt x="60" y="15"/>
                  </a:cubicBezTo>
                  <a:cubicBezTo>
                    <a:pt x="50" y="15"/>
                    <a:pt x="50" y="15"/>
                    <a:pt x="50" y="15"/>
                  </a:cubicBezTo>
                  <a:cubicBezTo>
                    <a:pt x="46" y="19"/>
                    <a:pt x="46" y="19"/>
                    <a:pt x="46" y="19"/>
                  </a:cubicBezTo>
                  <a:cubicBezTo>
                    <a:pt x="46" y="19"/>
                    <a:pt x="46" y="19"/>
                    <a:pt x="46" y="19"/>
                  </a:cubicBezTo>
                  <a:cubicBezTo>
                    <a:pt x="41" y="20"/>
                    <a:pt x="41" y="20"/>
                    <a:pt x="41" y="20"/>
                  </a:cubicBezTo>
                  <a:cubicBezTo>
                    <a:pt x="43" y="25"/>
                    <a:pt x="43" y="25"/>
                    <a:pt x="43" y="25"/>
                  </a:cubicBezTo>
                  <a:cubicBezTo>
                    <a:pt x="43" y="33"/>
                    <a:pt x="43" y="33"/>
                    <a:pt x="43" y="33"/>
                  </a:cubicBezTo>
                  <a:cubicBezTo>
                    <a:pt x="42" y="39"/>
                    <a:pt x="42" y="39"/>
                    <a:pt x="42" y="39"/>
                  </a:cubicBezTo>
                  <a:cubicBezTo>
                    <a:pt x="49" y="45"/>
                    <a:pt x="49" y="45"/>
                    <a:pt x="49" y="45"/>
                  </a:cubicBezTo>
                  <a:cubicBezTo>
                    <a:pt x="49" y="45"/>
                    <a:pt x="49" y="45"/>
                    <a:pt x="49" y="45"/>
                  </a:cubicBezTo>
                  <a:cubicBezTo>
                    <a:pt x="49" y="45"/>
                    <a:pt x="49" y="45"/>
                    <a:pt x="49" y="45"/>
                  </a:cubicBezTo>
                  <a:cubicBezTo>
                    <a:pt x="49" y="45"/>
                    <a:pt x="49" y="45"/>
                    <a:pt x="49" y="45"/>
                  </a:cubicBezTo>
                  <a:cubicBezTo>
                    <a:pt x="55" y="51"/>
                    <a:pt x="55" y="51"/>
                    <a:pt x="55" y="51"/>
                  </a:cubicBezTo>
                  <a:cubicBezTo>
                    <a:pt x="58" y="54"/>
                    <a:pt x="60" y="56"/>
                    <a:pt x="60" y="59"/>
                  </a:cubicBezTo>
                  <a:cubicBezTo>
                    <a:pt x="62" y="65"/>
                    <a:pt x="62" y="65"/>
                    <a:pt x="62" y="65"/>
                  </a:cubicBezTo>
                  <a:cubicBezTo>
                    <a:pt x="65" y="71"/>
                    <a:pt x="65" y="71"/>
                    <a:pt x="65" y="71"/>
                  </a:cubicBezTo>
                  <a:cubicBezTo>
                    <a:pt x="64" y="71"/>
                    <a:pt x="64" y="71"/>
                    <a:pt x="64" y="71"/>
                  </a:cubicBezTo>
                  <a:cubicBezTo>
                    <a:pt x="56" y="77"/>
                    <a:pt x="56" y="77"/>
                    <a:pt x="56" y="77"/>
                  </a:cubicBezTo>
                  <a:cubicBezTo>
                    <a:pt x="51" y="83"/>
                    <a:pt x="51" y="83"/>
                    <a:pt x="51" y="83"/>
                  </a:cubicBezTo>
                  <a:cubicBezTo>
                    <a:pt x="52" y="89"/>
                    <a:pt x="52" y="89"/>
                    <a:pt x="52" y="89"/>
                  </a:cubicBezTo>
                  <a:cubicBezTo>
                    <a:pt x="56" y="98"/>
                    <a:pt x="56" y="98"/>
                    <a:pt x="56" y="98"/>
                  </a:cubicBezTo>
                  <a:cubicBezTo>
                    <a:pt x="56" y="99"/>
                    <a:pt x="56" y="99"/>
                    <a:pt x="56" y="99"/>
                  </a:cubicBezTo>
                  <a:cubicBezTo>
                    <a:pt x="56" y="99"/>
                    <a:pt x="56" y="99"/>
                    <a:pt x="56" y="99"/>
                  </a:cubicBezTo>
                  <a:cubicBezTo>
                    <a:pt x="56" y="99"/>
                    <a:pt x="56" y="99"/>
                    <a:pt x="56" y="99"/>
                  </a:cubicBezTo>
                  <a:cubicBezTo>
                    <a:pt x="56" y="102"/>
                    <a:pt x="56" y="102"/>
                    <a:pt x="56" y="102"/>
                  </a:cubicBezTo>
                  <a:cubicBezTo>
                    <a:pt x="55" y="104"/>
                    <a:pt x="54" y="106"/>
                    <a:pt x="53" y="107"/>
                  </a:cubicBezTo>
                  <a:cubicBezTo>
                    <a:pt x="50" y="109"/>
                    <a:pt x="46" y="109"/>
                    <a:pt x="40" y="107"/>
                  </a:cubicBezTo>
                  <a:cubicBezTo>
                    <a:pt x="30" y="105"/>
                    <a:pt x="30" y="105"/>
                    <a:pt x="30" y="105"/>
                  </a:cubicBezTo>
                  <a:cubicBezTo>
                    <a:pt x="30" y="105"/>
                    <a:pt x="30" y="105"/>
                    <a:pt x="30" y="105"/>
                  </a:cubicBezTo>
                  <a:cubicBezTo>
                    <a:pt x="30" y="105"/>
                    <a:pt x="30" y="105"/>
                    <a:pt x="30" y="105"/>
                  </a:cubicBezTo>
                  <a:cubicBezTo>
                    <a:pt x="29" y="105"/>
                    <a:pt x="29" y="105"/>
                    <a:pt x="29" y="105"/>
                  </a:cubicBezTo>
                  <a:cubicBezTo>
                    <a:pt x="22" y="101"/>
                    <a:pt x="22" y="101"/>
                    <a:pt x="22" y="101"/>
                  </a:cubicBezTo>
                  <a:cubicBezTo>
                    <a:pt x="10" y="101"/>
                    <a:pt x="10" y="101"/>
                    <a:pt x="10" y="101"/>
                  </a:cubicBezTo>
                  <a:cubicBezTo>
                    <a:pt x="11" y="101"/>
                    <a:pt x="11" y="101"/>
                    <a:pt x="11" y="101"/>
                  </a:cubicBezTo>
                  <a:cubicBezTo>
                    <a:pt x="10" y="121"/>
                    <a:pt x="10" y="121"/>
                    <a:pt x="10" y="121"/>
                  </a:cubicBezTo>
                  <a:cubicBezTo>
                    <a:pt x="9" y="124"/>
                    <a:pt x="7" y="125"/>
                    <a:pt x="4" y="125"/>
                  </a:cubicBezTo>
                  <a:cubicBezTo>
                    <a:pt x="3" y="126"/>
                    <a:pt x="2" y="127"/>
                    <a:pt x="3" y="131"/>
                  </a:cubicBezTo>
                  <a:cubicBezTo>
                    <a:pt x="3" y="131"/>
                    <a:pt x="3" y="131"/>
                    <a:pt x="3" y="131"/>
                  </a:cubicBezTo>
                  <a:cubicBezTo>
                    <a:pt x="2" y="131"/>
                    <a:pt x="2" y="131"/>
                    <a:pt x="2" y="131"/>
                  </a:cubicBezTo>
                  <a:cubicBezTo>
                    <a:pt x="2" y="136"/>
                    <a:pt x="2" y="136"/>
                    <a:pt x="2" y="136"/>
                  </a:cubicBezTo>
                  <a:cubicBezTo>
                    <a:pt x="4" y="139"/>
                    <a:pt x="6" y="141"/>
                    <a:pt x="7" y="142"/>
                  </a:cubicBezTo>
                  <a:cubicBezTo>
                    <a:pt x="9" y="152"/>
                    <a:pt x="9" y="152"/>
                    <a:pt x="9" y="152"/>
                  </a:cubicBezTo>
                  <a:cubicBezTo>
                    <a:pt x="9" y="155"/>
                    <a:pt x="9" y="155"/>
                    <a:pt x="9" y="155"/>
                  </a:cubicBezTo>
                  <a:cubicBezTo>
                    <a:pt x="9" y="157"/>
                    <a:pt x="8" y="159"/>
                    <a:pt x="8" y="161"/>
                  </a:cubicBezTo>
                  <a:cubicBezTo>
                    <a:pt x="5" y="169"/>
                    <a:pt x="5" y="169"/>
                    <a:pt x="5" y="169"/>
                  </a:cubicBezTo>
                  <a:cubicBezTo>
                    <a:pt x="0" y="179"/>
                    <a:pt x="0" y="179"/>
                    <a:pt x="0" y="179"/>
                  </a:cubicBezTo>
                  <a:cubicBezTo>
                    <a:pt x="0" y="181"/>
                    <a:pt x="0" y="181"/>
                    <a:pt x="0" y="181"/>
                  </a:cubicBezTo>
                  <a:cubicBezTo>
                    <a:pt x="0" y="185"/>
                    <a:pt x="0" y="185"/>
                    <a:pt x="0" y="185"/>
                  </a:cubicBezTo>
                  <a:cubicBezTo>
                    <a:pt x="6" y="192"/>
                    <a:pt x="6" y="192"/>
                    <a:pt x="6" y="192"/>
                  </a:cubicBezTo>
                  <a:cubicBezTo>
                    <a:pt x="7" y="194"/>
                    <a:pt x="8" y="195"/>
                    <a:pt x="8" y="197"/>
                  </a:cubicBezTo>
                  <a:cubicBezTo>
                    <a:pt x="13" y="203"/>
                    <a:pt x="13" y="203"/>
                    <a:pt x="13" y="203"/>
                  </a:cubicBezTo>
                  <a:cubicBezTo>
                    <a:pt x="20" y="211"/>
                    <a:pt x="20" y="211"/>
                    <a:pt x="20" y="211"/>
                  </a:cubicBezTo>
                  <a:cubicBezTo>
                    <a:pt x="23" y="214"/>
                    <a:pt x="25" y="215"/>
                    <a:pt x="26" y="215"/>
                  </a:cubicBezTo>
                  <a:cubicBezTo>
                    <a:pt x="34" y="211"/>
                    <a:pt x="34" y="211"/>
                    <a:pt x="34" y="211"/>
                  </a:cubicBezTo>
                  <a:cubicBezTo>
                    <a:pt x="35" y="209"/>
                    <a:pt x="36" y="209"/>
                    <a:pt x="38" y="209"/>
                  </a:cubicBezTo>
                  <a:cubicBezTo>
                    <a:pt x="40" y="209"/>
                    <a:pt x="42" y="210"/>
                    <a:pt x="46" y="212"/>
                  </a:cubicBezTo>
                  <a:cubicBezTo>
                    <a:pt x="46" y="212"/>
                    <a:pt x="46" y="212"/>
                    <a:pt x="46" y="212"/>
                  </a:cubicBezTo>
                  <a:cubicBezTo>
                    <a:pt x="46" y="212"/>
                    <a:pt x="46" y="212"/>
                    <a:pt x="46" y="212"/>
                  </a:cubicBezTo>
                  <a:cubicBezTo>
                    <a:pt x="46" y="213"/>
                    <a:pt x="46" y="213"/>
                    <a:pt x="46" y="213"/>
                  </a:cubicBezTo>
                  <a:cubicBezTo>
                    <a:pt x="50" y="217"/>
                    <a:pt x="50" y="217"/>
                    <a:pt x="50" y="217"/>
                  </a:cubicBezTo>
                  <a:cubicBezTo>
                    <a:pt x="52" y="222"/>
                    <a:pt x="52" y="222"/>
                    <a:pt x="52" y="222"/>
                  </a:cubicBezTo>
                  <a:cubicBezTo>
                    <a:pt x="54" y="224"/>
                    <a:pt x="54" y="224"/>
                    <a:pt x="54" y="224"/>
                  </a:cubicBezTo>
                  <a:cubicBezTo>
                    <a:pt x="55" y="225"/>
                    <a:pt x="55" y="225"/>
                    <a:pt x="55" y="225"/>
                  </a:cubicBezTo>
                  <a:cubicBezTo>
                    <a:pt x="60" y="229"/>
                    <a:pt x="60" y="229"/>
                    <a:pt x="60" y="229"/>
                  </a:cubicBezTo>
                  <a:cubicBezTo>
                    <a:pt x="63" y="229"/>
                    <a:pt x="63" y="229"/>
                    <a:pt x="63" y="229"/>
                  </a:cubicBezTo>
                  <a:cubicBezTo>
                    <a:pt x="65" y="229"/>
                    <a:pt x="66" y="231"/>
                    <a:pt x="68" y="232"/>
                  </a:cubicBezTo>
                  <a:cubicBezTo>
                    <a:pt x="68" y="233"/>
                    <a:pt x="73" y="235"/>
                    <a:pt x="80" y="237"/>
                  </a:cubicBezTo>
                  <a:cubicBezTo>
                    <a:pt x="81" y="237"/>
                    <a:pt x="81" y="237"/>
                    <a:pt x="81" y="237"/>
                  </a:cubicBezTo>
                  <a:cubicBezTo>
                    <a:pt x="93" y="241"/>
                    <a:pt x="93" y="241"/>
                    <a:pt x="93" y="241"/>
                  </a:cubicBezTo>
                  <a:cubicBezTo>
                    <a:pt x="93" y="241"/>
                    <a:pt x="93" y="241"/>
                    <a:pt x="93" y="241"/>
                  </a:cubicBezTo>
                  <a:cubicBezTo>
                    <a:pt x="94" y="241"/>
                    <a:pt x="94" y="241"/>
                    <a:pt x="94" y="241"/>
                  </a:cubicBezTo>
                  <a:cubicBezTo>
                    <a:pt x="102" y="245"/>
                    <a:pt x="102" y="245"/>
                    <a:pt x="102" y="245"/>
                  </a:cubicBezTo>
                  <a:cubicBezTo>
                    <a:pt x="116" y="249"/>
                    <a:pt x="116" y="249"/>
                    <a:pt x="116" y="249"/>
                  </a:cubicBezTo>
                  <a:cubicBezTo>
                    <a:pt x="117" y="249"/>
                    <a:pt x="117" y="249"/>
                    <a:pt x="117" y="249"/>
                  </a:cubicBezTo>
                  <a:cubicBezTo>
                    <a:pt x="136" y="250"/>
                    <a:pt x="136" y="250"/>
                    <a:pt x="136" y="250"/>
                  </a:cubicBezTo>
                  <a:cubicBezTo>
                    <a:pt x="144" y="247"/>
                    <a:pt x="144" y="247"/>
                    <a:pt x="144" y="247"/>
                  </a:cubicBezTo>
                  <a:cubicBezTo>
                    <a:pt x="152" y="247"/>
                    <a:pt x="152" y="247"/>
                    <a:pt x="152" y="247"/>
                  </a:cubicBezTo>
                  <a:cubicBezTo>
                    <a:pt x="152" y="247"/>
                    <a:pt x="152" y="247"/>
                    <a:pt x="152" y="247"/>
                  </a:cubicBezTo>
                  <a:cubicBezTo>
                    <a:pt x="152" y="248"/>
                    <a:pt x="152" y="248"/>
                    <a:pt x="152" y="248"/>
                  </a:cubicBezTo>
                  <a:cubicBezTo>
                    <a:pt x="158" y="256"/>
                    <a:pt x="158" y="256"/>
                    <a:pt x="158" y="256"/>
                  </a:cubicBezTo>
                  <a:cubicBezTo>
                    <a:pt x="158" y="256"/>
                    <a:pt x="158" y="256"/>
                    <a:pt x="158" y="256"/>
                  </a:cubicBezTo>
                  <a:cubicBezTo>
                    <a:pt x="158" y="256"/>
                    <a:pt x="158" y="256"/>
                    <a:pt x="158" y="256"/>
                  </a:cubicBezTo>
                  <a:cubicBezTo>
                    <a:pt x="162" y="263"/>
                    <a:pt x="162" y="263"/>
                    <a:pt x="162" y="263"/>
                  </a:cubicBezTo>
                  <a:cubicBezTo>
                    <a:pt x="166" y="266"/>
                    <a:pt x="166" y="266"/>
                    <a:pt x="166" y="266"/>
                  </a:cubicBezTo>
                  <a:cubicBezTo>
                    <a:pt x="170" y="268"/>
                    <a:pt x="170" y="268"/>
                    <a:pt x="170" y="268"/>
                  </a:cubicBezTo>
                  <a:cubicBezTo>
                    <a:pt x="170" y="269"/>
                    <a:pt x="170" y="269"/>
                    <a:pt x="170" y="269"/>
                  </a:cubicBezTo>
                  <a:cubicBezTo>
                    <a:pt x="170" y="269"/>
                    <a:pt x="170" y="269"/>
                    <a:pt x="170" y="269"/>
                  </a:cubicBezTo>
                  <a:cubicBezTo>
                    <a:pt x="171" y="269"/>
                    <a:pt x="171" y="269"/>
                    <a:pt x="171" y="269"/>
                  </a:cubicBezTo>
                  <a:cubicBezTo>
                    <a:pt x="174" y="277"/>
                    <a:pt x="174" y="277"/>
                    <a:pt x="174" y="277"/>
                  </a:cubicBezTo>
                  <a:cubicBezTo>
                    <a:pt x="174" y="277"/>
                    <a:pt x="174" y="277"/>
                    <a:pt x="174" y="277"/>
                  </a:cubicBezTo>
                  <a:cubicBezTo>
                    <a:pt x="175" y="277"/>
                    <a:pt x="175" y="277"/>
                    <a:pt x="175" y="277"/>
                  </a:cubicBezTo>
                  <a:cubicBezTo>
                    <a:pt x="175" y="278"/>
                    <a:pt x="175" y="278"/>
                    <a:pt x="175" y="278"/>
                  </a:cubicBezTo>
                  <a:cubicBezTo>
                    <a:pt x="177" y="287"/>
                    <a:pt x="177" y="287"/>
                    <a:pt x="177" y="287"/>
                  </a:cubicBezTo>
                  <a:cubicBezTo>
                    <a:pt x="182" y="289"/>
                    <a:pt x="182" y="289"/>
                    <a:pt x="182" y="289"/>
                  </a:cubicBezTo>
                  <a:cubicBezTo>
                    <a:pt x="183" y="289"/>
                    <a:pt x="183" y="289"/>
                    <a:pt x="183" y="289"/>
                  </a:cubicBezTo>
                  <a:cubicBezTo>
                    <a:pt x="183" y="289"/>
                    <a:pt x="183" y="289"/>
                    <a:pt x="183" y="289"/>
                  </a:cubicBezTo>
                  <a:cubicBezTo>
                    <a:pt x="183" y="289"/>
                    <a:pt x="183" y="289"/>
                    <a:pt x="183" y="289"/>
                  </a:cubicBezTo>
                  <a:cubicBezTo>
                    <a:pt x="188" y="291"/>
                    <a:pt x="188" y="291"/>
                    <a:pt x="188" y="291"/>
                  </a:cubicBezTo>
                  <a:cubicBezTo>
                    <a:pt x="194" y="290"/>
                    <a:pt x="194" y="290"/>
                    <a:pt x="194" y="290"/>
                  </a:cubicBezTo>
                  <a:cubicBezTo>
                    <a:pt x="195" y="284"/>
                    <a:pt x="195" y="284"/>
                    <a:pt x="195" y="284"/>
                  </a:cubicBezTo>
                  <a:cubicBezTo>
                    <a:pt x="195" y="284"/>
                    <a:pt x="195" y="284"/>
                    <a:pt x="195" y="284"/>
                  </a:cubicBezTo>
                  <a:cubicBezTo>
                    <a:pt x="196" y="283"/>
                    <a:pt x="196" y="283"/>
                    <a:pt x="196" y="283"/>
                  </a:cubicBezTo>
                  <a:cubicBezTo>
                    <a:pt x="202" y="277"/>
                    <a:pt x="202" y="277"/>
                    <a:pt x="202" y="277"/>
                  </a:cubicBezTo>
                  <a:cubicBezTo>
                    <a:pt x="210" y="279"/>
                    <a:pt x="210" y="279"/>
                    <a:pt x="210" y="279"/>
                  </a:cubicBezTo>
                  <a:cubicBezTo>
                    <a:pt x="210" y="279"/>
                    <a:pt x="210" y="279"/>
                    <a:pt x="210" y="279"/>
                  </a:cubicBezTo>
                  <a:cubicBezTo>
                    <a:pt x="214" y="287"/>
                    <a:pt x="214" y="287"/>
                    <a:pt x="214" y="287"/>
                  </a:cubicBezTo>
                  <a:cubicBezTo>
                    <a:pt x="221" y="285"/>
                    <a:pt x="221" y="285"/>
                    <a:pt x="221" y="285"/>
                  </a:cubicBezTo>
                  <a:cubicBezTo>
                    <a:pt x="222" y="277"/>
                    <a:pt x="222" y="277"/>
                    <a:pt x="222" y="277"/>
                  </a:cubicBezTo>
                  <a:cubicBezTo>
                    <a:pt x="222" y="277"/>
                    <a:pt x="222" y="277"/>
                    <a:pt x="222" y="277"/>
                  </a:cubicBezTo>
                  <a:cubicBezTo>
                    <a:pt x="222" y="276"/>
                    <a:pt x="222" y="276"/>
                    <a:pt x="222" y="276"/>
                  </a:cubicBezTo>
                  <a:cubicBezTo>
                    <a:pt x="222" y="276"/>
                    <a:pt x="222" y="276"/>
                    <a:pt x="222" y="276"/>
                  </a:cubicBezTo>
                  <a:cubicBezTo>
                    <a:pt x="228" y="273"/>
                    <a:pt x="228" y="273"/>
                    <a:pt x="228" y="273"/>
                  </a:cubicBezTo>
                  <a:cubicBezTo>
                    <a:pt x="226" y="262"/>
                    <a:pt x="226" y="262"/>
                    <a:pt x="226" y="262"/>
                  </a:cubicBezTo>
                  <a:cubicBezTo>
                    <a:pt x="226" y="261"/>
                    <a:pt x="226" y="261"/>
                    <a:pt x="226" y="261"/>
                  </a:cubicBezTo>
                  <a:cubicBezTo>
                    <a:pt x="226" y="261"/>
                    <a:pt x="226" y="261"/>
                    <a:pt x="226" y="261"/>
                  </a:cubicBezTo>
                  <a:cubicBezTo>
                    <a:pt x="226" y="261"/>
                    <a:pt x="226" y="261"/>
                    <a:pt x="226" y="261"/>
                  </a:cubicBezTo>
                  <a:cubicBezTo>
                    <a:pt x="232" y="248"/>
                    <a:pt x="232" y="248"/>
                    <a:pt x="232" y="248"/>
                  </a:cubicBezTo>
                  <a:cubicBezTo>
                    <a:pt x="238" y="246"/>
                    <a:pt x="238" y="246"/>
                    <a:pt x="238" y="246"/>
                  </a:cubicBezTo>
                  <a:cubicBezTo>
                    <a:pt x="236" y="235"/>
                    <a:pt x="236" y="235"/>
                    <a:pt x="236" y="235"/>
                  </a:cubicBezTo>
                  <a:cubicBezTo>
                    <a:pt x="242" y="235"/>
                    <a:pt x="242" y="235"/>
                    <a:pt x="242" y="235"/>
                  </a:cubicBezTo>
                  <a:cubicBezTo>
                    <a:pt x="242" y="229"/>
                    <a:pt x="242" y="229"/>
                    <a:pt x="242" y="229"/>
                  </a:cubicBezTo>
                  <a:cubicBezTo>
                    <a:pt x="238" y="219"/>
                    <a:pt x="238" y="219"/>
                    <a:pt x="238" y="219"/>
                  </a:cubicBezTo>
                  <a:cubicBezTo>
                    <a:pt x="238" y="219"/>
                    <a:pt x="238" y="219"/>
                    <a:pt x="238" y="219"/>
                  </a:cubicBezTo>
                  <a:cubicBezTo>
                    <a:pt x="238" y="218"/>
                    <a:pt x="238" y="218"/>
                    <a:pt x="238" y="218"/>
                  </a:cubicBezTo>
                  <a:cubicBezTo>
                    <a:pt x="239" y="210"/>
                    <a:pt x="239" y="210"/>
                    <a:pt x="239" y="210"/>
                  </a:cubicBezTo>
                  <a:cubicBezTo>
                    <a:pt x="239" y="209"/>
                    <a:pt x="239" y="209"/>
                    <a:pt x="239" y="209"/>
                  </a:cubicBezTo>
                  <a:cubicBezTo>
                    <a:pt x="240" y="209"/>
                    <a:pt x="240" y="209"/>
                    <a:pt x="240" y="209"/>
                  </a:cubicBezTo>
                  <a:cubicBezTo>
                    <a:pt x="244" y="203"/>
                    <a:pt x="244" y="203"/>
                    <a:pt x="244" y="203"/>
                  </a:cubicBezTo>
                  <a:cubicBezTo>
                    <a:pt x="245" y="203"/>
                    <a:pt x="245" y="203"/>
                    <a:pt x="245" y="203"/>
                  </a:cubicBezTo>
                  <a:cubicBezTo>
                    <a:pt x="246" y="203"/>
                    <a:pt x="246" y="203"/>
                    <a:pt x="246" y="203"/>
                  </a:cubicBezTo>
                  <a:cubicBezTo>
                    <a:pt x="257" y="205"/>
                    <a:pt x="257" y="205"/>
                    <a:pt x="257" y="205"/>
                  </a:cubicBezTo>
                  <a:cubicBezTo>
                    <a:pt x="257" y="205"/>
                    <a:pt x="257" y="205"/>
                    <a:pt x="257" y="205"/>
                  </a:cubicBezTo>
                  <a:cubicBezTo>
                    <a:pt x="266" y="207"/>
                    <a:pt x="266" y="207"/>
                    <a:pt x="266" y="207"/>
                  </a:cubicBezTo>
                  <a:cubicBezTo>
                    <a:pt x="274" y="205"/>
                    <a:pt x="274" y="205"/>
                    <a:pt x="274" y="205"/>
                  </a:cubicBezTo>
                  <a:cubicBezTo>
                    <a:pt x="278" y="213"/>
                    <a:pt x="278" y="213"/>
                    <a:pt x="278" y="213"/>
                  </a:cubicBezTo>
                  <a:cubicBezTo>
                    <a:pt x="278" y="214"/>
                    <a:pt x="278" y="214"/>
                    <a:pt x="278" y="214"/>
                  </a:cubicBezTo>
                  <a:cubicBezTo>
                    <a:pt x="278" y="220"/>
                    <a:pt x="278" y="220"/>
                    <a:pt x="278" y="220"/>
                  </a:cubicBezTo>
                  <a:cubicBezTo>
                    <a:pt x="280" y="226"/>
                    <a:pt x="280" y="226"/>
                    <a:pt x="280" y="226"/>
                  </a:cubicBezTo>
                  <a:cubicBezTo>
                    <a:pt x="280" y="229"/>
                    <a:pt x="282" y="230"/>
                    <a:pt x="284" y="231"/>
                  </a:cubicBezTo>
                  <a:cubicBezTo>
                    <a:pt x="284" y="231"/>
                    <a:pt x="284" y="231"/>
                    <a:pt x="284" y="231"/>
                  </a:cubicBezTo>
                  <a:cubicBezTo>
                    <a:pt x="288" y="231"/>
                    <a:pt x="290" y="233"/>
                    <a:pt x="290" y="235"/>
                  </a:cubicBezTo>
                  <a:cubicBezTo>
                    <a:pt x="291" y="237"/>
                    <a:pt x="292" y="240"/>
                    <a:pt x="295" y="243"/>
                  </a:cubicBezTo>
                  <a:cubicBezTo>
                    <a:pt x="299" y="249"/>
                    <a:pt x="299" y="249"/>
                    <a:pt x="299" y="249"/>
                  </a:cubicBezTo>
                  <a:cubicBezTo>
                    <a:pt x="299" y="249"/>
                    <a:pt x="299" y="249"/>
                    <a:pt x="299" y="249"/>
                  </a:cubicBezTo>
                  <a:cubicBezTo>
                    <a:pt x="299" y="249"/>
                    <a:pt x="299" y="249"/>
                    <a:pt x="299" y="249"/>
                  </a:cubicBezTo>
                  <a:cubicBezTo>
                    <a:pt x="301" y="253"/>
                    <a:pt x="301" y="253"/>
                    <a:pt x="301" y="253"/>
                  </a:cubicBezTo>
                  <a:cubicBezTo>
                    <a:pt x="305" y="253"/>
                    <a:pt x="305" y="253"/>
                    <a:pt x="305" y="253"/>
                  </a:cubicBezTo>
                  <a:cubicBezTo>
                    <a:pt x="312" y="247"/>
                    <a:pt x="312" y="247"/>
                    <a:pt x="312" y="247"/>
                  </a:cubicBezTo>
                  <a:cubicBezTo>
                    <a:pt x="316" y="256"/>
                    <a:pt x="316" y="256"/>
                    <a:pt x="316" y="256"/>
                  </a:cubicBezTo>
                  <a:cubicBezTo>
                    <a:pt x="325" y="259"/>
                    <a:pt x="325" y="259"/>
                    <a:pt x="325" y="259"/>
                  </a:cubicBezTo>
                  <a:cubicBezTo>
                    <a:pt x="325" y="259"/>
                    <a:pt x="325" y="259"/>
                    <a:pt x="325" y="259"/>
                  </a:cubicBezTo>
                  <a:cubicBezTo>
                    <a:pt x="326" y="259"/>
                    <a:pt x="326" y="259"/>
                    <a:pt x="326" y="259"/>
                  </a:cubicBezTo>
                  <a:cubicBezTo>
                    <a:pt x="330" y="267"/>
                    <a:pt x="330" y="267"/>
                    <a:pt x="330" y="267"/>
                  </a:cubicBezTo>
                  <a:cubicBezTo>
                    <a:pt x="332" y="269"/>
                    <a:pt x="332" y="269"/>
                    <a:pt x="332" y="269"/>
                  </a:cubicBezTo>
                  <a:cubicBezTo>
                    <a:pt x="332" y="261"/>
                    <a:pt x="332" y="261"/>
                    <a:pt x="332" y="261"/>
                  </a:cubicBezTo>
                  <a:cubicBezTo>
                    <a:pt x="332" y="261"/>
                    <a:pt x="332" y="261"/>
                    <a:pt x="332" y="261"/>
                  </a:cubicBezTo>
                  <a:cubicBezTo>
                    <a:pt x="332" y="259"/>
                    <a:pt x="332" y="259"/>
                    <a:pt x="332" y="259"/>
                  </a:cubicBezTo>
                  <a:cubicBezTo>
                    <a:pt x="350" y="259"/>
                    <a:pt x="350" y="259"/>
                    <a:pt x="350" y="259"/>
                  </a:cubicBezTo>
                  <a:cubicBezTo>
                    <a:pt x="350" y="257"/>
                    <a:pt x="350" y="257"/>
                    <a:pt x="350" y="257"/>
                  </a:cubicBezTo>
                  <a:cubicBezTo>
                    <a:pt x="351" y="257"/>
                    <a:pt x="351" y="255"/>
                    <a:pt x="350" y="254"/>
                  </a:cubicBezTo>
                  <a:cubicBezTo>
                    <a:pt x="349" y="251"/>
                    <a:pt x="348" y="249"/>
                    <a:pt x="348" y="247"/>
                  </a:cubicBezTo>
                  <a:cubicBezTo>
                    <a:pt x="348" y="243"/>
                    <a:pt x="348" y="241"/>
                    <a:pt x="349" y="240"/>
                  </a:cubicBezTo>
                  <a:cubicBezTo>
                    <a:pt x="350" y="239"/>
                    <a:pt x="351" y="239"/>
                    <a:pt x="353" y="239"/>
                  </a:cubicBezTo>
                  <a:cubicBezTo>
                    <a:pt x="360" y="241"/>
                    <a:pt x="360" y="241"/>
                    <a:pt x="360" y="241"/>
                  </a:cubicBezTo>
                  <a:cubicBezTo>
                    <a:pt x="361" y="236"/>
                    <a:pt x="361" y="236"/>
                    <a:pt x="361" y="236"/>
                  </a:cubicBezTo>
                  <a:cubicBezTo>
                    <a:pt x="348" y="230"/>
                    <a:pt x="348" y="230"/>
                    <a:pt x="348" y="230"/>
                  </a:cubicBezTo>
                  <a:cubicBezTo>
                    <a:pt x="347" y="230"/>
                    <a:pt x="347" y="230"/>
                    <a:pt x="347" y="230"/>
                  </a:cubicBezTo>
                  <a:cubicBezTo>
                    <a:pt x="346" y="229"/>
                    <a:pt x="346" y="229"/>
                    <a:pt x="346" y="229"/>
                  </a:cubicBezTo>
                  <a:cubicBezTo>
                    <a:pt x="346" y="229"/>
                    <a:pt x="346" y="229"/>
                    <a:pt x="346" y="229"/>
                  </a:cubicBezTo>
                  <a:cubicBezTo>
                    <a:pt x="346" y="229"/>
                    <a:pt x="346" y="229"/>
                    <a:pt x="346" y="229"/>
                  </a:cubicBezTo>
                  <a:cubicBezTo>
                    <a:pt x="344" y="213"/>
                    <a:pt x="344" y="213"/>
                    <a:pt x="344" y="213"/>
                  </a:cubicBezTo>
                  <a:cubicBezTo>
                    <a:pt x="345" y="203"/>
                    <a:pt x="345" y="203"/>
                    <a:pt x="345" y="203"/>
                  </a:cubicBezTo>
                  <a:cubicBezTo>
                    <a:pt x="345" y="201"/>
                    <a:pt x="345" y="201"/>
                    <a:pt x="345" y="201"/>
                  </a:cubicBezTo>
                  <a:cubicBezTo>
                    <a:pt x="345" y="201"/>
                    <a:pt x="345" y="201"/>
                    <a:pt x="345" y="201"/>
                  </a:cubicBezTo>
                  <a:cubicBezTo>
                    <a:pt x="367" y="203"/>
                    <a:pt x="367" y="203"/>
                    <a:pt x="367" y="203"/>
                  </a:cubicBezTo>
                  <a:cubicBezTo>
                    <a:pt x="372" y="198"/>
                    <a:pt x="372" y="198"/>
                    <a:pt x="372" y="198"/>
                  </a:cubicBezTo>
                  <a:cubicBezTo>
                    <a:pt x="374" y="196"/>
                    <a:pt x="373" y="195"/>
                    <a:pt x="372" y="194"/>
                  </a:cubicBezTo>
                  <a:cubicBezTo>
                    <a:pt x="367" y="192"/>
                    <a:pt x="364" y="190"/>
                    <a:pt x="364" y="187"/>
                  </a:cubicBezTo>
                  <a:cubicBezTo>
                    <a:pt x="364" y="186"/>
                    <a:pt x="364" y="185"/>
                    <a:pt x="366" y="184"/>
                  </a:cubicBezTo>
                  <a:cubicBezTo>
                    <a:pt x="376" y="175"/>
                    <a:pt x="376" y="175"/>
                    <a:pt x="376" y="175"/>
                  </a:cubicBezTo>
                  <a:cubicBezTo>
                    <a:pt x="386" y="174"/>
                    <a:pt x="386" y="174"/>
                    <a:pt x="386" y="174"/>
                  </a:cubicBezTo>
                  <a:cubicBezTo>
                    <a:pt x="391" y="165"/>
                    <a:pt x="391" y="165"/>
                    <a:pt x="391" y="165"/>
                  </a:cubicBezTo>
                  <a:cubicBezTo>
                    <a:pt x="391" y="157"/>
                    <a:pt x="391" y="157"/>
                    <a:pt x="391" y="157"/>
                  </a:cubicBezTo>
                  <a:cubicBezTo>
                    <a:pt x="398" y="155"/>
                    <a:pt x="398" y="155"/>
                    <a:pt x="398" y="155"/>
                  </a:cubicBezTo>
                  <a:cubicBezTo>
                    <a:pt x="400" y="149"/>
                    <a:pt x="402" y="146"/>
                    <a:pt x="402" y="145"/>
                  </a:cubicBezTo>
                  <a:cubicBezTo>
                    <a:pt x="406" y="138"/>
                    <a:pt x="406" y="138"/>
                    <a:pt x="406" y="138"/>
                  </a:cubicBezTo>
                  <a:cubicBezTo>
                    <a:pt x="400" y="128"/>
                    <a:pt x="400" y="128"/>
                    <a:pt x="400" y="128"/>
                  </a:cubicBezTo>
                  <a:cubicBezTo>
                    <a:pt x="400" y="128"/>
                    <a:pt x="400" y="128"/>
                    <a:pt x="400" y="128"/>
                  </a:cubicBezTo>
                  <a:cubicBezTo>
                    <a:pt x="400" y="128"/>
                    <a:pt x="400" y="128"/>
                    <a:pt x="400" y="128"/>
                  </a:cubicBezTo>
                  <a:cubicBezTo>
                    <a:pt x="400" y="127"/>
                    <a:pt x="400" y="127"/>
                    <a:pt x="400" y="127"/>
                  </a:cubicBezTo>
                  <a:cubicBezTo>
                    <a:pt x="396" y="114"/>
                    <a:pt x="396" y="114"/>
                    <a:pt x="396" y="114"/>
                  </a:cubicBezTo>
                  <a:cubicBezTo>
                    <a:pt x="396" y="113"/>
                    <a:pt x="396" y="113"/>
                    <a:pt x="396" y="113"/>
                  </a:cubicBezTo>
                  <a:cubicBezTo>
                    <a:pt x="394" y="99"/>
                    <a:pt x="394" y="99"/>
                    <a:pt x="394" y="99"/>
                  </a:cubicBezTo>
                  <a:cubicBezTo>
                    <a:pt x="389" y="91"/>
                    <a:pt x="389" y="91"/>
                    <a:pt x="389" y="91"/>
                  </a:cubicBezTo>
                  <a:cubicBezTo>
                    <a:pt x="382" y="84"/>
                    <a:pt x="382" y="84"/>
                    <a:pt x="382" y="84"/>
                  </a:cubicBezTo>
                  <a:cubicBezTo>
                    <a:pt x="382" y="84"/>
                    <a:pt x="382" y="84"/>
                    <a:pt x="382" y="84"/>
                  </a:cubicBezTo>
                  <a:cubicBezTo>
                    <a:pt x="382" y="83"/>
                    <a:pt x="382" y="83"/>
                    <a:pt x="382" y="83"/>
                  </a:cubicBezTo>
                  <a:cubicBezTo>
                    <a:pt x="382" y="83"/>
                    <a:pt x="382" y="83"/>
                    <a:pt x="382" y="83"/>
                  </a:cubicBezTo>
                  <a:cubicBezTo>
                    <a:pt x="381" y="75"/>
                    <a:pt x="381" y="75"/>
                    <a:pt x="381" y="75"/>
                  </a:cubicBezTo>
                  <a:cubicBezTo>
                    <a:pt x="368" y="79"/>
                    <a:pt x="368" y="79"/>
                    <a:pt x="368" y="79"/>
                  </a:cubicBezTo>
                  <a:cubicBezTo>
                    <a:pt x="368" y="79"/>
                    <a:pt x="368" y="79"/>
                    <a:pt x="368" y="79"/>
                  </a:cubicBezTo>
                  <a:cubicBezTo>
                    <a:pt x="362" y="72"/>
                    <a:pt x="362" y="72"/>
                    <a:pt x="362" y="72"/>
                  </a:cubicBezTo>
                  <a:cubicBezTo>
                    <a:pt x="344" y="59"/>
                    <a:pt x="344" y="59"/>
                    <a:pt x="344" y="59"/>
                  </a:cubicBezTo>
                  <a:cubicBezTo>
                    <a:pt x="343" y="59"/>
                    <a:pt x="343" y="59"/>
                    <a:pt x="343" y="59"/>
                  </a:cubicBezTo>
                  <a:cubicBezTo>
                    <a:pt x="336" y="50"/>
                    <a:pt x="336" y="50"/>
                    <a:pt x="336" y="50"/>
                  </a:cubicBezTo>
                  <a:cubicBezTo>
                    <a:pt x="332" y="47"/>
                    <a:pt x="332" y="47"/>
                    <a:pt x="332" y="47"/>
                  </a:cubicBezTo>
                  <a:cubicBezTo>
                    <a:pt x="329" y="51"/>
                    <a:pt x="329" y="51"/>
                    <a:pt x="329" y="51"/>
                  </a:cubicBezTo>
                  <a:cubicBezTo>
                    <a:pt x="329" y="52"/>
                    <a:pt x="329" y="52"/>
                    <a:pt x="329" y="52"/>
                  </a:cubicBezTo>
                  <a:cubicBezTo>
                    <a:pt x="329" y="53"/>
                    <a:pt x="329" y="53"/>
                    <a:pt x="329" y="53"/>
                  </a:cubicBezTo>
                  <a:cubicBezTo>
                    <a:pt x="328" y="53"/>
                    <a:pt x="328" y="53"/>
                    <a:pt x="328" y="53"/>
                  </a:cubicBezTo>
                  <a:cubicBezTo>
                    <a:pt x="328" y="53"/>
                    <a:pt x="328" y="53"/>
                    <a:pt x="328" y="53"/>
                  </a:cubicBezTo>
                  <a:cubicBezTo>
                    <a:pt x="322" y="53"/>
                    <a:pt x="322" y="53"/>
                    <a:pt x="322" y="53"/>
                  </a:cubicBezTo>
                  <a:cubicBezTo>
                    <a:pt x="321" y="53"/>
                    <a:pt x="321" y="53"/>
                    <a:pt x="321" y="53"/>
                  </a:cubicBezTo>
                  <a:cubicBezTo>
                    <a:pt x="321" y="53"/>
                    <a:pt x="321" y="53"/>
                    <a:pt x="321" y="53"/>
                  </a:cubicBezTo>
                  <a:cubicBezTo>
                    <a:pt x="308" y="39"/>
                    <a:pt x="308" y="39"/>
                    <a:pt x="308" y="39"/>
                  </a:cubicBezTo>
                  <a:cubicBezTo>
                    <a:pt x="305" y="38"/>
                    <a:pt x="302" y="35"/>
                    <a:pt x="298" y="31"/>
                  </a:cubicBezTo>
                  <a:cubicBezTo>
                    <a:pt x="292" y="27"/>
                    <a:pt x="292" y="27"/>
                    <a:pt x="292" y="27"/>
                  </a:cubicBezTo>
                  <a:cubicBezTo>
                    <a:pt x="292" y="26"/>
                    <a:pt x="292" y="26"/>
                    <a:pt x="292" y="26"/>
                  </a:cubicBezTo>
                  <a:cubicBezTo>
                    <a:pt x="285" y="22"/>
                    <a:pt x="285" y="22"/>
                    <a:pt x="285" y="22"/>
                  </a:cubicBezTo>
                  <a:cubicBezTo>
                    <a:pt x="281" y="25"/>
                    <a:pt x="281" y="25"/>
                    <a:pt x="281" y="25"/>
                  </a:cubicBezTo>
                  <a:cubicBezTo>
                    <a:pt x="280" y="26"/>
                    <a:pt x="280" y="26"/>
                    <a:pt x="280" y="26"/>
                  </a:cubicBezTo>
                  <a:cubicBezTo>
                    <a:pt x="280" y="26"/>
                    <a:pt x="280" y="26"/>
                    <a:pt x="280" y="26"/>
                  </a:cubicBezTo>
                  <a:cubicBezTo>
                    <a:pt x="280" y="26"/>
                    <a:pt x="280" y="26"/>
                    <a:pt x="280" y="26"/>
                  </a:cubicBezTo>
                  <a:cubicBezTo>
                    <a:pt x="276" y="25"/>
                    <a:pt x="276" y="25"/>
                    <a:pt x="276" y="25"/>
                  </a:cubicBezTo>
                  <a:cubicBezTo>
                    <a:pt x="272" y="27"/>
                    <a:pt x="272" y="27"/>
                    <a:pt x="272" y="27"/>
                  </a:cubicBezTo>
                  <a:cubicBezTo>
                    <a:pt x="272" y="27"/>
                    <a:pt x="272" y="27"/>
                    <a:pt x="272" y="27"/>
                  </a:cubicBezTo>
                  <a:cubicBezTo>
                    <a:pt x="271" y="28"/>
                    <a:pt x="271" y="28"/>
                    <a:pt x="271" y="28"/>
                  </a:cubicBezTo>
                  <a:cubicBezTo>
                    <a:pt x="271" y="28"/>
                    <a:pt x="271" y="28"/>
                    <a:pt x="271" y="28"/>
                  </a:cubicBezTo>
                  <a:cubicBezTo>
                    <a:pt x="265" y="29"/>
                    <a:pt x="265" y="29"/>
                    <a:pt x="265" y="29"/>
                  </a:cubicBezTo>
                  <a:cubicBezTo>
                    <a:pt x="258" y="24"/>
                    <a:pt x="250" y="20"/>
                    <a:pt x="242" y="15"/>
                  </a:cubicBez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0"/>
            <p:cNvSpPr>
              <a:spLocks/>
            </p:cNvSpPr>
            <p:nvPr/>
          </p:nvSpPr>
          <p:spPr bwMode="auto">
            <a:xfrm>
              <a:off x="4429957" y="3923459"/>
              <a:ext cx="1319213" cy="1157288"/>
            </a:xfrm>
            <a:custGeom>
              <a:avLst/>
              <a:gdLst>
                <a:gd name="T0" fmla="*/ 10 w 351"/>
                <a:gd name="T1" fmla="*/ 14 h 308"/>
                <a:gd name="T2" fmla="*/ 9 w 351"/>
                <a:gd name="T3" fmla="*/ 35 h 308"/>
                <a:gd name="T4" fmla="*/ 5 w 351"/>
                <a:gd name="T5" fmla="*/ 57 h 308"/>
                <a:gd name="T6" fmla="*/ 19 w 351"/>
                <a:gd name="T7" fmla="*/ 69 h 308"/>
                <a:gd name="T8" fmla="*/ 35 w 351"/>
                <a:gd name="T9" fmla="*/ 97 h 308"/>
                <a:gd name="T10" fmla="*/ 37 w 351"/>
                <a:gd name="T11" fmla="*/ 122 h 308"/>
                <a:gd name="T12" fmla="*/ 45 w 351"/>
                <a:gd name="T13" fmla="*/ 143 h 308"/>
                <a:gd name="T14" fmla="*/ 50 w 351"/>
                <a:gd name="T15" fmla="*/ 175 h 308"/>
                <a:gd name="T16" fmla="*/ 47 w 351"/>
                <a:gd name="T17" fmla="*/ 218 h 308"/>
                <a:gd name="T18" fmla="*/ 55 w 351"/>
                <a:gd name="T19" fmla="*/ 231 h 308"/>
                <a:gd name="T20" fmla="*/ 62 w 351"/>
                <a:gd name="T21" fmla="*/ 213 h 308"/>
                <a:gd name="T22" fmla="*/ 78 w 351"/>
                <a:gd name="T23" fmla="*/ 220 h 308"/>
                <a:gd name="T24" fmla="*/ 85 w 351"/>
                <a:gd name="T25" fmla="*/ 237 h 308"/>
                <a:gd name="T26" fmla="*/ 102 w 351"/>
                <a:gd name="T27" fmla="*/ 239 h 308"/>
                <a:gd name="T28" fmla="*/ 119 w 351"/>
                <a:gd name="T29" fmla="*/ 279 h 308"/>
                <a:gd name="T30" fmla="*/ 123 w 351"/>
                <a:gd name="T31" fmla="*/ 299 h 308"/>
                <a:gd name="T32" fmla="*/ 131 w 351"/>
                <a:gd name="T33" fmla="*/ 308 h 308"/>
                <a:gd name="T34" fmla="*/ 153 w 351"/>
                <a:gd name="T35" fmla="*/ 293 h 308"/>
                <a:gd name="T36" fmla="*/ 164 w 351"/>
                <a:gd name="T37" fmla="*/ 268 h 308"/>
                <a:gd name="T38" fmla="*/ 173 w 351"/>
                <a:gd name="T39" fmla="*/ 255 h 308"/>
                <a:gd name="T40" fmla="*/ 187 w 351"/>
                <a:gd name="T41" fmla="*/ 235 h 308"/>
                <a:gd name="T42" fmla="*/ 195 w 351"/>
                <a:gd name="T43" fmla="*/ 218 h 308"/>
                <a:gd name="T44" fmla="*/ 221 w 351"/>
                <a:gd name="T45" fmla="*/ 225 h 308"/>
                <a:gd name="T46" fmla="*/ 229 w 351"/>
                <a:gd name="T47" fmla="*/ 236 h 308"/>
                <a:gd name="T48" fmla="*/ 240 w 351"/>
                <a:gd name="T49" fmla="*/ 233 h 308"/>
                <a:gd name="T50" fmla="*/ 255 w 351"/>
                <a:gd name="T51" fmla="*/ 249 h 308"/>
                <a:gd name="T52" fmla="*/ 275 w 351"/>
                <a:gd name="T53" fmla="*/ 233 h 308"/>
                <a:gd name="T54" fmla="*/ 264 w 351"/>
                <a:gd name="T55" fmla="*/ 229 h 308"/>
                <a:gd name="T56" fmla="*/ 259 w 351"/>
                <a:gd name="T57" fmla="*/ 210 h 308"/>
                <a:gd name="T58" fmla="*/ 275 w 351"/>
                <a:gd name="T59" fmla="*/ 209 h 308"/>
                <a:gd name="T60" fmla="*/ 259 w 351"/>
                <a:gd name="T61" fmla="*/ 187 h 308"/>
                <a:gd name="T62" fmla="*/ 255 w 351"/>
                <a:gd name="T63" fmla="*/ 163 h 308"/>
                <a:gd name="T64" fmla="*/ 303 w 351"/>
                <a:gd name="T65" fmla="*/ 143 h 308"/>
                <a:gd name="T66" fmla="*/ 327 w 351"/>
                <a:gd name="T67" fmla="*/ 121 h 308"/>
                <a:gd name="T68" fmla="*/ 333 w 351"/>
                <a:gd name="T69" fmla="*/ 111 h 308"/>
                <a:gd name="T70" fmla="*/ 343 w 351"/>
                <a:gd name="T71" fmla="*/ 85 h 308"/>
                <a:gd name="T72" fmla="*/ 325 w 351"/>
                <a:gd name="T73" fmla="*/ 78 h 308"/>
                <a:gd name="T74" fmla="*/ 315 w 351"/>
                <a:gd name="T75" fmla="*/ 68 h 308"/>
                <a:gd name="T76" fmla="*/ 304 w 351"/>
                <a:gd name="T77" fmla="*/ 73 h 308"/>
                <a:gd name="T78" fmla="*/ 298 w 351"/>
                <a:gd name="T79" fmla="*/ 63 h 308"/>
                <a:gd name="T80" fmla="*/ 287 w 351"/>
                <a:gd name="T81" fmla="*/ 62 h 308"/>
                <a:gd name="T82" fmla="*/ 263 w 351"/>
                <a:gd name="T83" fmla="*/ 58 h 308"/>
                <a:gd name="T84" fmla="*/ 253 w 351"/>
                <a:gd name="T85" fmla="*/ 59 h 308"/>
                <a:gd name="T86" fmla="*/ 219 w 351"/>
                <a:gd name="T87" fmla="*/ 55 h 308"/>
                <a:gd name="T88" fmla="*/ 217 w 351"/>
                <a:gd name="T89" fmla="*/ 39 h 308"/>
                <a:gd name="T90" fmla="*/ 180 w 351"/>
                <a:gd name="T91" fmla="*/ 16 h 308"/>
                <a:gd name="T92" fmla="*/ 163 w 351"/>
                <a:gd name="T93" fmla="*/ 5 h 308"/>
                <a:gd name="T94" fmla="*/ 160 w 351"/>
                <a:gd name="T95" fmla="*/ 31 h 308"/>
                <a:gd name="T96" fmla="*/ 140 w 351"/>
                <a:gd name="T97" fmla="*/ 33 h 308"/>
                <a:gd name="T98" fmla="*/ 131 w 351"/>
                <a:gd name="T99" fmla="*/ 41 h 308"/>
                <a:gd name="T100" fmla="*/ 122 w 351"/>
                <a:gd name="T101" fmla="*/ 55 h 308"/>
                <a:gd name="T102" fmla="*/ 95 w 351"/>
                <a:gd name="T103" fmla="*/ 67 h 308"/>
                <a:gd name="T104" fmla="*/ 77 w 351"/>
                <a:gd name="T105" fmla="*/ 50 h 308"/>
                <a:gd name="T106" fmla="*/ 63 w 351"/>
                <a:gd name="T107" fmla="*/ 47 h 308"/>
                <a:gd name="T108" fmla="*/ 49 w 351"/>
                <a:gd name="T109" fmla="*/ 31 h 308"/>
                <a:gd name="T110" fmla="*/ 34 w 351"/>
                <a:gd name="T111" fmla="*/ 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1" h="308">
                  <a:moveTo>
                    <a:pt x="33" y="7"/>
                  </a:moveTo>
                  <a:cubicBezTo>
                    <a:pt x="23" y="5"/>
                    <a:pt x="23" y="5"/>
                    <a:pt x="23" y="5"/>
                  </a:cubicBezTo>
                  <a:cubicBezTo>
                    <a:pt x="14" y="3"/>
                    <a:pt x="14" y="3"/>
                    <a:pt x="14" y="3"/>
                  </a:cubicBezTo>
                  <a:cubicBezTo>
                    <a:pt x="11" y="7"/>
                    <a:pt x="11" y="7"/>
                    <a:pt x="11" y="7"/>
                  </a:cubicBezTo>
                  <a:cubicBezTo>
                    <a:pt x="10" y="14"/>
                    <a:pt x="10" y="14"/>
                    <a:pt x="10" y="14"/>
                  </a:cubicBezTo>
                  <a:cubicBezTo>
                    <a:pt x="10" y="14"/>
                    <a:pt x="10" y="14"/>
                    <a:pt x="10" y="14"/>
                  </a:cubicBezTo>
                  <a:cubicBezTo>
                    <a:pt x="13" y="25"/>
                    <a:pt x="13" y="25"/>
                    <a:pt x="13" y="25"/>
                  </a:cubicBezTo>
                  <a:cubicBezTo>
                    <a:pt x="13" y="33"/>
                    <a:pt x="13" y="33"/>
                    <a:pt x="13" y="33"/>
                  </a:cubicBezTo>
                  <a:cubicBezTo>
                    <a:pt x="13" y="35"/>
                    <a:pt x="13" y="35"/>
                    <a:pt x="13" y="35"/>
                  </a:cubicBezTo>
                  <a:cubicBezTo>
                    <a:pt x="9" y="35"/>
                    <a:pt x="9" y="35"/>
                    <a:pt x="9" y="35"/>
                  </a:cubicBezTo>
                  <a:cubicBezTo>
                    <a:pt x="11" y="45"/>
                    <a:pt x="11" y="45"/>
                    <a:pt x="11" y="45"/>
                  </a:cubicBezTo>
                  <a:cubicBezTo>
                    <a:pt x="3" y="47"/>
                    <a:pt x="3" y="47"/>
                    <a:pt x="3" y="47"/>
                  </a:cubicBezTo>
                  <a:cubicBezTo>
                    <a:pt x="0" y="53"/>
                    <a:pt x="0" y="53"/>
                    <a:pt x="0" y="53"/>
                  </a:cubicBezTo>
                  <a:cubicBezTo>
                    <a:pt x="4" y="57"/>
                    <a:pt x="4" y="57"/>
                    <a:pt x="4" y="57"/>
                  </a:cubicBezTo>
                  <a:cubicBezTo>
                    <a:pt x="5" y="57"/>
                    <a:pt x="5" y="57"/>
                    <a:pt x="5" y="57"/>
                  </a:cubicBezTo>
                  <a:cubicBezTo>
                    <a:pt x="5" y="57"/>
                    <a:pt x="5" y="57"/>
                    <a:pt x="5" y="57"/>
                  </a:cubicBezTo>
                  <a:cubicBezTo>
                    <a:pt x="19" y="68"/>
                    <a:pt x="19" y="68"/>
                    <a:pt x="19" y="68"/>
                  </a:cubicBezTo>
                  <a:cubicBezTo>
                    <a:pt x="19" y="69"/>
                    <a:pt x="19" y="69"/>
                    <a:pt x="19" y="69"/>
                  </a:cubicBezTo>
                  <a:cubicBezTo>
                    <a:pt x="19" y="69"/>
                    <a:pt x="19" y="69"/>
                    <a:pt x="19" y="69"/>
                  </a:cubicBezTo>
                  <a:cubicBezTo>
                    <a:pt x="19" y="69"/>
                    <a:pt x="19" y="69"/>
                    <a:pt x="19" y="69"/>
                  </a:cubicBezTo>
                  <a:cubicBezTo>
                    <a:pt x="19" y="69"/>
                    <a:pt x="19" y="69"/>
                    <a:pt x="19" y="69"/>
                  </a:cubicBezTo>
                  <a:cubicBezTo>
                    <a:pt x="21" y="79"/>
                    <a:pt x="21" y="79"/>
                    <a:pt x="21" y="79"/>
                  </a:cubicBezTo>
                  <a:cubicBezTo>
                    <a:pt x="28" y="89"/>
                    <a:pt x="28" y="89"/>
                    <a:pt x="28" y="89"/>
                  </a:cubicBezTo>
                  <a:cubicBezTo>
                    <a:pt x="29" y="91"/>
                    <a:pt x="31" y="93"/>
                    <a:pt x="35" y="97"/>
                  </a:cubicBezTo>
                  <a:cubicBezTo>
                    <a:pt x="35" y="97"/>
                    <a:pt x="35" y="97"/>
                    <a:pt x="35" y="97"/>
                  </a:cubicBezTo>
                  <a:cubicBezTo>
                    <a:pt x="36" y="97"/>
                    <a:pt x="36" y="97"/>
                    <a:pt x="36" y="97"/>
                  </a:cubicBezTo>
                  <a:cubicBezTo>
                    <a:pt x="36" y="97"/>
                    <a:pt x="36" y="97"/>
                    <a:pt x="36" y="97"/>
                  </a:cubicBezTo>
                  <a:cubicBezTo>
                    <a:pt x="35" y="98"/>
                    <a:pt x="35" y="98"/>
                    <a:pt x="35" y="98"/>
                  </a:cubicBezTo>
                  <a:cubicBezTo>
                    <a:pt x="35" y="107"/>
                    <a:pt x="35" y="107"/>
                    <a:pt x="35" y="107"/>
                  </a:cubicBezTo>
                  <a:cubicBezTo>
                    <a:pt x="37" y="109"/>
                    <a:pt x="37" y="115"/>
                    <a:pt x="37" y="122"/>
                  </a:cubicBezTo>
                  <a:cubicBezTo>
                    <a:pt x="41" y="127"/>
                    <a:pt x="42" y="131"/>
                    <a:pt x="42" y="133"/>
                  </a:cubicBezTo>
                  <a:cubicBezTo>
                    <a:pt x="42" y="135"/>
                    <a:pt x="43" y="138"/>
                    <a:pt x="45" y="143"/>
                  </a:cubicBezTo>
                  <a:cubicBezTo>
                    <a:pt x="45" y="143"/>
                    <a:pt x="45" y="143"/>
                    <a:pt x="45" y="143"/>
                  </a:cubicBezTo>
                  <a:cubicBezTo>
                    <a:pt x="45" y="143"/>
                    <a:pt x="45" y="143"/>
                    <a:pt x="45" y="143"/>
                  </a:cubicBezTo>
                  <a:cubicBezTo>
                    <a:pt x="45" y="143"/>
                    <a:pt x="45" y="143"/>
                    <a:pt x="45" y="143"/>
                  </a:cubicBezTo>
                  <a:cubicBezTo>
                    <a:pt x="46" y="149"/>
                    <a:pt x="46" y="153"/>
                    <a:pt x="45" y="157"/>
                  </a:cubicBezTo>
                  <a:cubicBezTo>
                    <a:pt x="43" y="160"/>
                    <a:pt x="45" y="165"/>
                    <a:pt x="49" y="173"/>
                  </a:cubicBezTo>
                  <a:cubicBezTo>
                    <a:pt x="50" y="173"/>
                    <a:pt x="50" y="173"/>
                    <a:pt x="50" y="173"/>
                  </a:cubicBezTo>
                  <a:cubicBezTo>
                    <a:pt x="50" y="174"/>
                    <a:pt x="50" y="174"/>
                    <a:pt x="50" y="174"/>
                  </a:cubicBezTo>
                  <a:cubicBezTo>
                    <a:pt x="50" y="175"/>
                    <a:pt x="50" y="175"/>
                    <a:pt x="50" y="175"/>
                  </a:cubicBezTo>
                  <a:cubicBezTo>
                    <a:pt x="43" y="189"/>
                    <a:pt x="43" y="189"/>
                    <a:pt x="43" y="189"/>
                  </a:cubicBezTo>
                  <a:cubicBezTo>
                    <a:pt x="45" y="192"/>
                    <a:pt x="45" y="194"/>
                    <a:pt x="45" y="196"/>
                  </a:cubicBezTo>
                  <a:cubicBezTo>
                    <a:pt x="43" y="209"/>
                    <a:pt x="43" y="209"/>
                    <a:pt x="43" y="209"/>
                  </a:cubicBezTo>
                  <a:cubicBezTo>
                    <a:pt x="43" y="213"/>
                    <a:pt x="43" y="216"/>
                    <a:pt x="45" y="217"/>
                  </a:cubicBezTo>
                  <a:cubicBezTo>
                    <a:pt x="47" y="218"/>
                    <a:pt x="47" y="218"/>
                    <a:pt x="47" y="218"/>
                  </a:cubicBezTo>
                  <a:cubicBezTo>
                    <a:pt x="51" y="220"/>
                    <a:pt x="52" y="222"/>
                    <a:pt x="52" y="224"/>
                  </a:cubicBezTo>
                  <a:cubicBezTo>
                    <a:pt x="51" y="231"/>
                    <a:pt x="51" y="231"/>
                    <a:pt x="51" y="231"/>
                  </a:cubicBezTo>
                  <a:cubicBezTo>
                    <a:pt x="53" y="231"/>
                    <a:pt x="53" y="231"/>
                    <a:pt x="53" y="231"/>
                  </a:cubicBezTo>
                  <a:cubicBezTo>
                    <a:pt x="54" y="232"/>
                    <a:pt x="54" y="232"/>
                    <a:pt x="54" y="232"/>
                  </a:cubicBezTo>
                  <a:cubicBezTo>
                    <a:pt x="55" y="231"/>
                    <a:pt x="55" y="231"/>
                    <a:pt x="55" y="231"/>
                  </a:cubicBezTo>
                  <a:cubicBezTo>
                    <a:pt x="56" y="229"/>
                    <a:pt x="57" y="228"/>
                    <a:pt x="58" y="226"/>
                  </a:cubicBezTo>
                  <a:cubicBezTo>
                    <a:pt x="59" y="225"/>
                    <a:pt x="59" y="225"/>
                    <a:pt x="59" y="225"/>
                  </a:cubicBezTo>
                  <a:cubicBezTo>
                    <a:pt x="59" y="224"/>
                    <a:pt x="59" y="224"/>
                    <a:pt x="59" y="224"/>
                  </a:cubicBezTo>
                  <a:cubicBezTo>
                    <a:pt x="61" y="223"/>
                    <a:pt x="61" y="222"/>
                    <a:pt x="63" y="220"/>
                  </a:cubicBezTo>
                  <a:cubicBezTo>
                    <a:pt x="63" y="218"/>
                    <a:pt x="63" y="215"/>
                    <a:pt x="62" y="213"/>
                  </a:cubicBezTo>
                  <a:cubicBezTo>
                    <a:pt x="61" y="211"/>
                    <a:pt x="61" y="211"/>
                    <a:pt x="61" y="211"/>
                  </a:cubicBezTo>
                  <a:cubicBezTo>
                    <a:pt x="63" y="210"/>
                    <a:pt x="63" y="210"/>
                    <a:pt x="63" y="210"/>
                  </a:cubicBezTo>
                  <a:cubicBezTo>
                    <a:pt x="70" y="209"/>
                    <a:pt x="73" y="209"/>
                    <a:pt x="75" y="212"/>
                  </a:cubicBezTo>
                  <a:cubicBezTo>
                    <a:pt x="78" y="220"/>
                    <a:pt x="78" y="220"/>
                    <a:pt x="78" y="220"/>
                  </a:cubicBezTo>
                  <a:cubicBezTo>
                    <a:pt x="78" y="220"/>
                    <a:pt x="78" y="220"/>
                    <a:pt x="78" y="220"/>
                  </a:cubicBezTo>
                  <a:cubicBezTo>
                    <a:pt x="78" y="221"/>
                    <a:pt x="78" y="221"/>
                    <a:pt x="78" y="221"/>
                  </a:cubicBezTo>
                  <a:cubicBezTo>
                    <a:pt x="79" y="234"/>
                    <a:pt x="79" y="234"/>
                    <a:pt x="79" y="234"/>
                  </a:cubicBezTo>
                  <a:cubicBezTo>
                    <a:pt x="85" y="237"/>
                    <a:pt x="85" y="237"/>
                    <a:pt x="85" y="237"/>
                  </a:cubicBezTo>
                  <a:cubicBezTo>
                    <a:pt x="85" y="237"/>
                    <a:pt x="85" y="237"/>
                    <a:pt x="85" y="237"/>
                  </a:cubicBezTo>
                  <a:cubicBezTo>
                    <a:pt x="85" y="237"/>
                    <a:pt x="85" y="237"/>
                    <a:pt x="85" y="237"/>
                  </a:cubicBezTo>
                  <a:cubicBezTo>
                    <a:pt x="89" y="239"/>
                    <a:pt x="89" y="239"/>
                    <a:pt x="89" y="239"/>
                  </a:cubicBezTo>
                  <a:cubicBezTo>
                    <a:pt x="92" y="236"/>
                    <a:pt x="92" y="236"/>
                    <a:pt x="92" y="236"/>
                  </a:cubicBezTo>
                  <a:cubicBezTo>
                    <a:pt x="95" y="233"/>
                    <a:pt x="95" y="233"/>
                    <a:pt x="95" y="233"/>
                  </a:cubicBezTo>
                  <a:cubicBezTo>
                    <a:pt x="97" y="233"/>
                    <a:pt x="97" y="233"/>
                    <a:pt x="97" y="233"/>
                  </a:cubicBezTo>
                  <a:cubicBezTo>
                    <a:pt x="99" y="234"/>
                    <a:pt x="101" y="236"/>
                    <a:pt x="102" y="239"/>
                  </a:cubicBezTo>
                  <a:cubicBezTo>
                    <a:pt x="103" y="249"/>
                    <a:pt x="103" y="249"/>
                    <a:pt x="103" y="249"/>
                  </a:cubicBezTo>
                  <a:cubicBezTo>
                    <a:pt x="104" y="251"/>
                    <a:pt x="104" y="251"/>
                    <a:pt x="104" y="251"/>
                  </a:cubicBezTo>
                  <a:cubicBezTo>
                    <a:pt x="115" y="274"/>
                    <a:pt x="115" y="274"/>
                    <a:pt x="115" y="274"/>
                  </a:cubicBezTo>
                  <a:cubicBezTo>
                    <a:pt x="119" y="278"/>
                    <a:pt x="119" y="278"/>
                    <a:pt x="119" y="278"/>
                  </a:cubicBezTo>
                  <a:cubicBezTo>
                    <a:pt x="119" y="279"/>
                    <a:pt x="119" y="279"/>
                    <a:pt x="119" y="279"/>
                  </a:cubicBezTo>
                  <a:cubicBezTo>
                    <a:pt x="119" y="279"/>
                    <a:pt x="119" y="279"/>
                    <a:pt x="119" y="279"/>
                  </a:cubicBezTo>
                  <a:cubicBezTo>
                    <a:pt x="121" y="289"/>
                    <a:pt x="121" y="289"/>
                    <a:pt x="121" y="289"/>
                  </a:cubicBezTo>
                  <a:cubicBezTo>
                    <a:pt x="121" y="289"/>
                    <a:pt x="121" y="289"/>
                    <a:pt x="121" y="289"/>
                  </a:cubicBezTo>
                  <a:cubicBezTo>
                    <a:pt x="122" y="298"/>
                    <a:pt x="122" y="298"/>
                    <a:pt x="122" y="298"/>
                  </a:cubicBezTo>
                  <a:cubicBezTo>
                    <a:pt x="123" y="299"/>
                    <a:pt x="123" y="299"/>
                    <a:pt x="123" y="299"/>
                  </a:cubicBezTo>
                  <a:cubicBezTo>
                    <a:pt x="125" y="295"/>
                    <a:pt x="128" y="293"/>
                    <a:pt x="129" y="293"/>
                  </a:cubicBezTo>
                  <a:cubicBezTo>
                    <a:pt x="131" y="294"/>
                    <a:pt x="131" y="295"/>
                    <a:pt x="131" y="296"/>
                  </a:cubicBezTo>
                  <a:cubicBezTo>
                    <a:pt x="131" y="299"/>
                    <a:pt x="131" y="299"/>
                    <a:pt x="131" y="299"/>
                  </a:cubicBezTo>
                  <a:cubicBezTo>
                    <a:pt x="131" y="306"/>
                    <a:pt x="131" y="306"/>
                    <a:pt x="131" y="306"/>
                  </a:cubicBezTo>
                  <a:cubicBezTo>
                    <a:pt x="131" y="308"/>
                    <a:pt x="131" y="308"/>
                    <a:pt x="131" y="308"/>
                  </a:cubicBezTo>
                  <a:cubicBezTo>
                    <a:pt x="133" y="308"/>
                    <a:pt x="135" y="308"/>
                    <a:pt x="135" y="307"/>
                  </a:cubicBezTo>
                  <a:cubicBezTo>
                    <a:pt x="139" y="301"/>
                    <a:pt x="139" y="301"/>
                    <a:pt x="139" y="301"/>
                  </a:cubicBezTo>
                  <a:cubicBezTo>
                    <a:pt x="144" y="297"/>
                    <a:pt x="144" y="297"/>
                    <a:pt x="144" y="297"/>
                  </a:cubicBezTo>
                  <a:cubicBezTo>
                    <a:pt x="147" y="295"/>
                    <a:pt x="149" y="293"/>
                    <a:pt x="153" y="293"/>
                  </a:cubicBezTo>
                  <a:cubicBezTo>
                    <a:pt x="153" y="293"/>
                    <a:pt x="153" y="293"/>
                    <a:pt x="153" y="293"/>
                  </a:cubicBezTo>
                  <a:cubicBezTo>
                    <a:pt x="161" y="295"/>
                    <a:pt x="161" y="295"/>
                    <a:pt x="161" y="295"/>
                  </a:cubicBezTo>
                  <a:cubicBezTo>
                    <a:pt x="164" y="294"/>
                    <a:pt x="164" y="294"/>
                    <a:pt x="164" y="294"/>
                  </a:cubicBezTo>
                  <a:cubicBezTo>
                    <a:pt x="168" y="288"/>
                    <a:pt x="168" y="288"/>
                    <a:pt x="168" y="288"/>
                  </a:cubicBezTo>
                  <a:cubicBezTo>
                    <a:pt x="167" y="279"/>
                    <a:pt x="167" y="279"/>
                    <a:pt x="167" y="279"/>
                  </a:cubicBezTo>
                  <a:cubicBezTo>
                    <a:pt x="165" y="275"/>
                    <a:pt x="163" y="271"/>
                    <a:pt x="164" y="268"/>
                  </a:cubicBezTo>
                  <a:cubicBezTo>
                    <a:pt x="165" y="261"/>
                    <a:pt x="165" y="261"/>
                    <a:pt x="165" y="261"/>
                  </a:cubicBezTo>
                  <a:cubicBezTo>
                    <a:pt x="165" y="260"/>
                    <a:pt x="165" y="260"/>
                    <a:pt x="165" y="260"/>
                  </a:cubicBezTo>
                  <a:cubicBezTo>
                    <a:pt x="166" y="259"/>
                    <a:pt x="166" y="259"/>
                    <a:pt x="166" y="259"/>
                  </a:cubicBezTo>
                  <a:cubicBezTo>
                    <a:pt x="166" y="259"/>
                    <a:pt x="166" y="259"/>
                    <a:pt x="166" y="259"/>
                  </a:cubicBezTo>
                  <a:cubicBezTo>
                    <a:pt x="173" y="255"/>
                    <a:pt x="173" y="255"/>
                    <a:pt x="173" y="255"/>
                  </a:cubicBezTo>
                  <a:cubicBezTo>
                    <a:pt x="174" y="255"/>
                    <a:pt x="174" y="255"/>
                    <a:pt x="174" y="255"/>
                  </a:cubicBezTo>
                  <a:cubicBezTo>
                    <a:pt x="174" y="255"/>
                    <a:pt x="174" y="255"/>
                    <a:pt x="174" y="255"/>
                  </a:cubicBezTo>
                  <a:cubicBezTo>
                    <a:pt x="179" y="251"/>
                    <a:pt x="179" y="251"/>
                    <a:pt x="179" y="251"/>
                  </a:cubicBezTo>
                  <a:cubicBezTo>
                    <a:pt x="186" y="242"/>
                    <a:pt x="186" y="242"/>
                    <a:pt x="186" y="242"/>
                  </a:cubicBezTo>
                  <a:cubicBezTo>
                    <a:pt x="187" y="235"/>
                    <a:pt x="187" y="235"/>
                    <a:pt x="187" y="235"/>
                  </a:cubicBezTo>
                  <a:cubicBezTo>
                    <a:pt x="179" y="218"/>
                    <a:pt x="179" y="218"/>
                    <a:pt x="179" y="218"/>
                  </a:cubicBezTo>
                  <a:cubicBezTo>
                    <a:pt x="195" y="225"/>
                    <a:pt x="195" y="225"/>
                    <a:pt x="195" y="225"/>
                  </a:cubicBezTo>
                  <a:cubicBezTo>
                    <a:pt x="195" y="219"/>
                    <a:pt x="195" y="219"/>
                    <a:pt x="195" y="219"/>
                  </a:cubicBezTo>
                  <a:cubicBezTo>
                    <a:pt x="195" y="219"/>
                    <a:pt x="195" y="219"/>
                    <a:pt x="195" y="219"/>
                  </a:cubicBezTo>
                  <a:cubicBezTo>
                    <a:pt x="195" y="218"/>
                    <a:pt x="195" y="218"/>
                    <a:pt x="195" y="218"/>
                  </a:cubicBezTo>
                  <a:cubicBezTo>
                    <a:pt x="201" y="213"/>
                    <a:pt x="201" y="213"/>
                    <a:pt x="201" y="213"/>
                  </a:cubicBezTo>
                  <a:cubicBezTo>
                    <a:pt x="213" y="210"/>
                    <a:pt x="213" y="210"/>
                    <a:pt x="213" y="210"/>
                  </a:cubicBezTo>
                  <a:cubicBezTo>
                    <a:pt x="214" y="210"/>
                    <a:pt x="214" y="210"/>
                    <a:pt x="214" y="210"/>
                  </a:cubicBezTo>
                  <a:cubicBezTo>
                    <a:pt x="221" y="225"/>
                    <a:pt x="221" y="225"/>
                    <a:pt x="221" y="225"/>
                  </a:cubicBezTo>
                  <a:cubicBezTo>
                    <a:pt x="221" y="225"/>
                    <a:pt x="221" y="225"/>
                    <a:pt x="221" y="225"/>
                  </a:cubicBezTo>
                  <a:cubicBezTo>
                    <a:pt x="220" y="231"/>
                    <a:pt x="220" y="231"/>
                    <a:pt x="220" y="231"/>
                  </a:cubicBezTo>
                  <a:cubicBezTo>
                    <a:pt x="221" y="236"/>
                    <a:pt x="221" y="236"/>
                    <a:pt x="221" y="236"/>
                  </a:cubicBezTo>
                  <a:cubicBezTo>
                    <a:pt x="221" y="239"/>
                    <a:pt x="223" y="240"/>
                    <a:pt x="224" y="240"/>
                  </a:cubicBezTo>
                  <a:cubicBezTo>
                    <a:pt x="226" y="240"/>
                    <a:pt x="227" y="239"/>
                    <a:pt x="229" y="237"/>
                  </a:cubicBezTo>
                  <a:cubicBezTo>
                    <a:pt x="229" y="236"/>
                    <a:pt x="229" y="236"/>
                    <a:pt x="229" y="236"/>
                  </a:cubicBezTo>
                  <a:cubicBezTo>
                    <a:pt x="229" y="236"/>
                    <a:pt x="229" y="236"/>
                    <a:pt x="229" y="236"/>
                  </a:cubicBezTo>
                  <a:cubicBezTo>
                    <a:pt x="230" y="236"/>
                    <a:pt x="230" y="236"/>
                    <a:pt x="230" y="236"/>
                  </a:cubicBezTo>
                  <a:cubicBezTo>
                    <a:pt x="239" y="233"/>
                    <a:pt x="239" y="233"/>
                    <a:pt x="239" y="233"/>
                  </a:cubicBezTo>
                  <a:cubicBezTo>
                    <a:pt x="239" y="233"/>
                    <a:pt x="239" y="233"/>
                    <a:pt x="239" y="233"/>
                  </a:cubicBezTo>
                  <a:cubicBezTo>
                    <a:pt x="240" y="233"/>
                    <a:pt x="240" y="233"/>
                    <a:pt x="240" y="233"/>
                  </a:cubicBezTo>
                  <a:cubicBezTo>
                    <a:pt x="245" y="233"/>
                    <a:pt x="247" y="234"/>
                    <a:pt x="249" y="236"/>
                  </a:cubicBezTo>
                  <a:cubicBezTo>
                    <a:pt x="249" y="247"/>
                    <a:pt x="249" y="247"/>
                    <a:pt x="249" y="247"/>
                  </a:cubicBezTo>
                  <a:cubicBezTo>
                    <a:pt x="249" y="247"/>
                    <a:pt x="249" y="247"/>
                    <a:pt x="249" y="247"/>
                  </a:cubicBezTo>
                  <a:cubicBezTo>
                    <a:pt x="251" y="248"/>
                    <a:pt x="251" y="248"/>
                    <a:pt x="251" y="248"/>
                  </a:cubicBezTo>
                  <a:cubicBezTo>
                    <a:pt x="255" y="249"/>
                    <a:pt x="255" y="249"/>
                    <a:pt x="255" y="249"/>
                  </a:cubicBezTo>
                  <a:cubicBezTo>
                    <a:pt x="261" y="249"/>
                    <a:pt x="261" y="249"/>
                    <a:pt x="261" y="249"/>
                  </a:cubicBezTo>
                  <a:cubicBezTo>
                    <a:pt x="271" y="246"/>
                    <a:pt x="271" y="246"/>
                    <a:pt x="271" y="246"/>
                  </a:cubicBezTo>
                  <a:cubicBezTo>
                    <a:pt x="277" y="241"/>
                    <a:pt x="277" y="241"/>
                    <a:pt x="277" y="241"/>
                  </a:cubicBezTo>
                  <a:cubicBezTo>
                    <a:pt x="278" y="236"/>
                    <a:pt x="278" y="236"/>
                    <a:pt x="278" y="236"/>
                  </a:cubicBezTo>
                  <a:cubicBezTo>
                    <a:pt x="275" y="233"/>
                    <a:pt x="275" y="233"/>
                    <a:pt x="275" y="233"/>
                  </a:cubicBezTo>
                  <a:cubicBezTo>
                    <a:pt x="265" y="229"/>
                    <a:pt x="265" y="229"/>
                    <a:pt x="265" y="229"/>
                  </a:cubicBezTo>
                  <a:cubicBezTo>
                    <a:pt x="265" y="229"/>
                    <a:pt x="265" y="229"/>
                    <a:pt x="265" y="229"/>
                  </a:cubicBezTo>
                  <a:cubicBezTo>
                    <a:pt x="264" y="229"/>
                    <a:pt x="264" y="229"/>
                    <a:pt x="264" y="229"/>
                  </a:cubicBezTo>
                  <a:cubicBezTo>
                    <a:pt x="264" y="229"/>
                    <a:pt x="264" y="229"/>
                    <a:pt x="264" y="229"/>
                  </a:cubicBezTo>
                  <a:cubicBezTo>
                    <a:pt x="264" y="229"/>
                    <a:pt x="264" y="229"/>
                    <a:pt x="264" y="229"/>
                  </a:cubicBezTo>
                  <a:cubicBezTo>
                    <a:pt x="252" y="217"/>
                    <a:pt x="252" y="217"/>
                    <a:pt x="252" y="217"/>
                  </a:cubicBezTo>
                  <a:cubicBezTo>
                    <a:pt x="253" y="216"/>
                    <a:pt x="253" y="216"/>
                    <a:pt x="253" y="216"/>
                  </a:cubicBezTo>
                  <a:cubicBezTo>
                    <a:pt x="259" y="211"/>
                    <a:pt x="259" y="211"/>
                    <a:pt x="259" y="211"/>
                  </a:cubicBezTo>
                  <a:cubicBezTo>
                    <a:pt x="259" y="210"/>
                    <a:pt x="259" y="210"/>
                    <a:pt x="259" y="210"/>
                  </a:cubicBezTo>
                  <a:cubicBezTo>
                    <a:pt x="259" y="210"/>
                    <a:pt x="259" y="210"/>
                    <a:pt x="259" y="210"/>
                  </a:cubicBezTo>
                  <a:cubicBezTo>
                    <a:pt x="265" y="208"/>
                    <a:pt x="265" y="208"/>
                    <a:pt x="265" y="208"/>
                  </a:cubicBezTo>
                  <a:cubicBezTo>
                    <a:pt x="265" y="208"/>
                    <a:pt x="265" y="208"/>
                    <a:pt x="265" y="208"/>
                  </a:cubicBezTo>
                  <a:cubicBezTo>
                    <a:pt x="267" y="208"/>
                    <a:pt x="267" y="208"/>
                    <a:pt x="267" y="208"/>
                  </a:cubicBezTo>
                  <a:cubicBezTo>
                    <a:pt x="275" y="209"/>
                    <a:pt x="275" y="209"/>
                    <a:pt x="275" y="209"/>
                  </a:cubicBezTo>
                  <a:cubicBezTo>
                    <a:pt x="275" y="209"/>
                    <a:pt x="275" y="209"/>
                    <a:pt x="275" y="209"/>
                  </a:cubicBezTo>
                  <a:cubicBezTo>
                    <a:pt x="275" y="210"/>
                    <a:pt x="275" y="210"/>
                    <a:pt x="275" y="210"/>
                  </a:cubicBezTo>
                  <a:cubicBezTo>
                    <a:pt x="275" y="207"/>
                    <a:pt x="275" y="207"/>
                    <a:pt x="275" y="207"/>
                  </a:cubicBezTo>
                  <a:cubicBezTo>
                    <a:pt x="272" y="201"/>
                    <a:pt x="272" y="201"/>
                    <a:pt x="272" y="201"/>
                  </a:cubicBezTo>
                  <a:cubicBezTo>
                    <a:pt x="266" y="198"/>
                    <a:pt x="266" y="198"/>
                    <a:pt x="266" y="198"/>
                  </a:cubicBezTo>
                  <a:cubicBezTo>
                    <a:pt x="259" y="187"/>
                    <a:pt x="259" y="187"/>
                    <a:pt x="259" y="187"/>
                  </a:cubicBezTo>
                  <a:cubicBezTo>
                    <a:pt x="259" y="187"/>
                    <a:pt x="259" y="187"/>
                    <a:pt x="259" y="187"/>
                  </a:cubicBezTo>
                  <a:cubicBezTo>
                    <a:pt x="258" y="186"/>
                    <a:pt x="258" y="186"/>
                    <a:pt x="258" y="186"/>
                  </a:cubicBezTo>
                  <a:cubicBezTo>
                    <a:pt x="258" y="186"/>
                    <a:pt x="258" y="186"/>
                    <a:pt x="258" y="186"/>
                  </a:cubicBezTo>
                  <a:cubicBezTo>
                    <a:pt x="255" y="173"/>
                    <a:pt x="255" y="173"/>
                    <a:pt x="255" y="173"/>
                  </a:cubicBezTo>
                  <a:cubicBezTo>
                    <a:pt x="255" y="163"/>
                    <a:pt x="255" y="163"/>
                    <a:pt x="255" y="163"/>
                  </a:cubicBezTo>
                  <a:cubicBezTo>
                    <a:pt x="261" y="157"/>
                    <a:pt x="261" y="157"/>
                    <a:pt x="261" y="157"/>
                  </a:cubicBezTo>
                  <a:cubicBezTo>
                    <a:pt x="271" y="157"/>
                    <a:pt x="271" y="157"/>
                    <a:pt x="271" y="157"/>
                  </a:cubicBezTo>
                  <a:cubicBezTo>
                    <a:pt x="293" y="159"/>
                    <a:pt x="293" y="159"/>
                    <a:pt x="293" y="159"/>
                  </a:cubicBezTo>
                  <a:cubicBezTo>
                    <a:pt x="303" y="144"/>
                    <a:pt x="303" y="144"/>
                    <a:pt x="303" y="144"/>
                  </a:cubicBezTo>
                  <a:cubicBezTo>
                    <a:pt x="303" y="143"/>
                    <a:pt x="303" y="143"/>
                    <a:pt x="303" y="143"/>
                  </a:cubicBezTo>
                  <a:cubicBezTo>
                    <a:pt x="304" y="143"/>
                    <a:pt x="304" y="143"/>
                    <a:pt x="304" y="143"/>
                  </a:cubicBezTo>
                  <a:cubicBezTo>
                    <a:pt x="313" y="139"/>
                    <a:pt x="313" y="139"/>
                    <a:pt x="313" y="139"/>
                  </a:cubicBezTo>
                  <a:cubicBezTo>
                    <a:pt x="317" y="130"/>
                    <a:pt x="317" y="130"/>
                    <a:pt x="317" y="130"/>
                  </a:cubicBezTo>
                  <a:cubicBezTo>
                    <a:pt x="317" y="129"/>
                    <a:pt x="317" y="129"/>
                    <a:pt x="317" y="129"/>
                  </a:cubicBezTo>
                  <a:cubicBezTo>
                    <a:pt x="327" y="121"/>
                    <a:pt x="327" y="121"/>
                    <a:pt x="327" y="121"/>
                  </a:cubicBezTo>
                  <a:cubicBezTo>
                    <a:pt x="332" y="112"/>
                    <a:pt x="332" y="112"/>
                    <a:pt x="332" y="112"/>
                  </a:cubicBezTo>
                  <a:cubicBezTo>
                    <a:pt x="332" y="112"/>
                    <a:pt x="332" y="112"/>
                    <a:pt x="332" y="112"/>
                  </a:cubicBezTo>
                  <a:cubicBezTo>
                    <a:pt x="333" y="112"/>
                    <a:pt x="333" y="112"/>
                    <a:pt x="333" y="112"/>
                  </a:cubicBezTo>
                  <a:cubicBezTo>
                    <a:pt x="333" y="111"/>
                    <a:pt x="333" y="111"/>
                    <a:pt x="333" y="111"/>
                  </a:cubicBezTo>
                  <a:cubicBezTo>
                    <a:pt x="333" y="111"/>
                    <a:pt x="333" y="111"/>
                    <a:pt x="333" y="111"/>
                  </a:cubicBezTo>
                  <a:cubicBezTo>
                    <a:pt x="337" y="107"/>
                    <a:pt x="337" y="107"/>
                    <a:pt x="337" y="107"/>
                  </a:cubicBezTo>
                  <a:cubicBezTo>
                    <a:pt x="341" y="99"/>
                    <a:pt x="341" y="99"/>
                    <a:pt x="341" y="99"/>
                  </a:cubicBezTo>
                  <a:cubicBezTo>
                    <a:pt x="343" y="87"/>
                    <a:pt x="343" y="87"/>
                    <a:pt x="343" y="87"/>
                  </a:cubicBezTo>
                  <a:cubicBezTo>
                    <a:pt x="343" y="86"/>
                    <a:pt x="343" y="86"/>
                    <a:pt x="343" y="86"/>
                  </a:cubicBezTo>
                  <a:cubicBezTo>
                    <a:pt x="343" y="85"/>
                    <a:pt x="343" y="85"/>
                    <a:pt x="343" y="85"/>
                  </a:cubicBezTo>
                  <a:cubicBezTo>
                    <a:pt x="350" y="81"/>
                    <a:pt x="350" y="81"/>
                    <a:pt x="350" y="81"/>
                  </a:cubicBezTo>
                  <a:cubicBezTo>
                    <a:pt x="351" y="79"/>
                    <a:pt x="351" y="79"/>
                    <a:pt x="351" y="79"/>
                  </a:cubicBezTo>
                  <a:cubicBezTo>
                    <a:pt x="342" y="78"/>
                    <a:pt x="342" y="78"/>
                    <a:pt x="342" y="78"/>
                  </a:cubicBezTo>
                  <a:cubicBezTo>
                    <a:pt x="326" y="79"/>
                    <a:pt x="326" y="79"/>
                    <a:pt x="326" y="79"/>
                  </a:cubicBezTo>
                  <a:cubicBezTo>
                    <a:pt x="325" y="78"/>
                    <a:pt x="325" y="78"/>
                    <a:pt x="325" y="78"/>
                  </a:cubicBezTo>
                  <a:cubicBezTo>
                    <a:pt x="319" y="73"/>
                    <a:pt x="319" y="73"/>
                    <a:pt x="319" y="73"/>
                  </a:cubicBezTo>
                  <a:cubicBezTo>
                    <a:pt x="319" y="73"/>
                    <a:pt x="319" y="73"/>
                    <a:pt x="319" y="73"/>
                  </a:cubicBezTo>
                  <a:cubicBezTo>
                    <a:pt x="319" y="73"/>
                    <a:pt x="319" y="73"/>
                    <a:pt x="319" y="73"/>
                  </a:cubicBezTo>
                  <a:cubicBezTo>
                    <a:pt x="319" y="73"/>
                    <a:pt x="319" y="73"/>
                    <a:pt x="319" y="73"/>
                  </a:cubicBezTo>
                  <a:cubicBezTo>
                    <a:pt x="315" y="68"/>
                    <a:pt x="315" y="68"/>
                    <a:pt x="315" y="68"/>
                  </a:cubicBezTo>
                  <a:cubicBezTo>
                    <a:pt x="315" y="69"/>
                    <a:pt x="315" y="69"/>
                    <a:pt x="315" y="69"/>
                  </a:cubicBezTo>
                  <a:cubicBezTo>
                    <a:pt x="314" y="69"/>
                    <a:pt x="314" y="69"/>
                    <a:pt x="314" y="69"/>
                  </a:cubicBezTo>
                  <a:cubicBezTo>
                    <a:pt x="313" y="71"/>
                    <a:pt x="311" y="71"/>
                    <a:pt x="309" y="71"/>
                  </a:cubicBezTo>
                  <a:cubicBezTo>
                    <a:pt x="307" y="72"/>
                    <a:pt x="307" y="72"/>
                    <a:pt x="307" y="72"/>
                  </a:cubicBezTo>
                  <a:cubicBezTo>
                    <a:pt x="306" y="73"/>
                    <a:pt x="305" y="73"/>
                    <a:pt x="304" y="73"/>
                  </a:cubicBezTo>
                  <a:cubicBezTo>
                    <a:pt x="303" y="73"/>
                    <a:pt x="303" y="71"/>
                    <a:pt x="302" y="69"/>
                  </a:cubicBezTo>
                  <a:cubicBezTo>
                    <a:pt x="302" y="67"/>
                    <a:pt x="301" y="65"/>
                    <a:pt x="299" y="63"/>
                  </a:cubicBezTo>
                  <a:cubicBezTo>
                    <a:pt x="298" y="63"/>
                    <a:pt x="298" y="63"/>
                    <a:pt x="298" y="63"/>
                  </a:cubicBezTo>
                  <a:cubicBezTo>
                    <a:pt x="298" y="63"/>
                    <a:pt x="298" y="63"/>
                    <a:pt x="298" y="63"/>
                  </a:cubicBezTo>
                  <a:cubicBezTo>
                    <a:pt x="298" y="63"/>
                    <a:pt x="298" y="63"/>
                    <a:pt x="298" y="63"/>
                  </a:cubicBezTo>
                  <a:cubicBezTo>
                    <a:pt x="296" y="57"/>
                    <a:pt x="296" y="57"/>
                    <a:pt x="296" y="57"/>
                  </a:cubicBezTo>
                  <a:cubicBezTo>
                    <a:pt x="294" y="57"/>
                    <a:pt x="294" y="57"/>
                    <a:pt x="294" y="57"/>
                  </a:cubicBezTo>
                  <a:cubicBezTo>
                    <a:pt x="288" y="61"/>
                    <a:pt x="288" y="61"/>
                    <a:pt x="288" y="61"/>
                  </a:cubicBezTo>
                  <a:cubicBezTo>
                    <a:pt x="288" y="62"/>
                    <a:pt x="288" y="62"/>
                    <a:pt x="288" y="62"/>
                  </a:cubicBezTo>
                  <a:cubicBezTo>
                    <a:pt x="287" y="62"/>
                    <a:pt x="287" y="62"/>
                    <a:pt x="287" y="62"/>
                  </a:cubicBezTo>
                  <a:cubicBezTo>
                    <a:pt x="273" y="65"/>
                    <a:pt x="273" y="65"/>
                    <a:pt x="273" y="65"/>
                  </a:cubicBezTo>
                  <a:cubicBezTo>
                    <a:pt x="273" y="65"/>
                    <a:pt x="273" y="65"/>
                    <a:pt x="273" y="65"/>
                  </a:cubicBezTo>
                  <a:cubicBezTo>
                    <a:pt x="272" y="64"/>
                    <a:pt x="272" y="64"/>
                    <a:pt x="272" y="64"/>
                  </a:cubicBezTo>
                  <a:cubicBezTo>
                    <a:pt x="263" y="58"/>
                    <a:pt x="263" y="58"/>
                    <a:pt x="263" y="58"/>
                  </a:cubicBezTo>
                  <a:cubicBezTo>
                    <a:pt x="263" y="58"/>
                    <a:pt x="263" y="58"/>
                    <a:pt x="263" y="58"/>
                  </a:cubicBezTo>
                  <a:cubicBezTo>
                    <a:pt x="262" y="57"/>
                    <a:pt x="262" y="57"/>
                    <a:pt x="262" y="57"/>
                  </a:cubicBezTo>
                  <a:cubicBezTo>
                    <a:pt x="262" y="57"/>
                    <a:pt x="262" y="57"/>
                    <a:pt x="262" y="57"/>
                  </a:cubicBezTo>
                  <a:cubicBezTo>
                    <a:pt x="262" y="57"/>
                    <a:pt x="262" y="57"/>
                    <a:pt x="262" y="57"/>
                  </a:cubicBezTo>
                  <a:cubicBezTo>
                    <a:pt x="259" y="52"/>
                    <a:pt x="259" y="52"/>
                    <a:pt x="259" y="52"/>
                  </a:cubicBezTo>
                  <a:cubicBezTo>
                    <a:pt x="253" y="59"/>
                    <a:pt x="253" y="59"/>
                    <a:pt x="253" y="59"/>
                  </a:cubicBezTo>
                  <a:cubicBezTo>
                    <a:pt x="248" y="65"/>
                    <a:pt x="244" y="67"/>
                    <a:pt x="242" y="65"/>
                  </a:cubicBezTo>
                  <a:cubicBezTo>
                    <a:pt x="233" y="60"/>
                    <a:pt x="233" y="60"/>
                    <a:pt x="233" y="60"/>
                  </a:cubicBezTo>
                  <a:cubicBezTo>
                    <a:pt x="226" y="59"/>
                    <a:pt x="226" y="59"/>
                    <a:pt x="226" y="59"/>
                  </a:cubicBezTo>
                  <a:cubicBezTo>
                    <a:pt x="225" y="60"/>
                    <a:pt x="225" y="60"/>
                    <a:pt x="225" y="60"/>
                  </a:cubicBezTo>
                  <a:cubicBezTo>
                    <a:pt x="219" y="55"/>
                    <a:pt x="219" y="55"/>
                    <a:pt x="219" y="55"/>
                  </a:cubicBezTo>
                  <a:cubicBezTo>
                    <a:pt x="219" y="55"/>
                    <a:pt x="219" y="55"/>
                    <a:pt x="219" y="55"/>
                  </a:cubicBezTo>
                  <a:cubicBezTo>
                    <a:pt x="218" y="55"/>
                    <a:pt x="218" y="55"/>
                    <a:pt x="218" y="55"/>
                  </a:cubicBezTo>
                  <a:cubicBezTo>
                    <a:pt x="221" y="44"/>
                    <a:pt x="221" y="44"/>
                    <a:pt x="221" y="44"/>
                  </a:cubicBezTo>
                  <a:cubicBezTo>
                    <a:pt x="221" y="40"/>
                    <a:pt x="221" y="40"/>
                    <a:pt x="221" y="40"/>
                  </a:cubicBezTo>
                  <a:cubicBezTo>
                    <a:pt x="217" y="39"/>
                    <a:pt x="217" y="39"/>
                    <a:pt x="217" y="39"/>
                  </a:cubicBezTo>
                  <a:cubicBezTo>
                    <a:pt x="217" y="39"/>
                    <a:pt x="217" y="39"/>
                    <a:pt x="217" y="39"/>
                  </a:cubicBezTo>
                  <a:cubicBezTo>
                    <a:pt x="208" y="29"/>
                    <a:pt x="208" y="29"/>
                    <a:pt x="208" y="29"/>
                  </a:cubicBezTo>
                  <a:cubicBezTo>
                    <a:pt x="209" y="23"/>
                    <a:pt x="209" y="23"/>
                    <a:pt x="209" y="23"/>
                  </a:cubicBezTo>
                  <a:cubicBezTo>
                    <a:pt x="188" y="21"/>
                    <a:pt x="188" y="21"/>
                    <a:pt x="188" y="21"/>
                  </a:cubicBezTo>
                  <a:cubicBezTo>
                    <a:pt x="180" y="16"/>
                    <a:pt x="180" y="16"/>
                    <a:pt x="180" y="16"/>
                  </a:cubicBezTo>
                  <a:cubicBezTo>
                    <a:pt x="178" y="15"/>
                    <a:pt x="176" y="13"/>
                    <a:pt x="175" y="9"/>
                  </a:cubicBezTo>
                  <a:cubicBezTo>
                    <a:pt x="174" y="6"/>
                    <a:pt x="174" y="6"/>
                    <a:pt x="174" y="6"/>
                  </a:cubicBezTo>
                  <a:cubicBezTo>
                    <a:pt x="172" y="0"/>
                    <a:pt x="172" y="0"/>
                    <a:pt x="172" y="0"/>
                  </a:cubicBezTo>
                  <a:cubicBezTo>
                    <a:pt x="169" y="0"/>
                    <a:pt x="169" y="0"/>
                    <a:pt x="169" y="0"/>
                  </a:cubicBezTo>
                  <a:cubicBezTo>
                    <a:pt x="163" y="5"/>
                    <a:pt x="163" y="5"/>
                    <a:pt x="163" y="5"/>
                  </a:cubicBezTo>
                  <a:cubicBezTo>
                    <a:pt x="155" y="15"/>
                    <a:pt x="155" y="15"/>
                    <a:pt x="155" y="15"/>
                  </a:cubicBezTo>
                  <a:cubicBezTo>
                    <a:pt x="157" y="21"/>
                    <a:pt x="157" y="21"/>
                    <a:pt x="157" y="21"/>
                  </a:cubicBezTo>
                  <a:cubicBezTo>
                    <a:pt x="159" y="30"/>
                    <a:pt x="159" y="30"/>
                    <a:pt x="159" y="30"/>
                  </a:cubicBezTo>
                  <a:cubicBezTo>
                    <a:pt x="159" y="31"/>
                    <a:pt x="159" y="31"/>
                    <a:pt x="159" y="31"/>
                  </a:cubicBezTo>
                  <a:cubicBezTo>
                    <a:pt x="160" y="31"/>
                    <a:pt x="160" y="31"/>
                    <a:pt x="160" y="31"/>
                  </a:cubicBezTo>
                  <a:cubicBezTo>
                    <a:pt x="159" y="31"/>
                    <a:pt x="159" y="31"/>
                    <a:pt x="159" y="31"/>
                  </a:cubicBezTo>
                  <a:cubicBezTo>
                    <a:pt x="159" y="31"/>
                    <a:pt x="159" y="31"/>
                    <a:pt x="159" y="31"/>
                  </a:cubicBezTo>
                  <a:cubicBezTo>
                    <a:pt x="159" y="34"/>
                    <a:pt x="156" y="35"/>
                    <a:pt x="153" y="35"/>
                  </a:cubicBezTo>
                  <a:cubicBezTo>
                    <a:pt x="145" y="35"/>
                    <a:pt x="145" y="35"/>
                    <a:pt x="145" y="35"/>
                  </a:cubicBezTo>
                  <a:cubicBezTo>
                    <a:pt x="140" y="33"/>
                    <a:pt x="140" y="33"/>
                    <a:pt x="140" y="33"/>
                  </a:cubicBezTo>
                  <a:cubicBezTo>
                    <a:pt x="134" y="35"/>
                    <a:pt x="134" y="35"/>
                    <a:pt x="134" y="35"/>
                  </a:cubicBezTo>
                  <a:cubicBezTo>
                    <a:pt x="133" y="35"/>
                    <a:pt x="133" y="35"/>
                    <a:pt x="133" y="35"/>
                  </a:cubicBezTo>
                  <a:cubicBezTo>
                    <a:pt x="132" y="35"/>
                    <a:pt x="132" y="35"/>
                    <a:pt x="132" y="35"/>
                  </a:cubicBezTo>
                  <a:cubicBezTo>
                    <a:pt x="131" y="41"/>
                    <a:pt x="131" y="41"/>
                    <a:pt x="131" y="41"/>
                  </a:cubicBezTo>
                  <a:cubicBezTo>
                    <a:pt x="131" y="41"/>
                    <a:pt x="131" y="41"/>
                    <a:pt x="131" y="41"/>
                  </a:cubicBezTo>
                  <a:cubicBezTo>
                    <a:pt x="131" y="43"/>
                    <a:pt x="131" y="43"/>
                    <a:pt x="131" y="43"/>
                  </a:cubicBezTo>
                  <a:cubicBezTo>
                    <a:pt x="129" y="43"/>
                    <a:pt x="129" y="43"/>
                    <a:pt x="129" y="43"/>
                  </a:cubicBezTo>
                  <a:cubicBezTo>
                    <a:pt x="119" y="39"/>
                    <a:pt x="119" y="39"/>
                    <a:pt x="119" y="39"/>
                  </a:cubicBezTo>
                  <a:cubicBezTo>
                    <a:pt x="119" y="43"/>
                    <a:pt x="120" y="45"/>
                    <a:pt x="121" y="48"/>
                  </a:cubicBezTo>
                  <a:cubicBezTo>
                    <a:pt x="123" y="51"/>
                    <a:pt x="123" y="53"/>
                    <a:pt x="122" y="55"/>
                  </a:cubicBezTo>
                  <a:cubicBezTo>
                    <a:pt x="121" y="58"/>
                    <a:pt x="121" y="58"/>
                    <a:pt x="121" y="58"/>
                  </a:cubicBezTo>
                  <a:cubicBezTo>
                    <a:pt x="119" y="59"/>
                    <a:pt x="116" y="60"/>
                    <a:pt x="111" y="59"/>
                  </a:cubicBezTo>
                  <a:cubicBezTo>
                    <a:pt x="104" y="59"/>
                    <a:pt x="104" y="59"/>
                    <a:pt x="104" y="59"/>
                  </a:cubicBezTo>
                  <a:cubicBezTo>
                    <a:pt x="103" y="71"/>
                    <a:pt x="103" y="71"/>
                    <a:pt x="103" y="71"/>
                  </a:cubicBezTo>
                  <a:cubicBezTo>
                    <a:pt x="95" y="67"/>
                    <a:pt x="95" y="67"/>
                    <a:pt x="95" y="67"/>
                  </a:cubicBezTo>
                  <a:cubicBezTo>
                    <a:pt x="94" y="67"/>
                    <a:pt x="94" y="67"/>
                    <a:pt x="94" y="67"/>
                  </a:cubicBezTo>
                  <a:cubicBezTo>
                    <a:pt x="94" y="67"/>
                    <a:pt x="94" y="67"/>
                    <a:pt x="94" y="67"/>
                  </a:cubicBezTo>
                  <a:cubicBezTo>
                    <a:pt x="89" y="59"/>
                    <a:pt x="89" y="59"/>
                    <a:pt x="89" y="59"/>
                  </a:cubicBezTo>
                  <a:cubicBezTo>
                    <a:pt x="80" y="55"/>
                    <a:pt x="80" y="55"/>
                    <a:pt x="80" y="55"/>
                  </a:cubicBezTo>
                  <a:cubicBezTo>
                    <a:pt x="77" y="50"/>
                    <a:pt x="77" y="50"/>
                    <a:pt x="77" y="50"/>
                  </a:cubicBezTo>
                  <a:cubicBezTo>
                    <a:pt x="74" y="53"/>
                    <a:pt x="74" y="53"/>
                    <a:pt x="74" y="53"/>
                  </a:cubicBezTo>
                  <a:cubicBezTo>
                    <a:pt x="73" y="53"/>
                    <a:pt x="73" y="53"/>
                    <a:pt x="73" y="53"/>
                  </a:cubicBezTo>
                  <a:cubicBezTo>
                    <a:pt x="67" y="54"/>
                    <a:pt x="67" y="54"/>
                    <a:pt x="67" y="54"/>
                  </a:cubicBezTo>
                  <a:cubicBezTo>
                    <a:pt x="66" y="54"/>
                    <a:pt x="66" y="54"/>
                    <a:pt x="66" y="54"/>
                  </a:cubicBezTo>
                  <a:cubicBezTo>
                    <a:pt x="63" y="47"/>
                    <a:pt x="63" y="47"/>
                    <a:pt x="63" y="47"/>
                  </a:cubicBezTo>
                  <a:cubicBezTo>
                    <a:pt x="59" y="43"/>
                    <a:pt x="59" y="43"/>
                    <a:pt x="59" y="43"/>
                  </a:cubicBezTo>
                  <a:cubicBezTo>
                    <a:pt x="59" y="42"/>
                    <a:pt x="59" y="42"/>
                    <a:pt x="59" y="42"/>
                  </a:cubicBezTo>
                  <a:cubicBezTo>
                    <a:pt x="56" y="38"/>
                    <a:pt x="54" y="35"/>
                    <a:pt x="53" y="33"/>
                  </a:cubicBezTo>
                  <a:cubicBezTo>
                    <a:pt x="53" y="32"/>
                    <a:pt x="53" y="31"/>
                    <a:pt x="51" y="31"/>
                  </a:cubicBezTo>
                  <a:cubicBezTo>
                    <a:pt x="49" y="31"/>
                    <a:pt x="49" y="31"/>
                    <a:pt x="49" y="31"/>
                  </a:cubicBezTo>
                  <a:cubicBezTo>
                    <a:pt x="46" y="29"/>
                    <a:pt x="44" y="27"/>
                    <a:pt x="43" y="23"/>
                  </a:cubicBezTo>
                  <a:cubicBezTo>
                    <a:pt x="41" y="17"/>
                    <a:pt x="41" y="17"/>
                    <a:pt x="41" y="17"/>
                  </a:cubicBezTo>
                  <a:cubicBezTo>
                    <a:pt x="41" y="11"/>
                    <a:pt x="41" y="11"/>
                    <a:pt x="41" y="11"/>
                  </a:cubicBezTo>
                  <a:cubicBezTo>
                    <a:pt x="39" y="6"/>
                    <a:pt x="39" y="6"/>
                    <a:pt x="39" y="6"/>
                  </a:cubicBezTo>
                  <a:cubicBezTo>
                    <a:pt x="34" y="7"/>
                    <a:pt x="34" y="7"/>
                    <a:pt x="34" y="7"/>
                  </a:cubicBezTo>
                  <a:cubicBezTo>
                    <a:pt x="33" y="7"/>
                    <a:pt x="33" y="7"/>
                    <a:pt x="33" y="7"/>
                  </a:cubicBezTo>
                  <a:cubicBezTo>
                    <a:pt x="33" y="7"/>
                    <a:pt x="33" y="7"/>
                    <a:pt x="33" y="7"/>
                  </a:cubicBezTo>
                  <a:close/>
                </a:path>
              </a:pathLst>
            </a:custGeom>
            <a:solidFill>
              <a:srgbClr val="005696"/>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1"/>
            <p:cNvSpPr>
              <a:spLocks/>
            </p:cNvSpPr>
            <p:nvPr/>
          </p:nvSpPr>
          <p:spPr bwMode="auto">
            <a:xfrm>
              <a:off x="2236032" y="3453559"/>
              <a:ext cx="2363788" cy="1435100"/>
            </a:xfrm>
            <a:custGeom>
              <a:avLst/>
              <a:gdLst>
                <a:gd name="T0" fmla="*/ 67 w 629"/>
                <a:gd name="T1" fmla="*/ 18 h 382"/>
                <a:gd name="T2" fmla="*/ 34 w 629"/>
                <a:gd name="T3" fmla="*/ 29 h 382"/>
                <a:gd name="T4" fmla="*/ 21 w 629"/>
                <a:gd name="T5" fmla="*/ 54 h 382"/>
                <a:gd name="T6" fmla="*/ 10 w 629"/>
                <a:gd name="T7" fmla="*/ 105 h 382"/>
                <a:gd name="T8" fmla="*/ 9 w 629"/>
                <a:gd name="T9" fmla="*/ 119 h 382"/>
                <a:gd name="T10" fmla="*/ 31 w 629"/>
                <a:gd name="T11" fmla="*/ 166 h 382"/>
                <a:gd name="T12" fmla="*/ 65 w 629"/>
                <a:gd name="T13" fmla="*/ 204 h 382"/>
                <a:gd name="T14" fmla="*/ 92 w 629"/>
                <a:gd name="T15" fmla="*/ 196 h 382"/>
                <a:gd name="T16" fmla="*/ 118 w 629"/>
                <a:gd name="T17" fmla="*/ 230 h 382"/>
                <a:gd name="T18" fmla="*/ 145 w 629"/>
                <a:gd name="T19" fmla="*/ 250 h 382"/>
                <a:gd name="T20" fmla="*/ 157 w 629"/>
                <a:gd name="T21" fmla="*/ 271 h 382"/>
                <a:gd name="T22" fmla="*/ 189 w 629"/>
                <a:gd name="T23" fmla="*/ 293 h 382"/>
                <a:gd name="T24" fmla="*/ 204 w 629"/>
                <a:gd name="T25" fmla="*/ 302 h 382"/>
                <a:gd name="T26" fmla="*/ 236 w 629"/>
                <a:gd name="T27" fmla="*/ 314 h 382"/>
                <a:gd name="T28" fmla="*/ 299 w 629"/>
                <a:gd name="T29" fmla="*/ 324 h 382"/>
                <a:gd name="T30" fmla="*/ 297 w 629"/>
                <a:gd name="T31" fmla="*/ 350 h 382"/>
                <a:gd name="T32" fmla="*/ 387 w 629"/>
                <a:gd name="T33" fmla="*/ 339 h 382"/>
                <a:gd name="T34" fmla="*/ 397 w 629"/>
                <a:gd name="T35" fmla="*/ 369 h 382"/>
                <a:gd name="T36" fmla="*/ 479 w 629"/>
                <a:gd name="T37" fmla="*/ 357 h 382"/>
                <a:gd name="T38" fmla="*/ 513 w 629"/>
                <a:gd name="T39" fmla="*/ 340 h 382"/>
                <a:gd name="T40" fmla="*/ 569 w 629"/>
                <a:gd name="T41" fmla="*/ 360 h 382"/>
                <a:gd name="T42" fmla="*/ 570 w 629"/>
                <a:gd name="T43" fmla="*/ 358 h 382"/>
                <a:gd name="T44" fmla="*/ 597 w 629"/>
                <a:gd name="T45" fmla="*/ 348 h 382"/>
                <a:gd name="T46" fmla="*/ 608 w 629"/>
                <a:gd name="T47" fmla="*/ 332 h 382"/>
                <a:gd name="T48" fmla="*/ 624 w 629"/>
                <a:gd name="T49" fmla="*/ 281 h 382"/>
                <a:gd name="T50" fmla="*/ 617 w 629"/>
                <a:gd name="T51" fmla="*/ 248 h 382"/>
                <a:gd name="T52" fmla="*/ 601 w 629"/>
                <a:gd name="T53" fmla="*/ 207 h 382"/>
                <a:gd name="T54" fmla="*/ 593 w 629"/>
                <a:gd name="T55" fmla="*/ 192 h 382"/>
                <a:gd name="T56" fmla="*/ 583 w 629"/>
                <a:gd name="T57" fmla="*/ 197 h 382"/>
                <a:gd name="T58" fmla="*/ 558 w 629"/>
                <a:gd name="T59" fmla="*/ 203 h 382"/>
                <a:gd name="T60" fmla="*/ 532 w 629"/>
                <a:gd name="T61" fmla="*/ 214 h 382"/>
                <a:gd name="T62" fmla="*/ 513 w 629"/>
                <a:gd name="T63" fmla="*/ 190 h 382"/>
                <a:gd name="T64" fmla="*/ 496 w 629"/>
                <a:gd name="T65" fmla="*/ 172 h 382"/>
                <a:gd name="T66" fmla="*/ 443 w 629"/>
                <a:gd name="T67" fmla="*/ 166 h 382"/>
                <a:gd name="T68" fmla="*/ 403 w 629"/>
                <a:gd name="T69" fmla="*/ 150 h 382"/>
                <a:gd name="T70" fmla="*/ 389 w 629"/>
                <a:gd name="T71" fmla="*/ 134 h 382"/>
                <a:gd name="T72" fmla="*/ 369 w 629"/>
                <a:gd name="T73" fmla="*/ 136 h 382"/>
                <a:gd name="T74" fmla="*/ 347 w 629"/>
                <a:gd name="T75" fmla="*/ 98 h 382"/>
                <a:gd name="T76" fmla="*/ 356 w 629"/>
                <a:gd name="T77" fmla="*/ 74 h 382"/>
                <a:gd name="T78" fmla="*/ 357 w 629"/>
                <a:gd name="T79" fmla="*/ 40 h 382"/>
                <a:gd name="T80" fmla="*/ 357 w 629"/>
                <a:gd name="T81" fmla="*/ 22 h 382"/>
                <a:gd name="T82" fmla="*/ 355 w 629"/>
                <a:gd name="T83" fmla="*/ 20 h 382"/>
                <a:gd name="T84" fmla="*/ 347 w 629"/>
                <a:gd name="T85" fmla="*/ 15 h 382"/>
                <a:gd name="T86" fmla="*/ 305 w 629"/>
                <a:gd name="T87" fmla="*/ 2 h 382"/>
                <a:gd name="T88" fmla="*/ 260 w 629"/>
                <a:gd name="T89" fmla="*/ 12 h 382"/>
                <a:gd name="T90" fmla="*/ 221 w 629"/>
                <a:gd name="T91" fmla="*/ 18 h 382"/>
                <a:gd name="T92" fmla="*/ 206 w 629"/>
                <a:gd name="T93" fmla="*/ 20 h 382"/>
                <a:gd name="T94" fmla="*/ 171 w 629"/>
                <a:gd name="T95" fmla="*/ 18 h 382"/>
                <a:gd name="T96" fmla="*/ 152 w 629"/>
                <a:gd name="T97" fmla="*/ 0 h 382"/>
                <a:gd name="T98" fmla="*/ 135 w 629"/>
                <a:gd name="T99" fmla="*/ 10 h 382"/>
                <a:gd name="T100" fmla="*/ 92 w 629"/>
                <a:gd name="T101" fmla="*/ 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382">
                  <a:moveTo>
                    <a:pt x="77" y="2"/>
                  </a:moveTo>
                  <a:cubicBezTo>
                    <a:pt x="77" y="2"/>
                    <a:pt x="77" y="2"/>
                    <a:pt x="77" y="2"/>
                  </a:cubicBezTo>
                  <a:cubicBezTo>
                    <a:pt x="76" y="6"/>
                    <a:pt x="73" y="8"/>
                    <a:pt x="70" y="11"/>
                  </a:cubicBezTo>
                  <a:cubicBezTo>
                    <a:pt x="67" y="12"/>
                    <a:pt x="67" y="14"/>
                    <a:pt x="67" y="16"/>
                  </a:cubicBezTo>
                  <a:cubicBezTo>
                    <a:pt x="67" y="18"/>
                    <a:pt x="67" y="18"/>
                    <a:pt x="67" y="18"/>
                  </a:cubicBezTo>
                  <a:cubicBezTo>
                    <a:pt x="67" y="20"/>
                    <a:pt x="65" y="23"/>
                    <a:pt x="62" y="28"/>
                  </a:cubicBezTo>
                  <a:cubicBezTo>
                    <a:pt x="62" y="30"/>
                    <a:pt x="62" y="30"/>
                    <a:pt x="62" y="30"/>
                  </a:cubicBezTo>
                  <a:cubicBezTo>
                    <a:pt x="61" y="31"/>
                    <a:pt x="59" y="32"/>
                    <a:pt x="57" y="32"/>
                  </a:cubicBezTo>
                  <a:cubicBezTo>
                    <a:pt x="34" y="29"/>
                    <a:pt x="34" y="29"/>
                    <a:pt x="34" y="29"/>
                  </a:cubicBezTo>
                  <a:cubicBezTo>
                    <a:pt x="34" y="29"/>
                    <a:pt x="34" y="29"/>
                    <a:pt x="34" y="29"/>
                  </a:cubicBezTo>
                  <a:cubicBezTo>
                    <a:pt x="32" y="34"/>
                    <a:pt x="32" y="34"/>
                    <a:pt x="32" y="34"/>
                  </a:cubicBezTo>
                  <a:cubicBezTo>
                    <a:pt x="32" y="35"/>
                    <a:pt x="32" y="35"/>
                    <a:pt x="32" y="35"/>
                  </a:cubicBezTo>
                  <a:cubicBezTo>
                    <a:pt x="32" y="35"/>
                    <a:pt x="32" y="35"/>
                    <a:pt x="32" y="35"/>
                  </a:cubicBezTo>
                  <a:cubicBezTo>
                    <a:pt x="32" y="35"/>
                    <a:pt x="32" y="35"/>
                    <a:pt x="32" y="35"/>
                  </a:cubicBezTo>
                  <a:cubicBezTo>
                    <a:pt x="26" y="44"/>
                    <a:pt x="22" y="50"/>
                    <a:pt x="21" y="54"/>
                  </a:cubicBezTo>
                  <a:cubicBezTo>
                    <a:pt x="21" y="56"/>
                    <a:pt x="23" y="63"/>
                    <a:pt x="29" y="75"/>
                  </a:cubicBezTo>
                  <a:cubicBezTo>
                    <a:pt x="32" y="84"/>
                    <a:pt x="32" y="84"/>
                    <a:pt x="32" y="84"/>
                  </a:cubicBezTo>
                  <a:cubicBezTo>
                    <a:pt x="34" y="88"/>
                    <a:pt x="33" y="92"/>
                    <a:pt x="29" y="98"/>
                  </a:cubicBezTo>
                  <a:cubicBezTo>
                    <a:pt x="22" y="105"/>
                    <a:pt x="22" y="105"/>
                    <a:pt x="22" y="105"/>
                  </a:cubicBezTo>
                  <a:cubicBezTo>
                    <a:pt x="10" y="105"/>
                    <a:pt x="10" y="105"/>
                    <a:pt x="10" y="105"/>
                  </a:cubicBezTo>
                  <a:cubicBezTo>
                    <a:pt x="7" y="92"/>
                    <a:pt x="7" y="92"/>
                    <a:pt x="7" y="92"/>
                  </a:cubicBezTo>
                  <a:cubicBezTo>
                    <a:pt x="4" y="108"/>
                    <a:pt x="4" y="108"/>
                    <a:pt x="4" y="108"/>
                  </a:cubicBezTo>
                  <a:cubicBezTo>
                    <a:pt x="9" y="116"/>
                    <a:pt x="9" y="116"/>
                    <a:pt x="9" y="116"/>
                  </a:cubicBezTo>
                  <a:cubicBezTo>
                    <a:pt x="10" y="117"/>
                    <a:pt x="10" y="118"/>
                    <a:pt x="9" y="118"/>
                  </a:cubicBezTo>
                  <a:cubicBezTo>
                    <a:pt x="9" y="119"/>
                    <a:pt x="9" y="119"/>
                    <a:pt x="9" y="119"/>
                  </a:cubicBezTo>
                  <a:cubicBezTo>
                    <a:pt x="7" y="120"/>
                    <a:pt x="5" y="124"/>
                    <a:pt x="2" y="131"/>
                  </a:cubicBezTo>
                  <a:cubicBezTo>
                    <a:pt x="0" y="137"/>
                    <a:pt x="1" y="143"/>
                    <a:pt x="6" y="150"/>
                  </a:cubicBezTo>
                  <a:cubicBezTo>
                    <a:pt x="15" y="150"/>
                    <a:pt x="15" y="150"/>
                    <a:pt x="15" y="150"/>
                  </a:cubicBezTo>
                  <a:cubicBezTo>
                    <a:pt x="19" y="150"/>
                    <a:pt x="23" y="156"/>
                    <a:pt x="30" y="165"/>
                  </a:cubicBezTo>
                  <a:cubicBezTo>
                    <a:pt x="31" y="166"/>
                    <a:pt x="31" y="166"/>
                    <a:pt x="31" y="166"/>
                  </a:cubicBezTo>
                  <a:cubicBezTo>
                    <a:pt x="31" y="166"/>
                    <a:pt x="31" y="166"/>
                    <a:pt x="31" y="166"/>
                  </a:cubicBezTo>
                  <a:cubicBezTo>
                    <a:pt x="31" y="168"/>
                    <a:pt x="32" y="170"/>
                    <a:pt x="34" y="172"/>
                  </a:cubicBezTo>
                  <a:cubicBezTo>
                    <a:pt x="55" y="192"/>
                    <a:pt x="55" y="192"/>
                    <a:pt x="55" y="192"/>
                  </a:cubicBezTo>
                  <a:cubicBezTo>
                    <a:pt x="55" y="192"/>
                    <a:pt x="55" y="192"/>
                    <a:pt x="55" y="192"/>
                  </a:cubicBezTo>
                  <a:cubicBezTo>
                    <a:pt x="65" y="204"/>
                    <a:pt x="65" y="204"/>
                    <a:pt x="65" y="204"/>
                  </a:cubicBezTo>
                  <a:cubicBezTo>
                    <a:pt x="70" y="204"/>
                    <a:pt x="70" y="204"/>
                    <a:pt x="70" y="204"/>
                  </a:cubicBezTo>
                  <a:cubicBezTo>
                    <a:pt x="76" y="193"/>
                    <a:pt x="76" y="193"/>
                    <a:pt x="76" y="193"/>
                  </a:cubicBezTo>
                  <a:cubicBezTo>
                    <a:pt x="77" y="192"/>
                    <a:pt x="77" y="192"/>
                    <a:pt x="77" y="192"/>
                  </a:cubicBezTo>
                  <a:cubicBezTo>
                    <a:pt x="77" y="192"/>
                    <a:pt x="77" y="192"/>
                    <a:pt x="77" y="192"/>
                  </a:cubicBezTo>
                  <a:cubicBezTo>
                    <a:pt x="92" y="196"/>
                    <a:pt x="92" y="196"/>
                    <a:pt x="92" y="196"/>
                  </a:cubicBezTo>
                  <a:cubicBezTo>
                    <a:pt x="92" y="196"/>
                    <a:pt x="92" y="196"/>
                    <a:pt x="92" y="196"/>
                  </a:cubicBezTo>
                  <a:cubicBezTo>
                    <a:pt x="92" y="197"/>
                    <a:pt x="92" y="197"/>
                    <a:pt x="92" y="197"/>
                  </a:cubicBezTo>
                  <a:cubicBezTo>
                    <a:pt x="94" y="207"/>
                    <a:pt x="94" y="207"/>
                    <a:pt x="94" y="207"/>
                  </a:cubicBezTo>
                  <a:cubicBezTo>
                    <a:pt x="112" y="227"/>
                    <a:pt x="112" y="227"/>
                    <a:pt x="112" y="227"/>
                  </a:cubicBezTo>
                  <a:cubicBezTo>
                    <a:pt x="118" y="230"/>
                    <a:pt x="118" y="230"/>
                    <a:pt x="118" y="230"/>
                  </a:cubicBezTo>
                  <a:cubicBezTo>
                    <a:pt x="118" y="230"/>
                    <a:pt x="118" y="230"/>
                    <a:pt x="118" y="230"/>
                  </a:cubicBezTo>
                  <a:cubicBezTo>
                    <a:pt x="121" y="232"/>
                    <a:pt x="121" y="232"/>
                    <a:pt x="121" y="232"/>
                  </a:cubicBezTo>
                  <a:cubicBezTo>
                    <a:pt x="121" y="232"/>
                    <a:pt x="121" y="232"/>
                    <a:pt x="121" y="232"/>
                  </a:cubicBezTo>
                  <a:cubicBezTo>
                    <a:pt x="135" y="252"/>
                    <a:pt x="135" y="252"/>
                    <a:pt x="135" y="252"/>
                  </a:cubicBezTo>
                  <a:cubicBezTo>
                    <a:pt x="145" y="250"/>
                    <a:pt x="145" y="250"/>
                    <a:pt x="145" y="250"/>
                  </a:cubicBezTo>
                  <a:cubicBezTo>
                    <a:pt x="146" y="250"/>
                    <a:pt x="146" y="250"/>
                    <a:pt x="146" y="250"/>
                  </a:cubicBezTo>
                  <a:cubicBezTo>
                    <a:pt x="147" y="250"/>
                    <a:pt x="147" y="250"/>
                    <a:pt x="147" y="250"/>
                  </a:cubicBezTo>
                  <a:cubicBezTo>
                    <a:pt x="147" y="251"/>
                    <a:pt x="147" y="251"/>
                    <a:pt x="147" y="251"/>
                  </a:cubicBezTo>
                  <a:cubicBezTo>
                    <a:pt x="148" y="252"/>
                    <a:pt x="148" y="252"/>
                    <a:pt x="148" y="252"/>
                  </a:cubicBezTo>
                  <a:cubicBezTo>
                    <a:pt x="157" y="271"/>
                    <a:pt x="157" y="271"/>
                    <a:pt x="157" y="271"/>
                  </a:cubicBezTo>
                  <a:cubicBezTo>
                    <a:pt x="168" y="278"/>
                    <a:pt x="168" y="278"/>
                    <a:pt x="168" y="278"/>
                  </a:cubicBezTo>
                  <a:cubicBezTo>
                    <a:pt x="177" y="280"/>
                    <a:pt x="177" y="280"/>
                    <a:pt x="177" y="280"/>
                  </a:cubicBezTo>
                  <a:cubicBezTo>
                    <a:pt x="182" y="292"/>
                    <a:pt x="182" y="292"/>
                    <a:pt x="182" y="292"/>
                  </a:cubicBezTo>
                  <a:cubicBezTo>
                    <a:pt x="189" y="292"/>
                    <a:pt x="189" y="292"/>
                    <a:pt x="189" y="292"/>
                  </a:cubicBezTo>
                  <a:cubicBezTo>
                    <a:pt x="189" y="293"/>
                    <a:pt x="189" y="293"/>
                    <a:pt x="189" y="293"/>
                  </a:cubicBezTo>
                  <a:cubicBezTo>
                    <a:pt x="189" y="293"/>
                    <a:pt x="189" y="293"/>
                    <a:pt x="189" y="293"/>
                  </a:cubicBezTo>
                  <a:cubicBezTo>
                    <a:pt x="203" y="301"/>
                    <a:pt x="203" y="301"/>
                    <a:pt x="203" y="301"/>
                  </a:cubicBezTo>
                  <a:cubicBezTo>
                    <a:pt x="203" y="301"/>
                    <a:pt x="203" y="301"/>
                    <a:pt x="203" y="301"/>
                  </a:cubicBezTo>
                  <a:cubicBezTo>
                    <a:pt x="203" y="301"/>
                    <a:pt x="203" y="301"/>
                    <a:pt x="203" y="301"/>
                  </a:cubicBezTo>
                  <a:cubicBezTo>
                    <a:pt x="204" y="302"/>
                    <a:pt x="204" y="302"/>
                    <a:pt x="204" y="302"/>
                  </a:cubicBezTo>
                  <a:cubicBezTo>
                    <a:pt x="214" y="314"/>
                    <a:pt x="214" y="314"/>
                    <a:pt x="214" y="314"/>
                  </a:cubicBezTo>
                  <a:cubicBezTo>
                    <a:pt x="229" y="312"/>
                    <a:pt x="229" y="312"/>
                    <a:pt x="229" y="312"/>
                  </a:cubicBezTo>
                  <a:cubicBezTo>
                    <a:pt x="230" y="312"/>
                    <a:pt x="230" y="312"/>
                    <a:pt x="230" y="312"/>
                  </a:cubicBezTo>
                  <a:cubicBezTo>
                    <a:pt x="236" y="314"/>
                    <a:pt x="236" y="314"/>
                    <a:pt x="236" y="314"/>
                  </a:cubicBezTo>
                  <a:cubicBezTo>
                    <a:pt x="236" y="314"/>
                    <a:pt x="236" y="314"/>
                    <a:pt x="236" y="314"/>
                  </a:cubicBezTo>
                  <a:cubicBezTo>
                    <a:pt x="246" y="322"/>
                    <a:pt x="246" y="322"/>
                    <a:pt x="246" y="322"/>
                  </a:cubicBezTo>
                  <a:cubicBezTo>
                    <a:pt x="263" y="324"/>
                    <a:pt x="263" y="324"/>
                    <a:pt x="263" y="324"/>
                  </a:cubicBezTo>
                  <a:cubicBezTo>
                    <a:pt x="273" y="322"/>
                    <a:pt x="273" y="322"/>
                    <a:pt x="273" y="322"/>
                  </a:cubicBezTo>
                  <a:cubicBezTo>
                    <a:pt x="273" y="322"/>
                    <a:pt x="273" y="322"/>
                    <a:pt x="273" y="322"/>
                  </a:cubicBezTo>
                  <a:cubicBezTo>
                    <a:pt x="287" y="320"/>
                    <a:pt x="296" y="321"/>
                    <a:pt x="299" y="324"/>
                  </a:cubicBezTo>
                  <a:cubicBezTo>
                    <a:pt x="301" y="328"/>
                    <a:pt x="300" y="331"/>
                    <a:pt x="295" y="335"/>
                  </a:cubicBezTo>
                  <a:cubicBezTo>
                    <a:pt x="291" y="339"/>
                    <a:pt x="291" y="339"/>
                    <a:pt x="291" y="339"/>
                  </a:cubicBezTo>
                  <a:cubicBezTo>
                    <a:pt x="290" y="341"/>
                    <a:pt x="292" y="344"/>
                    <a:pt x="297" y="349"/>
                  </a:cubicBezTo>
                  <a:cubicBezTo>
                    <a:pt x="297" y="350"/>
                    <a:pt x="297" y="350"/>
                    <a:pt x="297" y="350"/>
                  </a:cubicBezTo>
                  <a:cubicBezTo>
                    <a:pt x="297" y="350"/>
                    <a:pt x="297" y="350"/>
                    <a:pt x="297" y="350"/>
                  </a:cubicBezTo>
                  <a:cubicBezTo>
                    <a:pt x="300" y="352"/>
                    <a:pt x="300" y="352"/>
                    <a:pt x="300" y="352"/>
                  </a:cubicBezTo>
                  <a:cubicBezTo>
                    <a:pt x="301" y="351"/>
                    <a:pt x="301" y="351"/>
                    <a:pt x="301" y="351"/>
                  </a:cubicBezTo>
                  <a:cubicBezTo>
                    <a:pt x="311" y="332"/>
                    <a:pt x="319" y="322"/>
                    <a:pt x="325" y="320"/>
                  </a:cubicBezTo>
                  <a:cubicBezTo>
                    <a:pt x="331" y="318"/>
                    <a:pt x="343" y="323"/>
                    <a:pt x="363" y="335"/>
                  </a:cubicBezTo>
                  <a:cubicBezTo>
                    <a:pt x="387" y="339"/>
                    <a:pt x="387" y="339"/>
                    <a:pt x="387" y="339"/>
                  </a:cubicBezTo>
                  <a:cubicBezTo>
                    <a:pt x="387" y="340"/>
                    <a:pt x="387" y="340"/>
                    <a:pt x="387" y="340"/>
                  </a:cubicBezTo>
                  <a:cubicBezTo>
                    <a:pt x="387" y="341"/>
                    <a:pt x="387" y="341"/>
                    <a:pt x="387" y="341"/>
                  </a:cubicBezTo>
                  <a:cubicBezTo>
                    <a:pt x="385" y="352"/>
                    <a:pt x="385" y="352"/>
                    <a:pt x="385" y="352"/>
                  </a:cubicBezTo>
                  <a:cubicBezTo>
                    <a:pt x="397" y="354"/>
                    <a:pt x="397" y="354"/>
                    <a:pt x="397" y="354"/>
                  </a:cubicBezTo>
                  <a:cubicBezTo>
                    <a:pt x="397" y="369"/>
                    <a:pt x="397" y="369"/>
                    <a:pt x="397" y="369"/>
                  </a:cubicBezTo>
                  <a:cubicBezTo>
                    <a:pt x="401" y="376"/>
                    <a:pt x="403" y="380"/>
                    <a:pt x="405" y="381"/>
                  </a:cubicBezTo>
                  <a:cubicBezTo>
                    <a:pt x="407" y="382"/>
                    <a:pt x="419" y="382"/>
                    <a:pt x="441" y="381"/>
                  </a:cubicBezTo>
                  <a:cubicBezTo>
                    <a:pt x="453" y="374"/>
                    <a:pt x="453" y="374"/>
                    <a:pt x="453" y="374"/>
                  </a:cubicBezTo>
                  <a:cubicBezTo>
                    <a:pt x="465" y="358"/>
                    <a:pt x="465" y="358"/>
                    <a:pt x="465" y="358"/>
                  </a:cubicBezTo>
                  <a:cubicBezTo>
                    <a:pt x="479" y="357"/>
                    <a:pt x="479" y="357"/>
                    <a:pt x="479" y="357"/>
                  </a:cubicBezTo>
                  <a:cubicBezTo>
                    <a:pt x="486" y="355"/>
                    <a:pt x="486" y="355"/>
                    <a:pt x="486" y="355"/>
                  </a:cubicBezTo>
                  <a:cubicBezTo>
                    <a:pt x="512" y="340"/>
                    <a:pt x="512" y="340"/>
                    <a:pt x="512" y="340"/>
                  </a:cubicBezTo>
                  <a:cubicBezTo>
                    <a:pt x="513" y="340"/>
                    <a:pt x="513" y="340"/>
                    <a:pt x="513" y="340"/>
                  </a:cubicBezTo>
                  <a:cubicBezTo>
                    <a:pt x="513" y="340"/>
                    <a:pt x="513" y="340"/>
                    <a:pt x="513" y="340"/>
                  </a:cubicBezTo>
                  <a:cubicBezTo>
                    <a:pt x="513" y="340"/>
                    <a:pt x="513" y="340"/>
                    <a:pt x="513" y="340"/>
                  </a:cubicBezTo>
                  <a:cubicBezTo>
                    <a:pt x="528" y="338"/>
                    <a:pt x="537" y="338"/>
                    <a:pt x="539" y="340"/>
                  </a:cubicBezTo>
                  <a:cubicBezTo>
                    <a:pt x="557" y="354"/>
                    <a:pt x="557" y="354"/>
                    <a:pt x="557" y="354"/>
                  </a:cubicBezTo>
                  <a:cubicBezTo>
                    <a:pt x="562" y="356"/>
                    <a:pt x="562" y="356"/>
                    <a:pt x="562" y="356"/>
                  </a:cubicBezTo>
                  <a:cubicBezTo>
                    <a:pt x="563" y="357"/>
                    <a:pt x="563" y="357"/>
                    <a:pt x="563" y="357"/>
                  </a:cubicBezTo>
                  <a:cubicBezTo>
                    <a:pt x="569" y="360"/>
                    <a:pt x="569" y="360"/>
                    <a:pt x="569" y="360"/>
                  </a:cubicBezTo>
                  <a:cubicBezTo>
                    <a:pt x="570" y="360"/>
                    <a:pt x="570" y="360"/>
                    <a:pt x="570" y="360"/>
                  </a:cubicBezTo>
                  <a:cubicBezTo>
                    <a:pt x="570" y="359"/>
                    <a:pt x="570" y="359"/>
                    <a:pt x="570" y="359"/>
                  </a:cubicBezTo>
                  <a:cubicBezTo>
                    <a:pt x="570" y="358"/>
                    <a:pt x="570" y="358"/>
                    <a:pt x="570" y="358"/>
                  </a:cubicBezTo>
                  <a:cubicBezTo>
                    <a:pt x="570" y="358"/>
                    <a:pt x="570" y="358"/>
                    <a:pt x="570" y="358"/>
                  </a:cubicBezTo>
                  <a:cubicBezTo>
                    <a:pt x="570" y="358"/>
                    <a:pt x="570" y="358"/>
                    <a:pt x="570" y="358"/>
                  </a:cubicBezTo>
                  <a:cubicBezTo>
                    <a:pt x="573" y="346"/>
                    <a:pt x="573" y="346"/>
                    <a:pt x="573" y="346"/>
                  </a:cubicBezTo>
                  <a:cubicBezTo>
                    <a:pt x="571" y="342"/>
                    <a:pt x="571" y="339"/>
                    <a:pt x="573" y="337"/>
                  </a:cubicBezTo>
                  <a:cubicBezTo>
                    <a:pt x="573" y="335"/>
                    <a:pt x="575" y="334"/>
                    <a:pt x="579" y="333"/>
                  </a:cubicBezTo>
                  <a:cubicBezTo>
                    <a:pt x="585" y="332"/>
                    <a:pt x="590" y="337"/>
                    <a:pt x="596" y="348"/>
                  </a:cubicBezTo>
                  <a:cubicBezTo>
                    <a:pt x="597" y="348"/>
                    <a:pt x="597" y="348"/>
                    <a:pt x="597" y="348"/>
                  </a:cubicBezTo>
                  <a:cubicBezTo>
                    <a:pt x="597" y="348"/>
                    <a:pt x="597" y="348"/>
                    <a:pt x="597" y="348"/>
                  </a:cubicBezTo>
                  <a:cubicBezTo>
                    <a:pt x="607" y="344"/>
                    <a:pt x="607" y="344"/>
                    <a:pt x="607" y="344"/>
                  </a:cubicBezTo>
                  <a:cubicBezTo>
                    <a:pt x="609" y="344"/>
                    <a:pt x="610" y="342"/>
                    <a:pt x="610" y="340"/>
                  </a:cubicBezTo>
                  <a:cubicBezTo>
                    <a:pt x="608" y="332"/>
                    <a:pt x="608" y="332"/>
                    <a:pt x="608" y="332"/>
                  </a:cubicBezTo>
                  <a:cubicBezTo>
                    <a:pt x="608" y="332"/>
                    <a:pt x="608" y="332"/>
                    <a:pt x="608" y="332"/>
                  </a:cubicBezTo>
                  <a:cubicBezTo>
                    <a:pt x="607" y="329"/>
                    <a:pt x="608" y="326"/>
                    <a:pt x="611" y="325"/>
                  </a:cubicBezTo>
                  <a:cubicBezTo>
                    <a:pt x="615" y="322"/>
                    <a:pt x="615" y="322"/>
                    <a:pt x="615" y="322"/>
                  </a:cubicBezTo>
                  <a:cubicBezTo>
                    <a:pt x="623" y="312"/>
                    <a:pt x="623" y="312"/>
                    <a:pt x="623" y="312"/>
                  </a:cubicBezTo>
                  <a:cubicBezTo>
                    <a:pt x="629" y="299"/>
                    <a:pt x="629" y="299"/>
                    <a:pt x="629" y="299"/>
                  </a:cubicBezTo>
                  <a:cubicBezTo>
                    <a:pt x="624" y="291"/>
                    <a:pt x="623" y="285"/>
                    <a:pt x="624" y="281"/>
                  </a:cubicBezTo>
                  <a:cubicBezTo>
                    <a:pt x="625" y="270"/>
                    <a:pt x="625" y="270"/>
                    <a:pt x="625" y="270"/>
                  </a:cubicBezTo>
                  <a:cubicBezTo>
                    <a:pt x="623" y="265"/>
                    <a:pt x="622" y="262"/>
                    <a:pt x="622" y="259"/>
                  </a:cubicBezTo>
                  <a:cubicBezTo>
                    <a:pt x="622" y="258"/>
                    <a:pt x="620" y="254"/>
                    <a:pt x="617" y="249"/>
                  </a:cubicBezTo>
                  <a:cubicBezTo>
                    <a:pt x="617" y="249"/>
                    <a:pt x="617" y="249"/>
                    <a:pt x="617" y="249"/>
                  </a:cubicBezTo>
                  <a:cubicBezTo>
                    <a:pt x="617" y="248"/>
                    <a:pt x="617" y="248"/>
                    <a:pt x="617" y="248"/>
                  </a:cubicBezTo>
                  <a:cubicBezTo>
                    <a:pt x="615" y="234"/>
                    <a:pt x="615" y="234"/>
                    <a:pt x="615" y="234"/>
                  </a:cubicBezTo>
                  <a:cubicBezTo>
                    <a:pt x="615" y="231"/>
                    <a:pt x="615" y="228"/>
                    <a:pt x="615" y="224"/>
                  </a:cubicBezTo>
                  <a:cubicBezTo>
                    <a:pt x="612" y="221"/>
                    <a:pt x="609" y="218"/>
                    <a:pt x="608" y="216"/>
                  </a:cubicBezTo>
                  <a:cubicBezTo>
                    <a:pt x="602" y="208"/>
                    <a:pt x="602" y="208"/>
                    <a:pt x="602" y="208"/>
                  </a:cubicBezTo>
                  <a:cubicBezTo>
                    <a:pt x="601" y="207"/>
                    <a:pt x="601" y="207"/>
                    <a:pt x="601" y="207"/>
                  </a:cubicBezTo>
                  <a:cubicBezTo>
                    <a:pt x="601" y="206"/>
                    <a:pt x="601" y="206"/>
                    <a:pt x="601" y="206"/>
                  </a:cubicBezTo>
                  <a:cubicBezTo>
                    <a:pt x="601" y="206"/>
                    <a:pt x="601" y="206"/>
                    <a:pt x="601" y="206"/>
                  </a:cubicBezTo>
                  <a:cubicBezTo>
                    <a:pt x="599" y="196"/>
                    <a:pt x="599" y="196"/>
                    <a:pt x="599" y="196"/>
                  </a:cubicBezTo>
                  <a:cubicBezTo>
                    <a:pt x="593" y="191"/>
                    <a:pt x="593" y="191"/>
                    <a:pt x="593" y="191"/>
                  </a:cubicBezTo>
                  <a:cubicBezTo>
                    <a:pt x="593" y="192"/>
                    <a:pt x="593" y="192"/>
                    <a:pt x="593" y="192"/>
                  </a:cubicBezTo>
                  <a:cubicBezTo>
                    <a:pt x="582" y="182"/>
                    <a:pt x="582" y="182"/>
                    <a:pt x="582" y="182"/>
                  </a:cubicBezTo>
                  <a:cubicBezTo>
                    <a:pt x="582" y="183"/>
                    <a:pt x="582" y="183"/>
                    <a:pt x="582" y="183"/>
                  </a:cubicBezTo>
                  <a:cubicBezTo>
                    <a:pt x="583" y="196"/>
                    <a:pt x="583" y="196"/>
                    <a:pt x="583" y="196"/>
                  </a:cubicBezTo>
                  <a:cubicBezTo>
                    <a:pt x="583" y="196"/>
                    <a:pt x="583" y="196"/>
                    <a:pt x="583" y="196"/>
                  </a:cubicBezTo>
                  <a:cubicBezTo>
                    <a:pt x="583" y="197"/>
                    <a:pt x="583" y="197"/>
                    <a:pt x="583" y="197"/>
                  </a:cubicBezTo>
                  <a:cubicBezTo>
                    <a:pt x="577" y="200"/>
                    <a:pt x="577" y="200"/>
                    <a:pt x="577" y="200"/>
                  </a:cubicBezTo>
                  <a:cubicBezTo>
                    <a:pt x="577" y="208"/>
                    <a:pt x="577" y="208"/>
                    <a:pt x="577" y="208"/>
                  </a:cubicBezTo>
                  <a:cubicBezTo>
                    <a:pt x="577" y="209"/>
                    <a:pt x="577" y="209"/>
                    <a:pt x="577" y="209"/>
                  </a:cubicBezTo>
                  <a:cubicBezTo>
                    <a:pt x="563" y="214"/>
                    <a:pt x="563" y="214"/>
                    <a:pt x="563" y="214"/>
                  </a:cubicBezTo>
                  <a:cubicBezTo>
                    <a:pt x="558" y="203"/>
                    <a:pt x="558" y="203"/>
                    <a:pt x="558" y="203"/>
                  </a:cubicBezTo>
                  <a:cubicBezTo>
                    <a:pt x="555" y="202"/>
                    <a:pt x="555" y="202"/>
                    <a:pt x="555" y="202"/>
                  </a:cubicBezTo>
                  <a:cubicBezTo>
                    <a:pt x="551" y="207"/>
                    <a:pt x="551" y="207"/>
                    <a:pt x="551" y="207"/>
                  </a:cubicBezTo>
                  <a:cubicBezTo>
                    <a:pt x="548" y="215"/>
                    <a:pt x="548" y="215"/>
                    <a:pt x="548" y="215"/>
                  </a:cubicBezTo>
                  <a:cubicBezTo>
                    <a:pt x="538" y="218"/>
                    <a:pt x="538" y="218"/>
                    <a:pt x="538" y="218"/>
                  </a:cubicBezTo>
                  <a:cubicBezTo>
                    <a:pt x="532" y="214"/>
                    <a:pt x="532" y="214"/>
                    <a:pt x="532" y="214"/>
                  </a:cubicBezTo>
                  <a:cubicBezTo>
                    <a:pt x="524" y="211"/>
                    <a:pt x="524" y="211"/>
                    <a:pt x="524" y="211"/>
                  </a:cubicBezTo>
                  <a:cubicBezTo>
                    <a:pt x="522" y="200"/>
                    <a:pt x="522" y="200"/>
                    <a:pt x="522" y="200"/>
                  </a:cubicBezTo>
                  <a:cubicBezTo>
                    <a:pt x="519" y="193"/>
                    <a:pt x="519" y="193"/>
                    <a:pt x="519" y="193"/>
                  </a:cubicBezTo>
                  <a:cubicBezTo>
                    <a:pt x="514" y="191"/>
                    <a:pt x="514" y="191"/>
                    <a:pt x="514" y="191"/>
                  </a:cubicBezTo>
                  <a:cubicBezTo>
                    <a:pt x="513" y="190"/>
                    <a:pt x="513" y="190"/>
                    <a:pt x="513" y="190"/>
                  </a:cubicBezTo>
                  <a:cubicBezTo>
                    <a:pt x="510" y="186"/>
                    <a:pt x="510" y="186"/>
                    <a:pt x="510" y="186"/>
                  </a:cubicBezTo>
                  <a:cubicBezTo>
                    <a:pt x="510" y="186"/>
                    <a:pt x="510" y="186"/>
                    <a:pt x="510" y="186"/>
                  </a:cubicBezTo>
                  <a:cubicBezTo>
                    <a:pt x="506" y="180"/>
                    <a:pt x="506" y="180"/>
                    <a:pt x="506" y="180"/>
                  </a:cubicBezTo>
                  <a:cubicBezTo>
                    <a:pt x="501" y="172"/>
                    <a:pt x="501" y="172"/>
                    <a:pt x="501" y="172"/>
                  </a:cubicBezTo>
                  <a:cubicBezTo>
                    <a:pt x="496" y="172"/>
                    <a:pt x="496" y="172"/>
                    <a:pt x="496" y="172"/>
                  </a:cubicBezTo>
                  <a:cubicBezTo>
                    <a:pt x="488" y="175"/>
                    <a:pt x="488" y="175"/>
                    <a:pt x="488" y="175"/>
                  </a:cubicBezTo>
                  <a:cubicBezTo>
                    <a:pt x="487" y="176"/>
                    <a:pt x="487" y="176"/>
                    <a:pt x="487" y="176"/>
                  </a:cubicBezTo>
                  <a:cubicBezTo>
                    <a:pt x="467" y="174"/>
                    <a:pt x="467" y="174"/>
                    <a:pt x="467" y="174"/>
                  </a:cubicBezTo>
                  <a:cubicBezTo>
                    <a:pt x="451" y="171"/>
                    <a:pt x="451" y="171"/>
                    <a:pt x="451" y="171"/>
                  </a:cubicBezTo>
                  <a:cubicBezTo>
                    <a:pt x="450" y="170"/>
                    <a:pt x="447" y="169"/>
                    <a:pt x="443" y="166"/>
                  </a:cubicBezTo>
                  <a:cubicBezTo>
                    <a:pt x="431" y="162"/>
                    <a:pt x="431" y="162"/>
                    <a:pt x="431" y="162"/>
                  </a:cubicBezTo>
                  <a:cubicBezTo>
                    <a:pt x="422" y="160"/>
                    <a:pt x="417" y="158"/>
                    <a:pt x="415" y="156"/>
                  </a:cubicBezTo>
                  <a:cubicBezTo>
                    <a:pt x="413" y="154"/>
                    <a:pt x="413" y="154"/>
                    <a:pt x="413" y="154"/>
                  </a:cubicBezTo>
                  <a:cubicBezTo>
                    <a:pt x="411" y="154"/>
                    <a:pt x="411" y="154"/>
                    <a:pt x="411" y="154"/>
                  </a:cubicBezTo>
                  <a:cubicBezTo>
                    <a:pt x="403" y="150"/>
                    <a:pt x="403" y="150"/>
                    <a:pt x="403" y="150"/>
                  </a:cubicBezTo>
                  <a:cubicBezTo>
                    <a:pt x="403" y="149"/>
                    <a:pt x="403" y="149"/>
                    <a:pt x="403" y="149"/>
                  </a:cubicBezTo>
                  <a:cubicBezTo>
                    <a:pt x="401" y="148"/>
                    <a:pt x="400" y="146"/>
                    <a:pt x="399" y="145"/>
                  </a:cubicBezTo>
                  <a:cubicBezTo>
                    <a:pt x="398" y="141"/>
                    <a:pt x="398" y="141"/>
                    <a:pt x="398" y="141"/>
                  </a:cubicBezTo>
                  <a:cubicBezTo>
                    <a:pt x="395" y="136"/>
                    <a:pt x="395" y="136"/>
                    <a:pt x="395" y="136"/>
                  </a:cubicBezTo>
                  <a:cubicBezTo>
                    <a:pt x="389" y="134"/>
                    <a:pt x="389" y="134"/>
                    <a:pt x="389" y="134"/>
                  </a:cubicBezTo>
                  <a:cubicBezTo>
                    <a:pt x="387" y="135"/>
                    <a:pt x="387" y="135"/>
                    <a:pt x="387" y="135"/>
                  </a:cubicBezTo>
                  <a:cubicBezTo>
                    <a:pt x="385" y="137"/>
                    <a:pt x="385" y="137"/>
                    <a:pt x="385" y="137"/>
                  </a:cubicBezTo>
                  <a:cubicBezTo>
                    <a:pt x="384" y="138"/>
                    <a:pt x="384" y="138"/>
                    <a:pt x="384" y="138"/>
                  </a:cubicBezTo>
                  <a:cubicBezTo>
                    <a:pt x="382" y="139"/>
                    <a:pt x="380" y="140"/>
                    <a:pt x="379" y="140"/>
                  </a:cubicBezTo>
                  <a:cubicBezTo>
                    <a:pt x="375" y="141"/>
                    <a:pt x="372" y="140"/>
                    <a:pt x="369" y="136"/>
                  </a:cubicBezTo>
                  <a:cubicBezTo>
                    <a:pt x="361" y="128"/>
                    <a:pt x="361" y="128"/>
                    <a:pt x="361" y="128"/>
                  </a:cubicBezTo>
                  <a:cubicBezTo>
                    <a:pt x="358" y="124"/>
                    <a:pt x="356" y="121"/>
                    <a:pt x="355" y="119"/>
                  </a:cubicBezTo>
                  <a:cubicBezTo>
                    <a:pt x="353" y="116"/>
                    <a:pt x="353" y="116"/>
                    <a:pt x="353" y="116"/>
                  </a:cubicBezTo>
                  <a:cubicBezTo>
                    <a:pt x="351" y="113"/>
                    <a:pt x="349" y="110"/>
                    <a:pt x="347" y="108"/>
                  </a:cubicBezTo>
                  <a:cubicBezTo>
                    <a:pt x="346" y="104"/>
                    <a:pt x="346" y="101"/>
                    <a:pt x="347" y="98"/>
                  </a:cubicBezTo>
                  <a:cubicBezTo>
                    <a:pt x="347" y="98"/>
                    <a:pt x="347" y="98"/>
                    <a:pt x="347" y="98"/>
                  </a:cubicBezTo>
                  <a:cubicBezTo>
                    <a:pt x="347" y="98"/>
                    <a:pt x="347" y="98"/>
                    <a:pt x="347" y="98"/>
                  </a:cubicBezTo>
                  <a:cubicBezTo>
                    <a:pt x="352" y="89"/>
                    <a:pt x="352" y="89"/>
                    <a:pt x="352" y="89"/>
                  </a:cubicBezTo>
                  <a:cubicBezTo>
                    <a:pt x="355" y="80"/>
                    <a:pt x="355" y="80"/>
                    <a:pt x="355" y="80"/>
                  </a:cubicBezTo>
                  <a:cubicBezTo>
                    <a:pt x="356" y="74"/>
                    <a:pt x="356" y="74"/>
                    <a:pt x="356" y="74"/>
                  </a:cubicBezTo>
                  <a:cubicBezTo>
                    <a:pt x="354" y="64"/>
                    <a:pt x="354" y="64"/>
                    <a:pt x="354" y="64"/>
                  </a:cubicBezTo>
                  <a:cubicBezTo>
                    <a:pt x="348" y="59"/>
                    <a:pt x="348" y="59"/>
                    <a:pt x="348" y="59"/>
                  </a:cubicBezTo>
                  <a:cubicBezTo>
                    <a:pt x="349" y="52"/>
                    <a:pt x="349" y="52"/>
                    <a:pt x="349" y="52"/>
                  </a:cubicBezTo>
                  <a:cubicBezTo>
                    <a:pt x="349" y="46"/>
                    <a:pt x="351" y="43"/>
                    <a:pt x="355" y="42"/>
                  </a:cubicBezTo>
                  <a:cubicBezTo>
                    <a:pt x="357" y="42"/>
                    <a:pt x="357" y="41"/>
                    <a:pt x="357" y="40"/>
                  </a:cubicBezTo>
                  <a:cubicBezTo>
                    <a:pt x="357" y="39"/>
                    <a:pt x="357" y="39"/>
                    <a:pt x="357" y="39"/>
                  </a:cubicBezTo>
                  <a:cubicBezTo>
                    <a:pt x="357" y="31"/>
                    <a:pt x="357" y="31"/>
                    <a:pt x="357" y="31"/>
                  </a:cubicBezTo>
                  <a:cubicBezTo>
                    <a:pt x="357" y="31"/>
                    <a:pt x="357" y="31"/>
                    <a:pt x="357" y="31"/>
                  </a:cubicBezTo>
                  <a:cubicBezTo>
                    <a:pt x="357" y="31"/>
                    <a:pt x="357" y="31"/>
                    <a:pt x="357" y="31"/>
                  </a:cubicBezTo>
                  <a:cubicBezTo>
                    <a:pt x="357" y="22"/>
                    <a:pt x="357" y="22"/>
                    <a:pt x="357" y="22"/>
                  </a:cubicBezTo>
                  <a:cubicBezTo>
                    <a:pt x="357" y="22"/>
                    <a:pt x="357" y="22"/>
                    <a:pt x="357" y="22"/>
                  </a:cubicBezTo>
                  <a:cubicBezTo>
                    <a:pt x="356" y="21"/>
                    <a:pt x="356" y="21"/>
                    <a:pt x="356" y="21"/>
                  </a:cubicBezTo>
                  <a:cubicBezTo>
                    <a:pt x="356" y="21"/>
                    <a:pt x="356" y="21"/>
                    <a:pt x="356" y="21"/>
                  </a:cubicBezTo>
                  <a:cubicBezTo>
                    <a:pt x="356" y="21"/>
                    <a:pt x="356" y="21"/>
                    <a:pt x="356" y="21"/>
                  </a:cubicBezTo>
                  <a:cubicBezTo>
                    <a:pt x="355" y="20"/>
                    <a:pt x="355" y="20"/>
                    <a:pt x="355" y="20"/>
                  </a:cubicBezTo>
                  <a:cubicBezTo>
                    <a:pt x="355" y="20"/>
                    <a:pt x="355" y="20"/>
                    <a:pt x="355" y="20"/>
                  </a:cubicBezTo>
                  <a:cubicBezTo>
                    <a:pt x="354" y="20"/>
                    <a:pt x="354" y="20"/>
                    <a:pt x="354" y="20"/>
                  </a:cubicBezTo>
                  <a:cubicBezTo>
                    <a:pt x="347" y="15"/>
                    <a:pt x="347" y="15"/>
                    <a:pt x="347" y="15"/>
                  </a:cubicBezTo>
                  <a:cubicBezTo>
                    <a:pt x="347" y="15"/>
                    <a:pt x="347" y="15"/>
                    <a:pt x="347" y="15"/>
                  </a:cubicBezTo>
                  <a:cubicBezTo>
                    <a:pt x="347" y="15"/>
                    <a:pt x="347" y="15"/>
                    <a:pt x="347" y="15"/>
                  </a:cubicBezTo>
                  <a:cubicBezTo>
                    <a:pt x="341" y="10"/>
                    <a:pt x="341" y="10"/>
                    <a:pt x="341" y="10"/>
                  </a:cubicBezTo>
                  <a:cubicBezTo>
                    <a:pt x="322" y="7"/>
                    <a:pt x="322" y="7"/>
                    <a:pt x="322" y="7"/>
                  </a:cubicBezTo>
                  <a:cubicBezTo>
                    <a:pt x="322" y="7"/>
                    <a:pt x="322" y="7"/>
                    <a:pt x="322" y="7"/>
                  </a:cubicBezTo>
                  <a:cubicBezTo>
                    <a:pt x="316" y="2"/>
                    <a:pt x="316" y="2"/>
                    <a:pt x="316" y="2"/>
                  </a:cubicBezTo>
                  <a:cubicBezTo>
                    <a:pt x="305" y="2"/>
                    <a:pt x="305" y="2"/>
                    <a:pt x="305" y="2"/>
                  </a:cubicBezTo>
                  <a:cubicBezTo>
                    <a:pt x="303" y="2"/>
                    <a:pt x="301" y="4"/>
                    <a:pt x="299" y="5"/>
                  </a:cubicBezTo>
                  <a:cubicBezTo>
                    <a:pt x="298" y="5"/>
                    <a:pt x="298" y="5"/>
                    <a:pt x="298" y="5"/>
                  </a:cubicBezTo>
                  <a:cubicBezTo>
                    <a:pt x="289" y="8"/>
                    <a:pt x="289" y="8"/>
                    <a:pt x="289" y="8"/>
                  </a:cubicBezTo>
                  <a:cubicBezTo>
                    <a:pt x="267" y="8"/>
                    <a:pt x="267" y="8"/>
                    <a:pt x="267" y="8"/>
                  </a:cubicBezTo>
                  <a:cubicBezTo>
                    <a:pt x="264" y="9"/>
                    <a:pt x="261" y="10"/>
                    <a:pt x="260" y="12"/>
                  </a:cubicBezTo>
                  <a:cubicBezTo>
                    <a:pt x="257" y="14"/>
                    <a:pt x="253" y="15"/>
                    <a:pt x="247" y="17"/>
                  </a:cubicBezTo>
                  <a:cubicBezTo>
                    <a:pt x="237" y="20"/>
                    <a:pt x="237" y="20"/>
                    <a:pt x="237" y="20"/>
                  </a:cubicBezTo>
                  <a:cubicBezTo>
                    <a:pt x="237" y="20"/>
                    <a:pt x="237" y="20"/>
                    <a:pt x="237" y="20"/>
                  </a:cubicBezTo>
                  <a:cubicBezTo>
                    <a:pt x="236" y="20"/>
                    <a:pt x="236" y="20"/>
                    <a:pt x="236" y="20"/>
                  </a:cubicBezTo>
                  <a:cubicBezTo>
                    <a:pt x="221" y="18"/>
                    <a:pt x="221" y="18"/>
                    <a:pt x="221" y="18"/>
                  </a:cubicBezTo>
                  <a:cubicBezTo>
                    <a:pt x="220" y="18"/>
                    <a:pt x="220" y="18"/>
                    <a:pt x="220" y="18"/>
                  </a:cubicBezTo>
                  <a:cubicBezTo>
                    <a:pt x="220" y="18"/>
                    <a:pt x="220" y="18"/>
                    <a:pt x="220" y="18"/>
                  </a:cubicBezTo>
                  <a:cubicBezTo>
                    <a:pt x="220" y="18"/>
                    <a:pt x="220" y="18"/>
                    <a:pt x="220" y="18"/>
                  </a:cubicBezTo>
                  <a:cubicBezTo>
                    <a:pt x="215" y="18"/>
                    <a:pt x="215" y="18"/>
                    <a:pt x="215" y="18"/>
                  </a:cubicBezTo>
                  <a:cubicBezTo>
                    <a:pt x="206" y="20"/>
                    <a:pt x="206" y="20"/>
                    <a:pt x="206" y="20"/>
                  </a:cubicBezTo>
                  <a:cubicBezTo>
                    <a:pt x="188" y="22"/>
                    <a:pt x="188" y="22"/>
                    <a:pt x="188" y="22"/>
                  </a:cubicBezTo>
                  <a:cubicBezTo>
                    <a:pt x="188" y="22"/>
                    <a:pt x="188" y="22"/>
                    <a:pt x="188" y="22"/>
                  </a:cubicBezTo>
                  <a:cubicBezTo>
                    <a:pt x="187" y="22"/>
                    <a:pt x="187" y="22"/>
                    <a:pt x="187" y="22"/>
                  </a:cubicBezTo>
                  <a:cubicBezTo>
                    <a:pt x="179" y="18"/>
                    <a:pt x="179" y="18"/>
                    <a:pt x="179" y="18"/>
                  </a:cubicBezTo>
                  <a:cubicBezTo>
                    <a:pt x="171" y="18"/>
                    <a:pt x="171" y="18"/>
                    <a:pt x="171" y="18"/>
                  </a:cubicBezTo>
                  <a:cubicBezTo>
                    <a:pt x="168" y="18"/>
                    <a:pt x="165" y="15"/>
                    <a:pt x="161" y="10"/>
                  </a:cubicBezTo>
                  <a:cubicBezTo>
                    <a:pt x="160" y="10"/>
                    <a:pt x="160" y="10"/>
                    <a:pt x="160" y="10"/>
                  </a:cubicBezTo>
                  <a:cubicBezTo>
                    <a:pt x="159" y="6"/>
                    <a:pt x="158" y="4"/>
                    <a:pt x="158" y="4"/>
                  </a:cubicBezTo>
                  <a:cubicBezTo>
                    <a:pt x="156" y="2"/>
                    <a:pt x="156" y="2"/>
                    <a:pt x="156" y="2"/>
                  </a:cubicBezTo>
                  <a:cubicBezTo>
                    <a:pt x="152" y="0"/>
                    <a:pt x="152" y="0"/>
                    <a:pt x="152" y="0"/>
                  </a:cubicBezTo>
                  <a:cubicBezTo>
                    <a:pt x="149" y="4"/>
                    <a:pt x="149" y="4"/>
                    <a:pt x="149" y="4"/>
                  </a:cubicBezTo>
                  <a:cubicBezTo>
                    <a:pt x="149" y="4"/>
                    <a:pt x="149" y="4"/>
                    <a:pt x="149" y="4"/>
                  </a:cubicBezTo>
                  <a:cubicBezTo>
                    <a:pt x="136" y="10"/>
                    <a:pt x="136" y="10"/>
                    <a:pt x="136" y="10"/>
                  </a:cubicBezTo>
                  <a:cubicBezTo>
                    <a:pt x="135" y="10"/>
                    <a:pt x="135" y="10"/>
                    <a:pt x="135" y="10"/>
                  </a:cubicBezTo>
                  <a:cubicBezTo>
                    <a:pt x="135" y="10"/>
                    <a:pt x="135" y="10"/>
                    <a:pt x="135" y="10"/>
                  </a:cubicBezTo>
                  <a:cubicBezTo>
                    <a:pt x="119" y="11"/>
                    <a:pt x="119" y="11"/>
                    <a:pt x="119" y="11"/>
                  </a:cubicBezTo>
                  <a:cubicBezTo>
                    <a:pt x="117" y="11"/>
                    <a:pt x="112" y="10"/>
                    <a:pt x="106" y="8"/>
                  </a:cubicBezTo>
                  <a:cubicBezTo>
                    <a:pt x="93" y="6"/>
                    <a:pt x="93" y="6"/>
                    <a:pt x="93" y="6"/>
                  </a:cubicBezTo>
                  <a:cubicBezTo>
                    <a:pt x="92" y="6"/>
                    <a:pt x="92" y="6"/>
                    <a:pt x="92" y="6"/>
                  </a:cubicBezTo>
                  <a:cubicBezTo>
                    <a:pt x="92" y="6"/>
                    <a:pt x="92" y="6"/>
                    <a:pt x="92" y="6"/>
                  </a:cubicBezTo>
                  <a:cubicBezTo>
                    <a:pt x="84" y="2"/>
                    <a:pt x="84" y="2"/>
                    <a:pt x="84" y="2"/>
                  </a:cubicBezTo>
                  <a:lnTo>
                    <a:pt x="77" y="2"/>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3"/>
            <p:cNvSpPr>
              <a:spLocks/>
            </p:cNvSpPr>
            <p:nvPr/>
          </p:nvSpPr>
          <p:spPr bwMode="auto">
            <a:xfrm>
              <a:off x="5155444" y="4633071"/>
              <a:ext cx="722313" cy="623888"/>
            </a:xfrm>
            <a:custGeom>
              <a:avLst/>
              <a:gdLst>
                <a:gd name="T0" fmla="*/ 142 w 192"/>
                <a:gd name="T1" fmla="*/ 7 h 166"/>
                <a:gd name="T2" fmla="*/ 131 w 192"/>
                <a:gd name="T3" fmla="*/ 10 h 166"/>
                <a:gd name="T4" fmla="*/ 129 w 192"/>
                <a:gd name="T5" fmla="*/ 0 h 166"/>
                <a:gd name="T6" fmla="*/ 125 w 192"/>
                <a:gd name="T7" fmla="*/ 10 h 166"/>
                <a:gd name="T8" fmla="*/ 119 w 192"/>
                <a:gd name="T9" fmla="*/ 18 h 166"/>
                <a:gd name="T10" fmla="*/ 108 w 192"/>
                <a:gd name="T11" fmla="*/ 17 h 166"/>
                <a:gd name="T12" fmla="*/ 106 w 192"/>
                <a:gd name="T13" fmla="*/ 25 h 166"/>
                <a:gd name="T14" fmla="*/ 94 w 192"/>
                <a:gd name="T15" fmla="*/ 28 h 166"/>
                <a:gd name="T16" fmla="*/ 90 w 192"/>
                <a:gd name="T17" fmla="*/ 30 h 166"/>
                <a:gd name="T18" fmla="*/ 80 w 192"/>
                <a:gd name="T19" fmla="*/ 26 h 166"/>
                <a:gd name="T20" fmla="*/ 73 w 192"/>
                <a:gd name="T21" fmla="*/ 24 h 166"/>
                <a:gd name="T22" fmla="*/ 84 w 192"/>
                <a:gd name="T23" fmla="*/ 40 h 166"/>
                <a:gd name="T24" fmla="*/ 90 w 192"/>
                <a:gd name="T25" fmla="*/ 46 h 166"/>
                <a:gd name="T26" fmla="*/ 88 w 192"/>
                <a:gd name="T27" fmla="*/ 55 h 166"/>
                <a:gd name="T28" fmla="*/ 69 w 192"/>
                <a:gd name="T29" fmla="*/ 64 h 166"/>
                <a:gd name="T30" fmla="*/ 62 w 192"/>
                <a:gd name="T31" fmla="*/ 65 h 166"/>
                <a:gd name="T32" fmla="*/ 55 w 192"/>
                <a:gd name="T33" fmla="*/ 63 h 166"/>
                <a:gd name="T34" fmla="*/ 47 w 192"/>
                <a:gd name="T35" fmla="*/ 71 h 166"/>
                <a:gd name="T36" fmla="*/ 39 w 192"/>
                <a:gd name="T37" fmla="*/ 74 h 166"/>
                <a:gd name="T38" fmla="*/ 8 w 192"/>
                <a:gd name="T39" fmla="*/ 74 h 166"/>
                <a:gd name="T40" fmla="*/ 4 w 192"/>
                <a:gd name="T41" fmla="*/ 96 h 166"/>
                <a:gd name="T42" fmla="*/ 11 w 192"/>
                <a:gd name="T43" fmla="*/ 100 h 166"/>
                <a:gd name="T44" fmla="*/ 15 w 192"/>
                <a:gd name="T45" fmla="*/ 95 h 166"/>
                <a:gd name="T46" fmla="*/ 28 w 192"/>
                <a:gd name="T47" fmla="*/ 96 h 166"/>
                <a:gd name="T48" fmla="*/ 31 w 192"/>
                <a:gd name="T49" fmla="*/ 118 h 166"/>
                <a:gd name="T50" fmla="*/ 26 w 192"/>
                <a:gd name="T51" fmla="*/ 130 h 166"/>
                <a:gd name="T52" fmla="*/ 38 w 192"/>
                <a:gd name="T53" fmla="*/ 148 h 166"/>
                <a:gd name="T54" fmla="*/ 33 w 192"/>
                <a:gd name="T55" fmla="*/ 166 h 166"/>
                <a:gd name="T56" fmla="*/ 46 w 192"/>
                <a:gd name="T57" fmla="*/ 159 h 166"/>
                <a:gd name="T58" fmla="*/ 55 w 192"/>
                <a:gd name="T59" fmla="*/ 160 h 166"/>
                <a:gd name="T60" fmla="*/ 84 w 192"/>
                <a:gd name="T61" fmla="*/ 160 h 166"/>
                <a:gd name="T62" fmla="*/ 98 w 192"/>
                <a:gd name="T63" fmla="*/ 150 h 166"/>
                <a:gd name="T64" fmla="*/ 114 w 192"/>
                <a:gd name="T65" fmla="*/ 137 h 166"/>
                <a:gd name="T66" fmla="*/ 124 w 192"/>
                <a:gd name="T67" fmla="*/ 141 h 166"/>
                <a:gd name="T68" fmla="*/ 137 w 192"/>
                <a:gd name="T69" fmla="*/ 146 h 166"/>
                <a:gd name="T70" fmla="*/ 146 w 192"/>
                <a:gd name="T71" fmla="*/ 149 h 166"/>
                <a:gd name="T72" fmla="*/ 148 w 192"/>
                <a:gd name="T73" fmla="*/ 144 h 166"/>
                <a:gd name="T74" fmla="*/ 151 w 192"/>
                <a:gd name="T75" fmla="*/ 142 h 166"/>
                <a:gd name="T76" fmla="*/ 157 w 192"/>
                <a:gd name="T77" fmla="*/ 138 h 166"/>
                <a:gd name="T78" fmla="*/ 173 w 192"/>
                <a:gd name="T79" fmla="*/ 126 h 166"/>
                <a:gd name="T80" fmla="*/ 176 w 192"/>
                <a:gd name="T81" fmla="*/ 124 h 166"/>
                <a:gd name="T82" fmla="*/ 183 w 192"/>
                <a:gd name="T83" fmla="*/ 122 h 166"/>
                <a:gd name="T84" fmla="*/ 190 w 192"/>
                <a:gd name="T85" fmla="*/ 118 h 166"/>
                <a:gd name="T86" fmla="*/ 186 w 192"/>
                <a:gd name="T87" fmla="*/ 103 h 166"/>
                <a:gd name="T88" fmla="*/ 188 w 192"/>
                <a:gd name="T89" fmla="*/ 94 h 166"/>
                <a:gd name="T90" fmla="*/ 174 w 192"/>
                <a:gd name="T91" fmla="*/ 83 h 166"/>
                <a:gd name="T92" fmla="*/ 186 w 192"/>
                <a:gd name="T93" fmla="*/ 34 h 166"/>
                <a:gd name="T94" fmla="*/ 178 w 192"/>
                <a:gd name="T95" fmla="*/ 38 h 166"/>
                <a:gd name="T96" fmla="*/ 168 w 192"/>
                <a:gd name="T97" fmla="*/ 38 h 166"/>
                <a:gd name="T98" fmla="*/ 167 w 192"/>
                <a:gd name="T99" fmla="*/ 34 h 166"/>
                <a:gd name="T100" fmla="*/ 166 w 192"/>
                <a:gd name="T101" fmla="*/ 32 h 166"/>
                <a:gd name="T102" fmla="*/ 156 w 192"/>
                <a:gd name="T103" fmla="*/ 2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 h="166">
                  <a:moveTo>
                    <a:pt x="150" y="3"/>
                  </a:moveTo>
                  <a:cubicBezTo>
                    <a:pt x="148" y="2"/>
                    <a:pt x="148" y="2"/>
                    <a:pt x="148" y="2"/>
                  </a:cubicBezTo>
                  <a:cubicBezTo>
                    <a:pt x="144" y="4"/>
                    <a:pt x="144" y="4"/>
                    <a:pt x="144" y="4"/>
                  </a:cubicBezTo>
                  <a:cubicBezTo>
                    <a:pt x="142" y="7"/>
                    <a:pt x="142" y="7"/>
                    <a:pt x="142" y="7"/>
                  </a:cubicBezTo>
                  <a:cubicBezTo>
                    <a:pt x="141" y="11"/>
                    <a:pt x="139" y="13"/>
                    <a:pt x="136" y="13"/>
                  </a:cubicBezTo>
                  <a:cubicBezTo>
                    <a:pt x="135" y="13"/>
                    <a:pt x="133" y="12"/>
                    <a:pt x="132" y="10"/>
                  </a:cubicBezTo>
                  <a:cubicBezTo>
                    <a:pt x="131" y="10"/>
                    <a:pt x="131" y="10"/>
                    <a:pt x="131" y="10"/>
                  </a:cubicBezTo>
                  <a:cubicBezTo>
                    <a:pt x="131" y="10"/>
                    <a:pt x="131" y="10"/>
                    <a:pt x="131" y="10"/>
                  </a:cubicBezTo>
                  <a:cubicBezTo>
                    <a:pt x="131" y="10"/>
                    <a:pt x="131" y="10"/>
                    <a:pt x="131" y="10"/>
                  </a:cubicBezTo>
                  <a:cubicBezTo>
                    <a:pt x="130" y="6"/>
                    <a:pt x="130" y="6"/>
                    <a:pt x="130" y="6"/>
                  </a:cubicBezTo>
                  <a:cubicBezTo>
                    <a:pt x="130" y="5"/>
                    <a:pt x="130" y="5"/>
                    <a:pt x="130" y="5"/>
                  </a:cubicBezTo>
                  <a:cubicBezTo>
                    <a:pt x="129" y="0"/>
                    <a:pt x="129" y="0"/>
                    <a:pt x="129" y="0"/>
                  </a:cubicBezTo>
                  <a:cubicBezTo>
                    <a:pt x="127" y="0"/>
                    <a:pt x="127" y="0"/>
                    <a:pt x="127" y="0"/>
                  </a:cubicBezTo>
                  <a:cubicBezTo>
                    <a:pt x="126" y="0"/>
                    <a:pt x="126" y="0"/>
                    <a:pt x="126" y="0"/>
                  </a:cubicBezTo>
                  <a:cubicBezTo>
                    <a:pt x="125" y="4"/>
                    <a:pt x="125" y="4"/>
                    <a:pt x="125" y="4"/>
                  </a:cubicBezTo>
                  <a:cubicBezTo>
                    <a:pt x="125" y="10"/>
                    <a:pt x="125" y="10"/>
                    <a:pt x="125" y="10"/>
                  </a:cubicBezTo>
                  <a:cubicBezTo>
                    <a:pt x="125" y="10"/>
                    <a:pt x="125" y="10"/>
                    <a:pt x="125" y="10"/>
                  </a:cubicBezTo>
                  <a:cubicBezTo>
                    <a:pt x="124" y="10"/>
                    <a:pt x="124" y="10"/>
                    <a:pt x="124" y="10"/>
                  </a:cubicBezTo>
                  <a:cubicBezTo>
                    <a:pt x="120" y="17"/>
                    <a:pt x="120" y="17"/>
                    <a:pt x="120" y="17"/>
                  </a:cubicBezTo>
                  <a:cubicBezTo>
                    <a:pt x="119" y="18"/>
                    <a:pt x="119" y="18"/>
                    <a:pt x="119" y="18"/>
                  </a:cubicBezTo>
                  <a:cubicBezTo>
                    <a:pt x="118" y="18"/>
                    <a:pt x="118" y="18"/>
                    <a:pt x="118" y="18"/>
                  </a:cubicBezTo>
                  <a:cubicBezTo>
                    <a:pt x="108" y="17"/>
                    <a:pt x="108" y="17"/>
                    <a:pt x="108" y="17"/>
                  </a:cubicBezTo>
                  <a:cubicBezTo>
                    <a:pt x="108" y="17"/>
                    <a:pt x="108" y="17"/>
                    <a:pt x="108" y="17"/>
                  </a:cubicBezTo>
                  <a:cubicBezTo>
                    <a:pt x="108" y="17"/>
                    <a:pt x="108" y="17"/>
                    <a:pt x="108" y="17"/>
                  </a:cubicBezTo>
                  <a:cubicBezTo>
                    <a:pt x="108" y="17"/>
                    <a:pt x="108" y="17"/>
                    <a:pt x="108" y="17"/>
                  </a:cubicBezTo>
                  <a:cubicBezTo>
                    <a:pt x="108" y="18"/>
                    <a:pt x="108" y="18"/>
                    <a:pt x="108" y="18"/>
                  </a:cubicBezTo>
                  <a:cubicBezTo>
                    <a:pt x="104" y="22"/>
                    <a:pt x="104" y="22"/>
                    <a:pt x="104" y="22"/>
                  </a:cubicBezTo>
                  <a:cubicBezTo>
                    <a:pt x="106" y="25"/>
                    <a:pt x="106" y="25"/>
                    <a:pt x="106" y="25"/>
                  </a:cubicBezTo>
                  <a:cubicBezTo>
                    <a:pt x="106" y="25"/>
                    <a:pt x="106" y="25"/>
                    <a:pt x="106" y="25"/>
                  </a:cubicBezTo>
                  <a:cubicBezTo>
                    <a:pt x="103" y="29"/>
                    <a:pt x="103" y="29"/>
                    <a:pt x="103" y="29"/>
                  </a:cubicBezTo>
                  <a:cubicBezTo>
                    <a:pt x="94" y="29"/>
                    <a:pt x="94" y="29"/>
                    <a:pt x="94" y="29"/>
                  </a:cubicBezTo>
                  <a:cubicBezTo>
                    <a:pt x="94" y="28"/>
                    <a:pt x="94" y="28"/>
                    <a:pt x="94" y="28"/>
                  </a:cubicBezTo>
                  <a:cubicBezTo>
                    <a:pt x="94" y="27"/>
                    <a:pt x="94" y="27"/>
                    <a:pt x="94" y="27"/>
                  </a:cubicBezTo>
                  <a:cubicBezTo>
                    <a:pt x="92" y="26"/>
                    <a:pt x="92" y="26"/>
                    <a:pt x="92" y="26"/>
                  </a:cubicBezTo>
                  <a:cubicBezTo>
                    <a:pt x="91" y="29"/>
                    <a:pt x="91" y="29"/>
                    <a:pt x="91" y="29"/>
                  </a:cubicBezTo>
                  <a:cubicBezTo>
                    <a:pt x="90" y="30"/>
                    <a:pt x="90" y="30"/>
                    <a:pt x="90" y="30"/>
                  </a:cubicBezTo>
                  <a:cubicBezTo>
                    <a:pt x="84" y="30"/>
                    <a:pt x="84" y="30"/>
                    <a:pt x="84" y="30"/>
                  </a:cubicBezTo>
                  <a:cubicBezTo>
                    <a:pt x="84" y="30"/>
                    <a:pt x="84" y="30"/>
                    <a:pt x="84" y="30"/>
                  </a:cubicBezTo>
                  <a:cubicBezTo>
                    <a:pt x="80" y="27"/>
                    <a:pt x="80" y="27"/>
                    <a:pt x="80" y="27"/>
                  </a:cubicBezTo>
                  <a:cubicBezTo>
                    <a:pt x="80" y="26"/>
                    <a:pt x="80" y="26"/>
                    <a:pt x="80" y="26"/>
                  </a:cubicBezTo>
                  <a:cubicBezTo>
                    <a:pt x="80" y="26"/>
                    <a:pt x="80" y="26"/>
                    <a:pt x="80" y="26"/>
                  </a:cubicBezTo>
                  <a:cubicBezTo>
                    <a:pt x="80" y="26"/>
                    <a:pt x="80" y="26"/>
                    <a:pt x="80" y="26"/>
                  </a:cubicBezTo>
                  <a:cubicBezTo>
                    <a:pt x="80" y="25"/>
                    <a:pt x="80" y="25"/>
                    <a:pt x="80" y="25"/>
                  </a:cubicBezTo>
                  <a:cubicBezTo>
                    <a:pt x="73" y="24"/>
                    <a:pt x="73" y="24"/>
                    <a:pt x="73" y="24"/>
                  </a:cubicBezTo>
                  <a:cubicBezTo>
                    <a:pt x="68" y="26"/>
                    <a:pt x="68" y="26"/>
                    <a:pt x="68" y="26"/>
                  </a:cubicBezTo>
                  <a:cubicBezTo>
                    <a:pt x="66" y="28"/>
                    <a:pt x="66" y="28"/>
                    <a:pt x="66" y="28"/>
                  </a:cubicBezTo>
                  <a:cubicBezTo>
                    <a:pt x="74" y="37"/>
                    <a:pt x="74" y="37"/>
                    <a:pt x="74" y="37"/>
                  </a:cubicBezTo>
                  <a:cubicBezTo>
                    <a:pt x="84" y="40"/>
                    <a:pt x="84" y="40"/>
                    <a:pt x="84" y="40"/>
                  </a:cubicBezTo>
                  <a:cubicBezTo>
                    <a:pt x="84" y="40"/>
                    <a:pt x="84" y="40"/>
                    <a:pt x="84" y="40"/>
                  </a:cubicBezTo>
                  <a:cubicBezTo>
                    <a:pt x="84" y="40"/>
                    <a:pt x="84" y="40"/>
                    <a:pt x="84" y="40"/>
                  </a:cubicBezTo>
                  <a:cubicBezTo>
                    <a:pt x="85" y="41"/>
                    <a:pt x="85" y="41"/>
                    <a:pt x="85" y="41"/>
                  </a:cubicBezTo>
                  <a:cubicBezTo>
                    <a:pt x="90" y="46"/>
                    <a:pt x="90" y="46"/>
                    <a:pt x="90" y="46"/>
                  </a:cubicBezTo>
                  <a:cubicBezTo>
                    <a:pt x="88" y="54"/>
                    <a:pt x="88" y="54"/>
                    <a:pt x="88" y="54"/>
                  </a:cubicBezTo>
                  <a:cubicBezTo>
                    <a:pt x="88" y="54"/>
                    <a:pt x="88" y="54"/>
                    <a:pt x="88" y="54"/>
                  </a:cubicBezTo>
                  <a:cubicBezTo>
                    <a:pt x="88" y="55"/>
                    <a:pt x="88" y="55"/>
                    <a:pt x="88" y="55"/>
                  </a:cubicBezTo>
                  <a:cubicBezTo>
                    <a:pt x="88" y="55"/>
                    <a:pt x="88" y="55"/>
                    <a:pt x="88" y="55"/>
                  </a:cubicBezTo>
                  <a:cubicBezTo>
                    <a:pt x="81" y="60"/>
                    <a:pt x="81" y="60"/>
                    <a:pt x="81" y="60"/>
                  </a:cubicBezTo>
                  <a:cubicBezTo>
                    <a:pt x="81" y="61"/>
                    <a:pt x="81" y="61"/>
                    <a:pt x="81" y="61"/>
                  </a:cubicBezTo>
                  <a:cubicBezTo>
                    <a:pt x="80" y="61"/>
                    <a:pt x="80" y="61"/>
                    <a:pt x="80" y="61"/>
                  </a:cubicBezTo>
                  <a:cubicBezTo>
                    <a:pt x="69" y="64"/>
                    <a:pt x="69" y="64"/>
                    <a:pt x="69" y="64"/>
                  </a:cubicBezTo>
                  <a:cubicBezTo>
                    <a:pt x="69" y="64"/>
                    <a:pt x="69" y="64"/>
                    <a:pt x="69" y="64"/>
                  </a:cubicBezTo>
                  <a:cubicBezTo>
                    <a:pt x="62" y="65"/>
                    <a:pt x="62" y="65"/>
                    <a:pt x="62" y="65"/>
                  </a:cubicBezTo>
                  <a:cubicBezTo>
                    <a:pt x="62" y="65"/>
                    <a:pt x="62" y="65"/>
                    <a:pt x="62" y="65"/>
                  </a:cubicBezTo>
                  <a:cubicBezTo>
                    <a:pt x="62" y="65"/>
                    <a:pt x="62" y="65"/>
                    <a:pt x="62" y="65"/>
                  </a:cubicBezTo>
                  <a:cubicBezTo>
                    <a:pt x="62" y="65"/>
                    <a:pt x="62" y="65"/>
                    <a:pt x="62" y="65"/>
                  </a:cubicBezTo>
                  <a:cubicBezTo>
                    <a:pt x="62" y="65"/>
                    <a:pt x="62" y="65"/>
                    <a:pt x="62" y="65"/>
                  </a:cubicBezTo>
                  <a:cubicBezTo>
                    <a:pt x="57" y="63"/>
                    <a:pt x="57" y="63"/>
                    <a:pt x="57" y="63"/>
                  </a:cubicBezTo>
                  <a:cubicBezTo>
                    <a:pt x="55" y="63"/>
                    <a:pt x="55" y="63"/>
                    <a:pt x="55" y="63"/>
                  </a:cubicBezTo>
                  <a:cubicBezTo>
                    <a:pt x="52" y="67"/>
                    <a:pt x="52" y="67"/>
                    <a:pt x="52" y="67"/>
                  </a:cubicBezTo>
                  <a:cubicBezTo>
                    <a:pt x="52" y="67"/>
                    <a:pt x="52" y="67"/>
                    <a:pt x="52" y="67"/>
                  </a:cubicBezTo>
                  <a:cubicBezTo>
                    <a:pt x="52" y="67"/>
                    <a:pt x="52" y="67"/>
                    <a:pt x="52" y="67"/>
                  </a:cubicBezTo>
                  <a:cubicBezTo>
                    <a:pt x="47" y="71"/>
                    <a:pt x="47" y="71"/>
                    <a:pt x="47" y="71"/>
                  </a:cubicBezTo>
                  <a:cubicBezTo>
                    <a:pt x="46" y="71"/>
                    <a:pt x="46" y="71"/>
                    <a:pt x="46" y="71"/>
                  </a:cubicBezTo>
                  <a:cubicBezTo>
                    <a:pt x="46" y="71"/>
                    <a:pt x="46" y="71"/>
                    <a:pt x="46" y="71"/>
                  </a:cubicBezTo>
                  <a:cubicBezTo>
                    <a:pt x="39" y="74"/>
                    <a:pt x="39" y="74"/>
                    <a:pt x="39" y="74"/>
                  </a:cubicBezTo>
                  <a:cubicBezTo>
                    <a:pt x="39" y="74"/>
                    <a:pt x="39" y="74"/>
                    <a:pt x="39" y="74"/>
                  </a:cubicBezTo>
                  <a:cubicBezTo>
                    <a:pt x="30" y="71"/>
                    <a:pt x="30" y="71"/>
                    <a:pt x="30" y="71"/>
                  </a:cubicBezTo>
                  <a:cubicBezTo>
                    <a:pt x="12" y="72"/>
                    <a:pt x="12" y="72"/>
                    <a:pt x="12" y="72"/>
                  </a:cubicBezTo>
                  <a:cubicBezTo>
                    <a:pt x="8" y="73"/>
                    <a:pt x="8" y="73"/>
                    <a:pt x="8" y="73"/>
                  </a:cubicBezTo>
                  <a:cubicBezTo>
                    <a:pt x="8" y="74"/>
                    <a:pt x="8" y="74"/>
                    <a:pt x="8" y="74"/>
                  </a:cubicBezTo>
                  <a:cubicBezTo>
                    <a:pt x="4" y="74"/>
                    <a:pt x="4" y="74"/>
                    <a:pt x="4" y="74"/>
                  </a:cubicBezTo>
                  <a:cubicBezTo>
                    <a:pt x="0" y="80"/>
                    <a:pt x="0" y="80"/>
                    <a:pt x="0" y="80"/>
                  </a:cubicBezTo>
                  <a:cubicBezTo>
                    <a:pt x="0" y="86"/>
                    <a:pt x="0" y="86"/>
                    <a:pt x="0" y="86"/>
                  </a:cubicBezTo>
                  <a:cubicBezTo>
                    <a:pt x="4" y="96"/>
                    <a:pt x="4" y="96"/>
                    <a:pt x="4" y="96"/>
                  </a:cubicBezTo>
                  <a:cubicBezTo>
                    <a:pt x="9" y="98"/>
                    <a:pt x="9" y="98"/>
                    <a:pt x="9" y="98"/>
                  </a:cubicBezTo>
                  <a:cubicBezTo>
                    <a:pt x="9" y="98"/>
                    <a:pt x="9" y="98"/>
                    <a:pt x="9" y="98"/>
                  </a:cubicBezTo>
                  <a:cubicBezTo>
                    <a:pt x="9" y="98"/>
                    <a:pt x="9" y="98"/>
                    <a:pt x="9" y="98"/>
                  </a:cubicBezTo>
                  <a:cubicBezTo>
                    <a:pt x="11" y="100"/>
                    <a:pt x="11" y="100"/>
                    <a:pt x="11" y="100"/>
                  </a:cubicBezTo>
                  <a:cubicBezTo>
                    <a:pt x="14" y="96"/>
                    <a:pt x="14" y="96"/>
                    <a:pt x="14" y="96"/>
                  </a:cubicBezTo>
                  <a:cubicBezTo>
                    <a:pt x="14" y="95"/>
                    <a:pt x="14" y="95"/>
                    <a:pt x="14" y="95"/>
                  </a:cubicBezTo>
                  <a:cubicBezTo>
                    <a:pt x="14" y="95"/>
                    <a:pt x="14" y="95"/>
                    <a:pt x="14" y="95"/>
                  </a:cubicBezTo>
                  <a:cubicBezTo>
                    <a:pt x="15" y="95"/>
                    <a:pt x="15" y="95"/>
                    <a:pt x="15" y="95"/>
                  </a:cubicBezTo>
                  <a:cubicBezTo>
                    <a:pt x="21" y="94"/>
                    <a:pt x="21" y="94"/>
                    <a:pt x="21" y="94"/>
                  </a:cubicBezTo>
                  <a:cubicBezTo>
                    <a:pt x="22" y="94"/>
                    <a:pt x="22" y="94"/>
                    <a:pt x="22" y="94"/>
                  </a:cubicBezTo>
                  <a:cubicBezTo>
                    <a:pt x="22" y="94"/>
                    <a:pt x="22" y="94"/>
                    <a:pt x="22" y="94"/>
                  </a:cubicBezTo>
                  <a:cubicBezTo>
                    <a:pt x="28" y="96"/>
                    <a:pt x="28" y="96"/>
                    <a:pt x="28" y="96"/>
                  </a:cubicBezTo>
                  <a:cubicBezTo>
                    <a:pt x="34" y="110"/>
                    <a:pt x="34" y="110"/>
                    <a:pt x="34" y="110"/>
                  </a:cubicBezTo>
                  <a:cubicBezTo>
                    <a:pt x="33" y="110"/>
                    <a:pt x="33" y="110"/>
                    <a:pt x="33" y="110"/>
                  </a:cubicBezTo>
                  <a:cubicBezTo>
                    <a:pt x="33" y="110"/>
                    <a:pt x="33" y="110"/>
                    <a:pt x="33" y="110"/>
                  </a:cubicBezTo>
                  <a:cubicBezTo>
                    <a:pt x="31" y="118"/>
                    <a:pt x="31" y="118"/>
                    <a:pt x="31" y="118"/>
                  </a:cubicBezTo>
                  <a:cubicBezTo>
                    <a:pt x="31" y="118"/>
                    <a:pt x="31" y="118"/>
                    <a:pt x="31" y="118"/>
                  </a:cubicBezTo>
                  <a:cubicBezTo>
                    <a:pt x="29" y="122"/>
                    <a:pt x="29" y="122"/>
                    <a:pt x="29" y="122"/>
                  </a:cubicBezTo>
                  <a:cubicBezTo>
                    <a:pt x="29" y="123"/>
                    <a:pt x="29" y="123"/>
                    <a:pt x="29" y="123"/>
                  </a:cubicBezTo>
                  <a:cubicBezTo>
                    <a:pt x="26" y="130"/>
                    <a:pt x="26" y="130"/>
                    <a:pt x="26" y="130"/>
                  </a:cubicBezTo>
                  <a:cubicBezTo>
                    <a:pt x="26" y="138"/>
                    <a:pt x="26" y="138"/>
                    <a:pt x="26" y="138"/>
                  </a:cubicBezTo>
                  <a:cubicBezTo>
                    <a:pt x="31" y="143"/>
                    <a:pt x="31" y="143"/>
                    <a:pt x="31" y="143"/>
                  </a:cubicBezTo>
                  <a:cubicBezTo>
                    <a:pt x="31" y="143"/>
                    <a:pt x="31" y="143"/>
                    <a:pt x="31" y="143"/>
                  </a:cubicBezTo>
                  <a:cubicBezTo>
                    <a:pt x="38" y="148"/>
                    <a:pt x="38" y="148"/>
                    <a:pt x="38" y="148"/>
                  </a:cubicBezTo>
                  <a:cubicBezTo>
                    <a:pt x="38" y="149"/>
                    <a:pt x="38" y="149"/>
                    <a:pt x="38" y="149"/>
                  </a:cubicBezTo>
                  <a:cubicBezTo>
                    <a:pt x="39" y="149"/>
                    <a:pt x="39" y="149"/>
                    <a:pt x="39" y="149"/>
                  </a:cubicBezTo>
                  <a:cubicBezTo>
                    <a:pt x="34" y="160"/>
                    <a:pt x="34" y="160"/>
                    <a:pt x="34" y="160"/>
                  </a:cubicBezTo>
                  <a:cubicBezTo>
                    <a:pt x="33" y="166"/>
                    <a:pt x="33" y="166"/>
                    <a:pt x="33" y="166"/>
                  </a:cubicBezTo>
                  <a:cubicBezTo>
                    <a:pt x="34" y="165"/>
                    <a:pt x="34" y="165"/>
                    <a:pt x="34" y="165"/>
                  </a:cubicBezTo>
                  <a:cubicBezTo>
                    <a:pt x="35" y="165"/>
                    <a:pt x="35" y="165"/>
                    <a:pt x="35" y="165"/>
                  </a:cubicBezTo>
                  <a:cubicBezTo>
                    <a:pt x="39" y="163"/>
                    <a:pt x="39" y="163"/>
                    <a:pt x="39" y="163"/>
                  </a:cubicBezTo>
                  <a:cubicBezTo>
                    <a:pt x="46" y="159"/>
                    <a:pt x="46" y="159"/>
                    <a:pt x="46" y="159"/>
                  </a:cubicBezTo>
                  <a:cubicBezTo>
                    <a:pt x="46" y="159"/>
                    <a:pt x="46" y="159"/>
                    <a:pt x="46" y="159"/>
                  </a:cubicBezTo>
                  <a:cubicBezTo>
                    <a:pt x="54" y="160"/>
                    <a:pt x="54" y="160"/>
                    <a:pt x="54" y="160"/>
                  </a:cubicBezTo>
                  <a:cubicBezTo>
                    <a:pt x="55" y="160"/>
                    <a:pt x="55" y="160"/>
                    <a:pt x="55" y="160"/>
                  </a:cubicBezTo>
                  <a:cubicBezTo>
                    <a:pt x="55" y="160"/>
                    <a:pt x="55" y="160"/>
                    <a:pt x="55" y="160"/>
                  </a:cubicBezTo>
                  <a:cubicBezTo>
                    <a:pt x="67" y="165"/>
                    <a:pt x="67" y="165"/>
                    <a:pt x="67" y="165"/>
                  </a:cubicBezTo>
                  <a:cubicBezTo>
                    <a:pt x="80" y="165"/>
                    <a:pt x="80" y="165"/>
                    <a:pt x="80" y="165"/>
                  </a:cubicBezTo>
                  <a:cubicBezTo>
                    <a:pt x="84" y="160"/>
                    <a:pt x="84" y="160"/>
                    <a:pt x="84" y="160"/>
                  </a:cubicBezTo>
                  <a:cubicBezTo>
                    <a:pt x="84" y="160"/>
                    <a:pt x="84" y="160"/>
                    <a:pt x="84" y="160"/>
                  </a:cubicBezTo>
                  <a:cubicBezTo>
                    <a:pt x="84" y="160"/>
                    <a:pt x="84" y="160"/>
                    <a:pt x="84" y="160"/>
                  </a:cubicBezTo>
                  <a:cubicBezTo>
                    <a:pt x="91" y="156"/>
                    <a:pt x="91" y="156"/>
                    <a:pt x="91" y="156"/>
                  </a:cubicBezTo>
                  <a:cubicBezTo>
                    <a:pt x="98" y="151"/>
                    <a:pt x="98" y="151"/>
                    <a:pt x="98" y="151"/>
                  </a:cubicBezTo>
                  <a:cubicBezTo>
                    <a:pt x="98" y="150"/>
                    <a:pt x="98" y="150"/>
                    <a:pt x="98" y="150"/>
                  </a:cubicBezTo>
                  <a:cubicBezTo>
                    <a:pt x="98" y="150"/>
                    <a:pt x="98" y="150"/>
                    <a:pt x="98" y="150"/>
                  </a:cubicBezTo>
                  <a:cubicBezTo>
                    <a:pt x="103" y="149"/>
                    <a:pt x="103" y="149"/>
                    <a:pt x="103" y="149"/>
                  </a:cubicBezTo>
                  <a:cubicBezTo>
                    <a:pt x="108" y="145"/>
                    <a:pt x="108" y="145"/>
                    <a:pt x="108" y="145"/>
                  </a:cubicBezTo>
                  <a:cubicBezTo>
                    <a:pt x="114" y="137"/>
                    <a:pt x="114" y="137"/>
                    <a:pt x="114" y="137"/>
                  </a:cubicBezTo>
                  <a:cubicBezTo>
                    <a:pt x="123" y="140"/>
                    <a:pt x="123" y="140"/>
                    <a:pt x="123" y="140"/>
                  </a:cubicBezTo>
                  <a:cubicBezTo>
                    <a:pt x="124" y="140"/>
                    <a:pt x="124" y="140"/>
                    <a:pt x="124" y="140"/>
                  </a:cubicBezTo>
                  <a:cubicBezTo>
                    <a:pt x="124" y="141"/>
                    <a:pt x="124" y="141"/>
                    <a:pt x="124" y="141"/>
                  </a:cubicBezTo>
                  <a:cubicBezTo>
                    <a:pt x="124" y="141"/>
                    <a:pt x="124" y="141"/>
                    <a:pt x="124" y="141"/>
                  </a:cubicBezTo>
                  <a:cubicBezTo>
                    <a:pt x="126" y="144"/>
                    <a:pt x="127" y="146"/>
                    <a:pt x="128" y="146"/>
                  </a:cubicBezTo>
                  <a:cubicBezTo>
                    <a:pt x="133" y="146"/>
                    <a:pt x="133" y="146"/>
                    <a:pt x="133" y="146"/>
                  </a:cubicBezTo>
                  <a:cubicBezTo>
                    <a:pt x="134" y="146"/>
                    <a:pt x="134" y="146"/>
                    <a:pt x="134" y="146"/>
                  </a:cubicBezTo>
                  <a:cubicBezTo>
                    <a:pt x="137" y="146"/>
                    <a:pt x="137" y="146"/>
                    <a:pt x="137" y="146"/>
                  </a:cubicBezTo>
                  <a:cubicBezTo>
                    <a:pt x="138" y="146"/>
                    <a:pt x="138" y="146"/>
                    <a:pt x="138" y="146"/>
                  </a:cubicBezTo>
                  <a:cubicBezTo>
                    <a:pt x="138" y="147"/>
                    <a:pt x="138" y="147"/>
                    <a:pt x="138" y="147"/>
                  </a:cubicBezTo>
                  <a:cubicBezTo>
                    <a:pt x="144" y="149"/>
                    <a:pt x="144" y="149"/>
                    <a:pt x="144" y="149"/>
                  </a:cubicBezTo>
                  <a:cubicBezTo>
                    <a:pt x="146" y="149"/>
                    <a:pt x="146" y="149"/>
                    <a:pt x="146" y="149"/>
                  </a:cubicBezTo>
                  <a:cubicBezTo>
                    <a:pt x="147" y="148"/>
                    <a:pt x="147" y="148"/>
                    <a:pt x="147" y="148"/>
                  </a:cubicBezTo>
                  <a:cubicBezTo>
                    <a:pt x="148" y="145"/>
                    <a:pt x="148" y="145"/>
                    <a:pt x="148" y="145"/>
                  </a:cubicBezTo>
                  <a:cubicBezTo>
                    <a:pt x="148" y="145"/>
                    <a:pt x="148" y="145"/>
                    <a:pt x="148" y="145"/>
                  </a:cubicBezTo>
                  <a:cubicBezTo>
                    <a:pt x="148" y="144"/>
                    <a:pt x="148" y="144"/>
                    <a:pt x="148" y="144"/>
                  </a:cubicBezTo>
                  <a:cubicBezTo>
                    <a:pt x="148" y="144"/>
                    <a:pt x="148" y="144"/>
                    <a:pt x="148" y="144"/>
                  </a:cubicBezTo>
                  <a:cubicBezTo>
                    <a:pt x="148" y="144"/>
                    <a:pt x="148" y="144"/>
                    <a:pt x="148" y="144"/>
                  </a:cubicBezTo>
                  <a:cubicBezTo>
                    <a:pt x="151" y="142"/>
                    <a:pt x="151" y="142"/>
                    <a:pt x="151" y="142"/>
                  </a:cubicBezTo>
                  <a:cubicBezTo>
                    <a:pt x="151" y="142"/>
                    <a:pt x="151" y="142"/>
                    <a:pt x="151" y="142"/>
                  </a:cubicBezTo>
                  <a:cubicBezTo>
                    <a:pt x="156" y="138"/>
                    <a:pt x="156" y="138"/>
                    <a:pt x="156" y="138"/>
                  </a:cubicBezTo>
                  <a:cubicBezTo>
                    <a:pt x="156" y="138"/>
                    <a:pt x="156" y="138"/>
                    <a:pt x="156" y="138"/>
                  </a:cubicBezTo>
                  <a:cubicBezTo>
                    <a:pt x="156" y="138"/>
                    <a:pt x="156" y="138"/>
                    <a:pt x="156" y="138"/>
                  </a:cubicBezTo>
                  <a:cubicBezTo>
                    <a:pt x="157" y="138"/>
                    <a:pt x="157" y="138"/>
                    <a:pt x="157" y="138"/>
                  </a:cubicBezTo>
                  <a:cubicBezTo>
                    <a:pt x="161" y="138"/>
                    <a:pt x="161" y="138"/>
                    <a:pt x="161" y="138"/>
                  </a:cubicBezTo>
                  <a:cubicBezTo>
                    <a:pt x="161" y="136"/>
                    <a:pt x="162" y="133"/>
                    <a:pt x="165" y="131"/>
                  </a:cubicBezTo>
                  <a:cubicBezTo>
                    <a:pt x="168" y="129"/>
                    <a:pt x="170" y="128"/>
                    <a:pt x="171" y="128"/>
                  </a:cubicBezTo>
                  <a:cubicBezTo>
                    <a:pt x="173" y="126"/>
                    <a:pt x="173" y="126"/>
                    <a:pt x="173" y="126"/>
                  </a:cubicBezTo>
                  <a:cubicBezTo>
                    <a:pt x="174" y="126"/>
                    <a:pt x="174" y="126"/>
                    <a:pt x="174" y="126"/>
                  </a:cubicBezTo>
                  <a:cubicBezTo>
                    <a:pt x="174" y="126"/>
                    <a:pt x="174" y="126"/>
                    <a:pt x="174" y="126"/>
                  </a:cubicBezTo>
                  <a:cubicBezTo>
                    <a:pt x="176" y="124"/>
                    <a:pt x="176" y="124"/>
                    <a:pt x="176" y="124"/>
                  </a:cubicBezTo>
                  <a:cubicBezTo>
                    <a:pt x="176" y="124"/>
                    <a:pt x="176" y="124"/>
                    <a:pt x="176" y="124"/>
                  </a:cubicBezTo>
                  <a:cubicBezTo>
                    <a:pt x="176" y="124"/>
                    <a:pt x="176" y="124"/>
                    <a:pt x="176" y="124"/>
                  </a:cubicBezTo>
                  <a:cubicBezTo>
                    <a:pt x="176" y="123"/>
                    <a:pt x="176" y="123"/>
                    <a:pt x="176" y="123"/>
                  </a:cubicBezTo>
                  <a:cubicBezTo>
                    <a:pt x="177" y="123"/>
                    <a:pt x="177" y="123"/>
                    <a:pt x="177" y="123"/>
                  </a:cubicBezTo>
                  <a:cubicBezTo>
                    <a:pt x="183" y="122"/>
                    <a:pt x="183" y="122"/>
                    <a:pt x="183" y="122"/>
                  </a:cubicBezTo>
                  <a:cubicBezTo>
                    <a:pt x="187" y="122"/>
                    <a:pt x="187" y="122"/>
                    <a:pt x="187" y="122"/>
                  </a:cubicBezTo>
                  <a:cubicBezTo>
                    <a:pt x="188" y="120"/>
                    <a:pt x="188" y="120"/>
                    <a:pt x="188" y="120"/>
                  </a:cubicBezTo>
                  <a:cubicBezTo>
                    <a:pt x="190" y="118"/>
                    <a:pt x="190" y="118"/>
                    <a:pt x="190" y="118"/>
                  </a:cubicBezTo>
                  <a:cubicBezTo>
                    <a:pt x="190" y="118"/>
                    <a:pt x="190" y="118"/>
                    <a:pt x="190" y="118"/>
                  </a:cubicBezTo>
                  <a:cubicBezTo>
                    <a:pt x="192" y="114"/>
                    <a:pt x="192" y="114"/>
                    <a:pt x="192" y="114"/>
                  </a:cubicBezTo>
                  <a:cubicBezTo>
                    <a:pt x="191" y="114"/>
                    <a:pt x="191" y="114"/>
                    <a:pt x="191" y="114"/>
                  </a:cubicBezTo>
                  <a:cubicBezTo>
                    <a:pt x="188" y="111"/>
                    <a:pt x="187" y="108"/>
                    <a:pt x="186" y="103"/>
                  </a:cubicBezTo>
                  <a:cubicBezTo>
                    <a:pt x="186" y="103"/>
                    <a:pt x="186" y="103"/>
                    <a:pt x="186" y="103"/>
                  </a:cubicBezTo>
                  <a:cubicBezTo>
                    <a:pt x="186" y="103"/>
                    <a:pt x="186" y="103"/>
                    <a:pt x="186" y="103"/>
                  </a:cubicBezTo>
                  <a:cubicBezTo>
                    <a:pt x="186" y="103"/>
                    <a:pt x="186" y="103"/>
                    <a:pt x="186" y="103"/>
                  </a:cubicBezTo>
                  <a:cubicBezTo>
                    <a:pt x="186" y="102"/>
                    <a:pt x="186" y="102"/>
                    <a:pt x="186" y="102"/>
                  </a:cubicBezTo>
                  <a:cubicBezTo>
                    <a:pt x="188" y="94"/>
                    <a:pt x="188" y="94"/>
                    <a:pt x="188" y="94"/>
                  </a:cubicBezTo>
                  <a:cubicBezTo>
                    <a:pt x="188" y="91"/>
                    <a:pt x="188" y="89"/>
                    <a:pt x="190" y="87"/>
                  </a:cubicBezTo>
                  <a:cubicBezTo>
                    <a:pt x="190" y="80"/>
                    <a:pt x="190" y="80"/>
                    <a:pt x="190" y="80"/>
                  </a:cubicBezTo>
                  <a:cubicBezTo>
                    <a:pt x="189" y="79"/>
                    <a:pt x="188" y="78"/>
                    <a:pt x="186" y="78"/>
                  </a:cubicBezTo>
                  <a:cubicBezTo>
                    <a:pt x="174" y="83"/>
                    <a:pt x="174" y="83"/>
                    <a:pt x="174" y="83"/>
                  </a:cubicBezTo>
                  <a:cubicBezTo>
                    <a:pt x="174" y="70"/>
                    <a:pt x="174" y="70"/>
                    <a:pt x="174" y="70"/>
                  </a:cubicBezTo>
                  <a:cubicBezTo>
                    <a:pt x="175" y="68"/>
                    <a:pt x="179" y="64"/>
                    <a:pt x="186" y="60"/>
                  </a:cubicBezTo>
                  <a:cubicBezTo>
                    <a:pt x="183" y="46"/>
                    <a:pt x="183" y="46"/>
                    <a:pt x="183" y="46"/>
                  </a:cubicBezTo>
                  <a:cubicBezTo>
                    <a:pt x="182" y="41"/>
                    <a:pt x="183" y="37"/>
                    <a:pt x="186" y="34"/>
                  </a:cubicBezTo>
                  <a:cubicBezTo>
                    <a:pt x="186" y="32"/>
                    <a:pt x="186" y="32"/>
                    <a:pt x="186" y="32"/>
                  </a:cubicBezTo>
                  <a:cubicBezTo>
                    <a:pt x="182" y="32"/>
                    <a:pt x="182" y="32"/>
                    <a:pt x="182" y="32"/>
                  </a:cubicBezTo>
                  <a:cubicBezTo>
                    <a:pt x="180" y="32"/>
                    <a:pt x="180" y="32"/>
                    <a:pt x="180" y="32"/>
                  </a:cubicBezTo>
                  <a:cubicBezTo>
                    <a:pt x="178" y="38"/>
                    <a:pt x="178" y="38"/>
                    <a:pt x="178" y="38"/>
                  </a:cubicBezTo>
                  <a:cubicBezTo>
                    <a:pt x="177" y="40"/>
                    <a:pt x="175" y="41"/>
                    <a:pt x="174" y="41"/>
                  </a:cubicBezTo>
                  <a:cubicBezTo>
                    <a:pt x="173" y="41"/>
                    <a:pt x="173" y="41"/>
                    <a:pt x="173" y="41"/>
                  </a:cubicBezTo>
                  <a:cubicBezTo>
                    <a:pt x="169" y="38"/>
                    <a:pt x="169" y="38"/>
                    <a:pt x="169" y="38"/>
                  </a:cubicBezTo>
                  <a:cubicBezTo>
                    <a:pt x="168" y="38"/>
                    <a:pt x="168" y="38"/>
                    <a:pt x="168" y="38"/>
                  </a:cubicBezTo>
                  <a:cubicBezTo>
                    <a:pt x="168" y="38"/>
                    <a:pt x="168" y="38"/>
                    <a:pt x="168" y="38"/>
                  </a:cubicBezTo>
                  <a:cubicBezTo>
                    <a:pt x="168" y="38"/>
                    <a:pt x="168" y="38"/>
                    <a:pt x="168" y="38"/>
                  </a:cubicBezTo>
                  <a:cubicBezTo>
                    <a:pt x="168" y="37"/>
                    <a:pt x="168" y="37"/>
                    <a:pt x="168" y="37"/>
                  </a:cubicBezTo>
                  <a:cubicBezTo>
                    <a:pt x="167" y="34"/>
                    <a:pt x="167" y="34"/>
                    <a:pt x="167" y="34"/>
                  </a:cubicBezTo>
                  <a:cubicBezTo>
                    <a:pt x="166" y="30"/>
                    <a:pt x="166" y="30"/>
                    <a:pt x="166" y="30"/>
                  </a:cubicBezTo>
                  <a:cubicBezTo>
                    <a:pt x="166" y="30"/>
                    <a:pt x="166" y="30"/>
                    <a:pt x="166" y="30"/>
                  </a:cubicBezTo>
                  <a:cubicBezTo>
                    <a:pt x="166" y="30"/>
                    <a:pt x="166" y="30"/>
                    <a:pt x="166" y="30"/>
                  </a:cubicBezTo>
                  <a:cubicBezTo>
                    <a:pt x="166" y="32"/>
                    <a:pt x="166" y="32"/>
                    <a:pt x="166" y="32"/>
                  </a:cubicBezTo>
                  <a:cubicBezTo>
                    <a:pt x="158" y="32"/>
                    <a:pt x="158" y="32"/>
                    <a:pt x="158" y="32"/>
                  </a:cubicBezTo>
                  <a:cubicBezTo>
                    <a:pt x="158" y="30"/>
                    <a:pt x="158" y="30"/>
                    <a:pt x="158" y="30"/>
                  </a:cubicBezTo>
                  <a:cubicBezTo>
                    <a:pt x="156" y="26"/>
                    <a:pt x="156" y="26"/>
                    <a:pt x="156" y="26"/>
                  </a:cubicBezTo>
                  <a:cubicBezTo>
                    <a:pt x="156" y="20"/>
                    <a:pt x="156" y="20"/>
                    <a:pt x="156" y="20"/>
                  </a:cubicBezTo>
                  <a:cubicBezTo>
                    <a:pt x="152" y="12"/>
                    <a:pt x="152" y="12"/>
                    <a:pt x="152" y="12"/>
                  </a:cubicBezTo>
                  <a:cubicBezTo>
                    <a:pt x="152" y="6"/>
                    <a:pt x="152" y="6"/>
                    <a:pt x="152" y="6"/>
                  </a:cubicBezTo>
                  <a:lnTo>
                    <a:pt x="150" y="3"/>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4"/>
            <p:cNvSpPr>
              <a:spLocks/>
            </p:cNvSpPr>
            <p:nvPr/>
          </p:nvSpPr>
          <p:spPr bwMode="auto">
            <a:xfrm>
              <a:off x="5272919" y="5017246"/>
              <a:ext cx="942975" cy="717550"/>
            </a:xfrm>
            <a:custGeom>
              <a:avLst/>
              <a:gdLst>
                <a:gd name="T0" fmla="*/ 202 w 251"/>
                <a:gd name="T1" fmla="*/ 6 h 191"/>
                <a:gd name="T2" fmla="*/ 188 w 251"/>
                <a:gd name="T3" fmla="*/ 18 h 191"/>
                <a:gd name="T4" fmla="*/ 172 w 251"/>
                <a:gd name="T5" fmla="*/ 22 h 191"/>
                <a:gd name="T6" fmla="*/ 161 w 251"/>
                <a:gd name="T7" fmla="*/ 21 h 191"/>
                <a:gd name="T8" fmla="*/ 161 w 251"/>
                <a:gd name="T9" fmla="*/ 21 h 191"/>
                <a:gd name="T10" fmla="*/ 147 w 251"/>
                <a:gd name="T11" fmla="*/ 26 h 191"/>
                <a:gd name="T12" fmla="*/ 137 w 251"/>
                <a:gd name="T13" fmla="*/ 32 h 191"/>
                <a:gd name="T14" fmla="*/ 127 w 251"/>
                <a:gd name="T15" fmla="*/ 40 h 191"/>
                <a:gd name="T16" fmla="*/ 120 w 251"/>
                <a:gd name="T17" fmla="*/ 47 h 191"/>
                <a:gd name="T18" fmla="*/ 118 w 251"/>
                <a:gd name="T19" fmla="*/ 51 h 191"/>
                <a:gd name="T20" fmla="*/ 103 w 251"/>
                <a:gd name="T21" fmla="*/ 48 h 191"/>
                <a:gd name="T22" fmla="*/ 85 w 251"/>
                <a:gd name="T23" fmla="*/ 40 h 191"/>
                <a:gd name="T24" fmla="*/ 80 w 251"/>
                <a:gd name="T25" fmla="*/ 46 h 191"/>
                <a:gd name="T26" fmla="*/ 74 w 251"/>
                <a:gd name="T27" fmla="*/ 51 h 191"/>
                <a:gd name="T28" fmla="*/ 63 w 251"/>
                <a:gd name="T29" fmla="*/ 58 h 191"/>
                <a:gd name="T30" fmla="*/ 51 w 251"/>
                <a:gd name="T31" fmla="*/ 67 h 191"/>
                <a:gd name="T32" fmla="*/ 23 w 251"/>
                <a:gd name="T33" fmla="*/ 62 h 191"/>
                <a:gd name="T34" fmla="*/ 9 w 251"/>
                <a:gd name="T35" fmla="*/ 65 h 191"/>
                <a:gd name="T36" fmla="*/ 1 w 251"/>
                <a:gd name="T37" fmla="*/ 69 h 191"/>
                <a:gd name="T38" fmla="*/ 2 w 251"/>
                <a:gd name="T39" fmla="*/ 79 h 191"/>
                <a:gd name="T40" fmla="*/ 21 w 251"/>
                <a:gd name="T41" fmla="*/ 79 h 191"/>
                <a:gd name="T42" fmla="*/ 23 w 251"/>
                <a:gd name="T43" fmla="*/ 94 h 191"/>
                <a:gd name="T44" fmla="*/ 38 w 251"/>
                <a:gd name="T45" fmla="*/ 92 h 191"/>
                <a:gd name="T46" fmla="*/ 50 w 251"/>
                <a:gd name="T47" fmla="*/ 89 h 191"/>
                <a:gd name="T48" fmla="*/ 53 w 251"/>
                <a:gd name="T49" fmla="*/ 108 h 191"/>
                <a:gd name="T50" fmla="*/ 46 w 251"/>
                <a:gd name="T51" fmla="*/ 116 h 191"/>
                <a:gd name="T52" fmla="*/ 35 w 251"/>
                <a:gd name="T53" fmla="*/ 124 h 191"/>
                <a:gd name="T54" fmla="*/ 53 w 251"/>
                <a:gd name="T55" fmla="*/ 128 h 191"/>
                <a:gd name="T56" fmla="*/ 61 w 251"/>
                <a:gd name="T57" fmla="*/ 133 h 191"/>
                <a:gd name="T58" fmla="*/ 77 w 251"/>
                <a:gd name="T59" fmla="*/ 142 h 191"/>
                <a:gd name="T60" fmla="*/ 70 w 251"/>
                <a:gd name="T61" fmla="*/ 150 h 191"/>
                <a:gd name="T62" fmla="*/ 97 w 251"/>
                <a:gd name="T63" fmla="*/ 178 h 191"/>
                <a:gd name="T64" fmla="*/ 107 w 251"/>
                <a:gd name="T65" fmla="*/ 174 h 191"/>
                <a:gd name="T66" fmla="*/ 123 w 251"/>
                <a:gd name="T67" fmla="*/ 184 h 191"/>
                <a:gd name="T68" fmla="*/ 127 w 251"/>
                <a:gd name="T69" fmla="*/ 179 h 191"/>
                <a:gd name="T70" fmla="*/ 135 w 251"/>
                <a:gd name="T71" fmla="*/ 180 h 191"/>
                <a:gd name="T72" fmla="*/ 155 w 251"/>
                <a:gd name="T73" fmla="*/ 185 h 191"/>
                <a:gd name="T74" fmla="*/ 157 w 251"/>
                <a:gd name="T75" fmla="*/ 186 h 191"/>
                <a:gd name="T76" fmla="*/ 173 w 251"/>
                <a:gd name="T77" fmla="*/ 173 h 191"/>
                <a:gd name="T78" fmla="*/ 179 w 251"/>
                <a:gd name="T79" fmla="*/ 178 h 191"/>
                <a:gd name="T80" fmla="*/ 183 w 251"/>
                <a:gd name="T81" fmla="*/ 170 h 191"/>
                <a:gd name="T82" fmla="*/ 198 w 251"/>
                <a:gd name="T83" fmla="*/ 152 h 191"/>
                <a:gd name="T84" fmla="*/ 207 w 251"/>
                <a:gd name="T85" fmla="*/ 154 h 191"/>
                <a:gd name="T86" fmla="*/ 205 w 251"/>
                <a:gd name="T87" fmla="*/ 143 h 191"/>
                <a:gd name="T88" fmla="*/ 207 w 251"/>
                <a:gd name="T89" fmla="*/ 137 h 191"/>
                <a:gd name="T90" fmla="*/ 229 w 251"/>
                <a:gd name="T91" fmla="*/ 126 h 191"/>
                <a:gd name="T92" fmla="*/ 228 w 251"/>
                <a:gd name="T93" fmla="*/ 114 h 191"/>
                <a:gd name="T94" fmla="*/ 233 w 251"/>
                <a:gd name="T95" fmla="*/ 105 h 191"/>
                <a:gd name="T96" fmla="*/ 239 w 251"/>
                <a:gd name="T97" fmla="*/ 90 h 191"/>
                <a:gd name="T98" fmla="*/ 248 w 251"/>
                <a:gd name="T99" fmla="*/ 78 h 191"/>
                <a:gd name="T100" fmla="*/ 248 w 251"/>
                <a:gd name="T101" fmla="*/ 67 h 191"/>
                <a:gd name="T102" fmla="*/ 248 w 251"/>
                <a:gd name="T103" fmla="*/ 60 h 191"/>
                <a:gd name="T104" fmla="*/ 227 w 251"/>
                <a:gd name="T105" fmla="*/ 61 h 191"/>
                <a:gd name="T106" fmla="*/ 221 w 251"/>
                <a:gd name="T107" fmla="*/ 51 h 191"/>
                <a:gd name="T108" fmla="*/ 211 w 251"/>
                <a:gd name="T109" fmla="*/ 50 h 191"/>
                <a:gd name="T110" fmla="*/ 222 w 251"/>
                <a:gd name="T111" fmla="*/ 29 h 191"/>
                <a:gd name="T112" fmla="*/ 221 w 251"/>
                <a:gd name="T113" fmla="*/ 14 h 191"/>
                <a:gd name="T114" fmla="*/ 217 w 251"/>
                <a:gd name="T115" fmla="*/ 0 h 191"/>
                <a:gd name="T116" fmla="*/ 208 w 251"/>
                <a:gd name="T117" fmla="*/ 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1" h="191">
                  <a:moveTo>
                    <a:pt x="201" y="4"/>
                  </a:moveTo>
                  <a:cubicBezTo>
                    <a:pt x="201" y="5"/>
                    <a:pt x="201" y="5"/>
                    <a:pt x="201" y="5"/>
                  </a:cubicBezTo>
                  <a:cubicBezTo>
                    <a:pt x="202" y="6"/>
                    <a:pt x="202" y="6"/>
                    <a:pt x="202" y="6"/>
                  </a:cubicBezTo>
                  <a:cubicBezTo>
                    <a:pt x="197" y="14"/>
                    <a:pt x="197" y="14"/>
                    <a:pt x="197" y="14"/>
                  </a:cubicBezTo>
                  <a:cubicBezTo>
                    <a:pt x="195" y="16"/>
                    <a:pt x="192" y="18"/>
                    <a:pt x="189" y="18"/>
                  </a:cubicBezTo>
                  <a:cubicBezTo>
                    <a:pt x="188" y="18"/>
                    <a:pt x="188" y="18"/>
                    <a:pt x="188" y="18"/>
                  </a:cubicBezTo>
                  <a:cubicBezTo>
                    <a:pt x="184" y="15"/>
                    <a:pt x="184" y="15"/>
                    <a:pt x="184" y="15"/>
                  </a:cubicBezTo>
                  <a:cubicBezTo>
                    <a:pt x="180" y="16"/>
                    <a:pt x="180" y="16"/>
                    <a:pt x="180" y="16"/>
                  </a:cubicBezTo>
                  <a:cubicBezTo>
                    <a:pt x="172" y="22"/>
                    <a:pt x="172" y="22"/>
                    <a:pt x="172" y="22"/>
                  </a:cubicBezTo>
                  <a:cubicBezTo>
                    <a:pt x="170" y="22"/>
                    <a:pt x="167" y="20"/>
                    <a:pt x="164" y="16"/>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58" y="24"/>
                    <a:pt x="158" y="24"/>
                    <a:pt x="158" y="24"/>
                  </a:cubicBezTo>
                  <a:cubicBezTo>
                    <a:pt x="153" y="24"/>
                    <a:pt x="153" y="24"/>
                    <a:pt x="153" y="24"/>
                  </a:cubicBezTo>
                  <a:cubicBezTo>
                    <a:pt x="147" y="26"/>
                    <a:pt x="147" y="26"/>
                    <a:pt x="147" y="26"/>
                  </a:cubicBezTo>
                  <a:cubicBezTo>
                    <a:pt x="141" y="30"/>
                    <a:pt x="141" y="30"/>
                    <a:pt x="141" y="30"/>
                  </a:cubicBezTo>
                  <a:cubicBezTo>
                    <a:pt x="139" y="30"/>
                    <a:pt x="139" y="30"/>
                    <a:pt x="139" y="30"/>
                  </a:cubicBezTo>
                  <a:cubicBezTo>
                    <a:pt x="137" y="32"/>
                    <a:pt x="137" y="32"/>
                    <a:pt x="137" y="32"/>
                  </a:cubicBezTo>
                  <a:cubicBezTo>
                    <a:pt x="135" y="34"/>
                    <a:pt x="134" y="36"/>
                    <a:pt x="135" y="37"/>
                  </a:cubicBezTo>
                  <a:cubicBezTo>
                    <a:pt x="138" y="41"/>
                    <a:pt x="138" y="41"/>
                    <a:pt x="138" y="41"/>
                  </a:cubicBezTo>
                  <a:cubicBezTo>
                    <a:pt x="127" y="40"/>
                    <a:pt x="127" y="40"/>
                    <a:pt x="127" y="40"/>
                  </a:cubicBezTo>
                  <a:cubicBezTo>
                    <a:pt x="121" y="45"/>
                    <a:pt x="121" y="45"/>
                    <a:pt x="121" y="45"/>
                  </a:cubicBezTo>
                  <a:cubicBezTo>
                    <a:pt x="120" y="47"/>
                    <a:pt x="120" y="47"/>
                    <a:pt x="120" y="47"/>
                  </a:cubicBezTo>
                  <a:cubicBezTo>
                    <a:pt x="120" y="47"/>
                    <a:pt x="120" y="47"/>
                    <a:pt x="120" y="47"/>
                  </a:cubicBezTo>
                  <a:cubicBezTo>
                    <a:pt x="119" y="50"/>
                    <a:pt x="119" y="50"/>
                    <a:pt x="119" y="50"/>
                  </a:cubicBezTo>
                  <a:cubicBezTo>
                    <a:pt x="118" y="51"/>
                    <a:pt x="118" y="51"/>
                    <a:pt x="118" y="51"/>
                  </a:cubicBezTo>
                  <a:cubicBezTo>
                    <a:pt x="118" y="51"/>
                    <a:pt x="118" y="51"/>
                    <a:pt x="118" y="51"/>
                  </a:cubicBezTo>
                  <a:cubicBezTo>
                    <a:pt x="112" y="51"/>
                    <a:pt x="112" y="51"/>
                    <a:pt x="112" y="51"/>
                  </a:cubicBezTo>
                  <a:cubicBezTo>
                    <a:pt x="105" y="48"/>
                    <a:pt x="105" y="48"/>
                    <a:pt x="105" y="48"/>
                  </a:cubicBezTo>
                  <a:cubicBezTo>
                    <a:pt x="103" y="48"/>
                    <a:pt x="103" y="48"/>
                    <a:pt x="103" y="48"/>
                  </a:cubicBezTo>
                  <a:cubicBezTo>
                    <a:pt x="97" y="49"/>
                    <a:pt x="97" y="49"/>
                    <a:pt x="97" y="49"/>
                  </a:cubicBezTo>
                  <a:cubicBezTo>
                    <a:pt x="95" y="49"/>
                    <a:pt x="92" y="46"/>
                    <a:pt x="89" y="42"/>
                  </a:cubicBezTo>
                  <a:cubicBezTo>
                    <a:pt x="85" y="40"/>
                    <a:pt x="85" y="40"/>
                    <a:pt x="85" y="40"/>
                  </a:cubicBezTo>
                  <a:cubicBezTo>
                    <a:pt x="81" y="46"/>
                    <a:pt x="81" y="46"/>
                    <a:pt x="81" y="46"/>
                  </a:cubicBezTo>
                  <a:cubicBezTo>
                    <a:pt x="81" y="46"/>
                    <a:pt x="81" y="46"/>
                    <a:pt x="81" y="46"/>
                  </a:cubicBezTo>
                  <a:cubicBezTo>
                    <a:pt x="80" y="46"/>
                    <a:pt x="80" y="46"/>
                    <a:pt x="80" y="46"/>
                  </a:cubicBezTo>
                  <a:cubicBezTo>
                    <a:pt x="75" y="50"/>
                    <a:pt x="75" y="50"/>
                    <a:pt x="75" y="50"/>
                  </a:cubicBezTo>
                  <a:cubicBezTo>
                    <a:pt x="74" y="50"/>
                    <a:pt x="74" y="50"/>
                    <a:pt x="74" y="50"/>
                  </a:cubicBezTo>
                  <a:cubicBezTo>
                    <a:pt x="74" y="51"/>
                    <a:pt x="74" y="51"/>
                    <a:pt x="74" y="51"/>
                  </a:cubicBezTo>
                  <a:cubicBezTo>
                    <a:pt x="73" y="51"/>
                    <a:pt x="73" y="51"/>
                    <a:pt x="73" y="51"/>
                  </a:cubicBezTo>
                  <a:cubicBezTo>
                    <a:pt x="69" y="52"/>
                    <a:pt x="69" y="52"/>
                    <a:pt x="69" y="52"/>
                  </a:cubicBezTo>
                  <a:cubicBezTo>
                    <a:pt x="63" y="58"/>
                    <a:pt x="63" y="58"/>
                    <a:pt x="63" y="58"/>
                  </a:cubicBezTo>
                  <a:cubicBezTo>
                    <a:pt x="63" y="58"/>
                    <a:pt x="63" y="58"/>
                    <a:pt x="63" y="58"/>
                  </a:cubicBezTo>
                  <a:cubicBezTo>
                    <a:pt x="56" y="61"/>
                    <a:pt x="56" y="61"/>
                    <a:pt x="56" y="61"/>
                  </a:cubicBezTo>
                  <a:cubicBezTo>
                    <a:pt x="51" y="67"/>
                    <a:pt x="51" y="67"/>
                    <a:pt x="51" y="67"/>
                  </a:cubicBezTo>
                  <a:cubicBezTo>
                    <a:pt x="35" y="67"/>
                    <a:pt x="35" y="67"/>
                    <a:pt x="35" y="67"/>
                  </a:cubicBezTo>
                  <a:cubicBezTo>
                    <a:pt x="35" y="67"/>
                    <a:pt x="35" y="67"/>
                    <a:pt x="35" y="67"/>
                  </a:cubicBezTo>
                  <a:cubicBezTo>
                    <a:pt x="23" y="62"/>
                    <a:pt x="23" y="62"/>
                    <a:pt x="23" y="62"/>
                  </a:cubicBezTo>
                  <a:cubicBezTo>
                    <a:pt x="16" y="62"/>
                    <a:pt x="16" y="62"/>
                    <a:pt x="16" y="62"/>
                  </a:cubicBezTo>
                  <a:cubicBezTo>
                    <a:pt x="10" y="65"/>
                    <a:pt x="10" y="65"/>
                    <a:pt x="10" y="65"/>
                  </a:cubicBezTo>
                  <a:cubicBezTo>
                    <a:pt x="9" y="65"/>
                    <a:pt x="9" y="65"/>
                    <a:pt x="9" y="65"/>
                  </a:cubicBezTo>
                  <a:cubicBezTo>
                    <a:pt x="9" y="65"/>
                    <a:pt x="9" y="65"/>
                    <a:pt x="9" y="65"/>
                  </a:cubicBezTo>
                  <a:cubicBezTo>
                    <a:pt x="5" y="66"/>
                    <a:pt x="5" y="66"/>
                    <a:pt x="5" y="66"/>
                  </a:cubicBezTo>
                  <a:cubicBezTo>
                    <a:pt x="3" y="67"/>
                    <a:pt x="2" y="68"/>
                    <a:pt x="1" y="69"/>
                  </a:cubicBezTo>
                  <a:cubicBezTo>
                    <a:pt x="0" y="71"/>
                    <a:pt x="0" y="71"/>
                    <a:pt x="0" y="71"/>
                  </a:cubicBezTo>
                  <a:cubicBezTo>
                    <a:pt x="0" y="76"/>
                    <a:pt x="0" y="76"/>
                    <a:pt x="0" y="76"/>
                  </a:cubicBezTo>
                  <a:cubicBezTo>
                    <a:pt x="2" y="79"/>
                    <a:pt x="2" y="79"/>
                    <a:pt x="2" y="79"/>
                  </a:cubicBezTo>
                  <a:cubicBezTo>
                    <a:pt x="11" y="76"/>
                    <a:pt x="11" y="76"/>
                    <a:pt x="11" y="76"/>
                  </a:cubicBezTo>
                  <a:cubicBezTo>
                    <a:pt x="13" y="76"/>
                    <a:pt x="16" y="77"/>
                    <a:pt x="20" y="79"/>
                  </a:cubicBezTo>
                  <a:cubicBezTo>
                    <a:pt x="21" y="79"/>
                    <a:pt x="21" y="79"/>
                    <a:pt x="21" y="79"/>
                  </a:cubicBezTo>
                  <a:cubicBezTo>
                    <a:pt x="21" y="80"/>
                    <a:pt x="21" y="80"/>
                    <a:pt x="21" y="80"/>
                  </a:cubicBezTo>
                  <a:cubicBezTo>
                    <a:pt x="21" y="93"/>
                    <a:pt x="21" y="93"/>
                    <a:pt x="21" y="93"/>
                  </a:cubicBezTo>
                  <a:cubicBezTo>
                    <a:pt x="23" y="94"/>
                    <a:pt x="23" y="94"/>
                    <a:pt x="23" y="94"/>
                  </a:cubicBezTo>
                  <a:cubicBezTo>
                    <a:pt x="32" y="94"/>
                    <a:pt x="32" y="94"/>
                    <a:pt x="32" y="94"/>
                  </a:cubicBezTo>
                  <a:cubicBezTo>
                    <a:pt x="37" y="92"/>
                    <a:pt x="37" y="92"/>
                    <a:pt x="37" y="92"/>
                  </a:cubicBezTo>
                  <a:cubicBezTo>
                    <a:pt x="38" y="92"/>
                    <a:pt x="38" y="92"/>
                    <a:pt x="38" y="92"/>
                  </a:cubicBezTo>
                  <a:cubicBezTo>
                    <a:pt x="41" y="90"/>
                    <a:pt x="44" y="89"/>
                    <a:pt x="47" y="88"/>
                  </a:cubicBezTo>
                  <a:cubicBezTo>
                    <a:pt x="49" y="88"/>
                    <a:pt x="49" y="88"/>
                    <a:pt x="49" y="88"/>
                  </a:cubicBezTo>
                  <a:cubicBezTo>
                    <a:pt x="50" y="89"/>
                    <a:pt x="50" y="89"/>
                    <a:pt x="50" y="89"/>
                  </a:cubicBezTo>
                  <a:cubicBezTo>
                    <a:pt x="52" y="94"/>
                    <a:pt x="52" y="94"/>
                    <a:pt x="52" y="94"/>
                  </a:cubicBezTo>
                  <a:cubicBezTo>
                    <a:pt x="52" y="94"/>
                    <a:pt x="52" y="94"/>
                    <a:pt x="52" y="94"/>
                  </a:cubicBezTo>
                  <a:cubicBezTo>
                    <a:pt x="53" y="108"/>
                    <a:pt x="53" y="108"/>
                    <a:pt x="53" y="108"/>
                  </a:cubicBezTo>
                  <a:cubicBezTo>
                    <a:pt x="53" y="109"/>
                    <a:pt x="53" y="109"/>
                    <a:pt x="53" y="109"/>
                  </a:cubicBezTo>
                  <a:cubicBezTo>
                    <a:pt x="46" y="116"/>
                    <a:pt x="46" y="116"/>
                    <a:pt x="46" y="116"/>
                  </a:cubicBezTo>
                  <a:cubicBezTo>
                    <a:pt x="46" y="116"/>
                    <a:pt x="46" y="116"/>
                    <a:pt x="46" y="116"/>
                  </a:cubicBezTo>
                  <a:cubicBezTo>
                    <a:pt x="46" y="117"/>
                    <a:pt x="46" y="117"/>
                    <a:pt x="46" y="117"/>
                  </a:cubicBezTo>
                  <a:cubicBezTo>
                    <a:pt x="37" y="121"/>
                    <a:pt x="37" y="121"/>
                    <a:pt x="37" y="121"/>
                  </a:cubicBezTo>
                  <a:cubicBezTo>
                    <a:pt x="35" y="124"/>
                    <a:pt x="35" y="124"/>
                    <a:pt x="35" y="124"/>
                  </a:cubicBezTo>
                  <a:cubicBezTo>
                    <a:pt x="36" y="126"/>
                    <a:pt x="36" y="126"/>
                    <a:pt x="36" y="126"/>
                  </a:cubicBezTo>
                  <a:cubicBezTo>
                    <a:pt x="53" y="128"/>
                    <a:pt x="53" y="128"/>
                    <a:pt x="53" y="128"/>
                  </a:cubicBezTo>
                  <a:cubicBezTo>
                    <a:pt x="53" y="128"/>
                    <a:pt x="53" y="128"/>
                    <a:pt x="53" y="128"/>
                  </a:cubicBezTo>
                  <a:cubicBezTo>
                    <a:pt x="53" y="128"/>
                    <a:pt x="53" y="128"/>
                    <a:pt x="53" y="128"/>
                  </a:cubicBezTo>
                  <a:cubicBezTo>
                    <a:pt x="54" y="129"/>
                    <a:pt x="54" y="129"/>
                    <a:pt x="54" y="129"/>
                  </a:cubicBezTo>
                  <a:cubicBezTo>
                    <a:pt x="61" y="133"/>
                    <a:pt x="61" y="133"/>
                    <a:pt x="61" y="133"/>
                  </a:cubicBezTo>
                  <a:cubicBezTo>
                    <a:pt x="76" y="132"/>
                    <a:pt x="76" y="132"/>
                    <a:pt x="76" y="132"/>
                  </a:cubicBezTo>
                  <a:cubicBezTo>
                    <a:pt x="76" y="134"/>
                    <a:pt x="76" y="134"/>
                    <a:pt x="76" y="134"/>
                  </a:cubicBezTo>
                  <a:cubicBezTo>
                    <a:pt x="77" y="142"/>
                    <a:pt x="77" y="142"/>
                    <a:pt x="77" y="142"/>
                  </a:cubicBezTo>
                  <a:cubicBezTo>
                    <a:pt x="77" y="143"/>
                    <a:pt x="77" y="143"/>
                    <a:pt x="77" y="143"/>
                  </a:cubicBezTo>
                  <a:cubicBezTo>
                    <a:pt x="77" y="143"/>
                    <a:pt x="77" y="143"/>
                    <a:pt x="77" y="143"/>
                  </a:cubicBezTo>
                  <a:cubicBezTo>
                    <a:pt x="70" y="150"/>
                    <a:pt x="70" y="150"/>
                    <a:pt x="70" y="150"/>
                  </a:cubicBezTo>
                  <a:cubicBezTo>
                    <a:pt x="69" y="158"/>
                    <a:pt x="71" y="164"/>
                    <a:pt x="75" y="165"/>
                  </a:cubicBezTo>
                  <a:cubicBezTo>
                    <a:pt x="87" y="172"/>
                    <a:pt x="87" y="172"/>
                    <a:pt x="87" y="172"/>
                  </a:cubicBezTo>
                  <a:cubicBezTo>
                    <a:pt x="97" y="178"/>
                    <a:pt x="97" y="178"/>
                    <a:pt x="97" y="178"/>
                  </a:cubicBezTo>
                  <a:cubicBezTo>
                    <a:pt x="106" y="174"/>
                    <a:pt x="106" y="174"/>
                    <a:pt x="106" y="174"/>
                  </a:cubicBezTo>
                  <a:cubicBezTo>
                    <a:pt x="107" y="174"/>
                    <a:pt x="107" y="174"/>
                    <a:pt x="107" y="174"/>
                  </a:cubicBezTo>
                  <a:cubicBezTo>
                    <a:pt x="107" y="174"/>
                    <a:pt x="107" y="174"/>
                    <a:pt x="107" y="174"/>
                  </a:cubicBezTo>
                  <a:cubicBezTo>
                    <a:pt x="108" y="174"/>
                    <a:pt x="108" y="174"/>
                    <a:pt x="108" y="174"/>
                  </a:cubicBezTo>
                  <a:cubicBezTo>
                    <a:pt x="121" y="184"/>
                    <a:pt x="121" y="184"/>
                    <a:pt x="121" y="184"/>
                  </a:cubicBezTo>
                  <a:cubicBezTo>
                    <a:pt x="123" y="184"/>
                    <a:pt x="123" y="184"/>
                    <a:pt x="123" y="184"/>
                  </a:cubicBezTo>
                  <a:cubicBezTo>
                    <a:pt x="126" y="180"/>
                    <a:pt x="126" y="180"/>
                    <a:pt x="126" y="180"/>
                  </a:cubicBezTo>
                  <a:cubicBezTo>
                    <a:pt x="127" y="180"/>
                    <a:pt x="127" y="180"/>
                    <a:pt x="127" y="180"/>
                  </a:cubicBezTo>
                  <a:cubicBezTo>
                    <a:pt x="127" y="179"/>
                    <a:pt x="127" y="179"/>
                    <a:pt x="127" y="179"/>
                  </a:cubicBezTo>
                  <a:cubicBezTo>
                    <a:pt x="127" y="179"/>
                    <a:pt x="127" y="179"/>
                    <a:pt x="127" y="179"/>
                  </a:cubicBezTo>
                  <a:cubicBezTo>
                    <a:pt x="128" y="179"/>
                    <a:pt x="128" y="179"/>
                    <a:pt x="128" y="179"/>
                  </a:cubicBezTo>
                  <a:cubicBezTo>
                    <a:pt x="135" y="180"/>
                    <a:pt x="135" y="180"/>
                    <a:pt x="135" y="180"/>
                  </a:cubicBezTo>
                  <a:cubicBezTo>
                    <a:pt x="137" y="167"/>
                    <a:pt x="137" y="167"/>
                    <a:pt x="137" y="167"/>
                  </a:cubicBezTo>
                  <a:cubicBezTo>
                    <a:pt x="147" y="184"/>
                    <a:pt x="147" y="184"/>
                    <a:pt x="147" y="184"/>
                  </a:cubicBezTo>
                  <a:cubicBezTo>
                    <a:pt x="155" y="185"/>
                    <a:pt x="155" y="185"/>
                    <a:pt x="155" y="185"/>
                  </a:cubicBezTo>
                  <a:cubicBezTo>
                    <a:pt x="156" y="185"/>
                    <a:pt x="156" y="185"/>
                    <a:pt x="156" y="185"/>
                  </a:cubicBezTo>
                  <a:cubicBezTo>
                    <a:pt x="157" y="185"/>
                    <a:pt x="157" y="185"/>
                    <a:pt x="157" y="185"/>
                  </a:cubicBezTo>
                  <a:cubicBezTo>
                    <a:pt x="157" y="186"/>
                    <a:pt x="157" y="186"/>
                    <a:pt x="157" y="186"/>
                  </a:cubicBezTo>
                  <a:cubicBezTo>
                    <a:pt x="157" y="191"/>
                    <a:pt x="157" y="191"/>
                    <a:pt x="157" y="191"/>
                  </a:cubicBezTo>
                  <a:cubicBezTo>
                    <a:pt x="160" y="190"/>
                    <a:pt x="160" y="190"/>
                    <a:pt x="160" y="190"/>
                  </a:cubicBezTo>
                  <a:cubicBezTo>
                    <a:pt x="173" y="173"/>
                    <a:pt x="173" y="173"/>
                    <a:pt x="173" y="173"/>
                  </a:cubicBezTo>
                  <a:cubicBezTo>
                    <a:pt x="179" y="181"/>
                    <a:pt x="179" y="181"/>
                    <a:pt x="179" y="181"/>
                  </a:cubicBezTo>
                  <a:cubicBezTo>
                    <a:pt x="179" y="178"/>
                    <a:pt x="179" y="178"/>
                    <a:pt x="179" y="178"/>
                  </a:cubicBezTo>
                  <a:cubicBezTo>
                    <a:pt x="179" y="178"/>
                    <a:pt x="179" y="178"/>
                    <a:pt x="179" y="178"/>
                  </a:cubicBezTo>
                  <a:cubicBezTo>
                    <a:pt x="179" y="178"/>
                    <a:pt x="179" y="178"/>
                    <a:pt x="179" y="178"/>
                  </a:cubicBezTo>
                  <a:cubicBezTo>
                    <a:pt x="179" y="178"/>
                    <a:pt x="179" y="178"/>
                    <a:pt x="179" y="178"/>
                  </a:cubicBezTo>
                  <a:cubicBezTo>
                    <a:pt x="183" y="170"/>
                    <a:pt x="183" y="170"/>
                    <a:pt x="183" y="170"/>
                  </a:cubicBezTo>
                  <a:cubicBezTo>
                    <a:pt x="186" y="164"/>
                    <a:pt x="186" y="164"/>
                    <a:pt x="186" y="164"/>
                  </a:cubicBezTo>
                  <a:cubicBezTo>
                    <a:pt x="196" y="164"/>
                    <a:pt x="196" y="164"/>
                    <a:pt x="196" y="164"/>
                  </a:cubicBezTo>
                  <a:cubicBezTo>
                    <a:pt x="198" y="152"/>
                    <a:pt x="198" y="152"/>
                    <a:pt x="198" y="152"/>
                  </a:cubicBezTo>
                  <a:cubicBezTo>
                    <a:pt x="199" y="152"/>
                    <a:pt x="199" y="152"/>
                    <a:pt x="199" y="152"/>
                  </a:cubicBezTo>
                  <a:cubicBezTo>
                    <a:pt x="200" y="153"/>
                    <a:pt x="200" y="153"/>
                    <a:pt x="200" y="153"/>
                  </a:cubicBezTo>
                  <a:cubicBezTo>
                    <a:pt x="207" y="154"/>
                    <a:pt x="207" y="154"/>
                    <a:pt x="207" y="154"/>
                  </a:cubicBezTo>
                  <a:cubicBezTo>
                    <a:pt x="208" y="150"/>
                    <a:pt x="208" y="150"/>
                    <a:pt x="208" y="150"/>
                  </a:cubicBezTo>
                  <a:cubicBezTo>
                    <a:pt x="205" y="144"/>
                    <a:pt x="205" y="144"/>
                    <a:pt x="205" y="144"/>
                  </a:cubicBezTo>
                  <a:cubicBezTo>
                    <a:pt x="205" y="143"/>
                    <a:pt x="205" y="143"/>
                    <a:pt x="205" y="143"/>
                  </a:cubicBezTo>
                  <a:cubicBezTo>
                    <a:pt x="207" y="138"/>
                    <a:pt x="207" y="138"/>
                    <a:pt x="207" y="138"/>
                  </a:cubicBezTo>
                  <a:cubicBezTo>
                    <a:pt x="207" y="138"/>
                    <a:pt x="207" y="138"/>
                    <a:pt x="207" y="138"/>
                  </a:cubicBezTo>
                  <a:cubicBezTo>
                    <a:pt x="207" y="137"/>
                    <a:pt x="207" y="137"/>
                    <a:pt x="207" y="137"/>
                  </a:cubicBezTo>
                  <a:cubicBezTo>
                    <a:pt x="208" y="137"/>
                    <a:pt x="208" y="137"/>
                    <a:pt x="208" y="137"/>
                  </a:cubicBezTo>
                  <a:cubicBezTo>
                    <a:pt x="208" y="137"/>
                    <a:pt x="208" y="137"/>
                    <a:pt x="208" y="137"/>
                  </a:cubicBezTo>
                  <a:cubicBezTo>
                    <a:pt x="229" y="126"/>
                    <a:pt x="229" y="126"/>
                    <a:pt x="229" y="126"/>
                  </a:cubicBezTo>
                  <a:cubicBezTo>
                    <a:pt x="228" y="115"/>
                    <a:pt x="228" y="115"/>
                    <a:pt x="228" y="115"/>
                  </a:cubicBezTo>
                  <a:cubicBezTo>
                    <a:pt x="228" y="115"/>
                    <a:pt x="228" y="115"/>
                    <a:pt x="228" y="115"/>
                  </a:cubicBezTo>
                  <a:cubicBezTo>
                    <a:pt x="228" y="114"/>
                    <a:pt x="228" y="114"/>
                    <a:pt x="228" y="114"/>
                  </a:cubicBezTo>
                  <a:cubicBezTo>
                    <a:pt x="232" y="106"/>
                    <a:pt x="232" y="106"/>
                    <a:pt x="232" y="106"/>
                  </a:cubicBezTo>
                  <a:cubicBezTo>
                    <a:pt x="233" y="105"/>
                    <a:pt x="233" y="105"/>
                    <a:pt x="233" y="105"/>
                  </a:cubicBezTo>
                  <a:cubicBezTo>
                    <a:pt x="233" y="105"/>
                    <a:pt x="233" y="105"/>
                    <a:pt x="233" y="105"/>
                  </a:cubicBezTo>
                  <a:cubicBezTo>
                    <a:pt x="239" y="90"/>
                    <a:pt x="239" y="90"/>
                    <a:pt x="239" y="90"/>
                  </a:cubicBezTo>
                  <a:cubicBezTo>
                    <a:pt x="239" y="90"/>
                    <a:pt x="239" y="90"/>
                    <a:pt x="239" y="90"/>
                  </a:cubicBezTo>
                  <a:cubicBezTo>
                    <a:pt x="239" y="90"/>
                    <a:pt x="239" y="90"/>
                    <a:pt x="239" y="90"/>
                  </a:cubicBezTo>
                  <a:cubicBezTo>
                    <a:pt x="245" y="84"/>
                    <a:pt x="245" y="84"/>
                    <a:pt x="245" y="84"/>
                  </a:cubicBezTo>
                  <a:cubicBezTo>
                    <a:pt x="248" y="78"/>
                    <a:pt x="248" y="78"/>
                    <a:pt x="248" y="78"/>
                  </a:cubicBezTo>
                  <a:cubicBezTo>
                    <a:pt x="248" y="78"/>
                    <a:pt x="248" y="78"/>
                    <a:pt x="248" y="78"/>
                  </a:cubicBezTo>
                  <a:cubicBezTo>
                    <a:pt x="248" y="78"/>
                    <a:pt x="248" y="78"/>
                    <a:pt x="248" y="78"/>
                  </a:cubicBezTo>
                  <a:cubicBezTo>
                    <a:pt x="251" y="73"/>
                    <a:pt x="251" y="73"/>
                    <a:pt x="251" y="73"/>
                  </a:cubicBezTo>
                  <a:cubicBezTo>
                    <a:pt x="248" y="67"/>
                    <a:pt x="248" y="67"/>
                    <a:pt x="248" y="67"/>
                  </a:cubicBezTo>
                  <a:cubicBezTo>
                    <a:pt x="248" y="66"/>
                    <a:pt x="248" y="66"/>
                    <a:pt x="248" y="66"/>
                  </a:cubicBezTo>
                  <a:cubicBezTo>
                    <a:pt x="248" y="66"/>
                    <a:pt x="248" y="66"/>
                    <a:pt x="248" y="66"/>
                  </a:cubicBezTo>
                  <a:cubicBezTo>
                    <a:pt x="248" y="60"/>
                    <a:pt x="248" y="60"/>
                    <a:pt x="248" y="60"/>
                  </a:cubicBezTo>
                  <a:cubicBezTo>
                    <a:pt x="245" y="60"/>
                    <a:pt x="245" y="60"/>
                    <a:pt x="245" y="60"/>
                  </a:cubicBezTo>
                  <a:cubicBezTo>
                    <a:pt x="239" y="63"/>
                    <a:pt x="239" y="63"/>
                    <a:pt x="239" y="63"/>
                  </a:cubicBezTo>
                  <a:cubicBezTo>
                    <a:pt x="236" y="65"/>
                    <a:pt x="232" y="64"/>
                    <a:pt x="227" y="61"/>
                  </a:cubicBezTo>
                  <a:cubicBezTo>
                    <a:pt x="225" y="59"/>
                    <a:pt x="225" y="55"/>
                    <a:pt x="226" y="49"/>
                  </a:cubicBezTo>
                  <a:cubicBezTo>
                    <a:pt x="223" y="49"/>
                    <a:pt x="223" y="49"/>
                    <a:pt x="223" y="49"/>
                  </a:cubicBezTo>
                  <a:cubicBezTo>
                    <a:pt x="221" y="51"/>
                    <a:pt x="221" y="51"/>
                    <a:pt x="221" y="51"/>
                  </a:cubicBezTo>
                  <a:cubicBezTo>
                    <a:pt x="217" y="55"/>
                    <a:pt x="215" y="57"/>
                    <a:pt x="214" y="57"/>
                  </a:cubicBezTo>
                  <a:cubicBezTo>
                    <a:pt x="213" y="57"/>
                    <a:pt x="213" y="57"/>
                    <a:pt x="212" y="57"/>
                  </a:cubicBezTo>
                  <a:cubicBezTo>
                    <a:pt x="211" y="56"/>
                    <a:pt x="211" y="54"/>
                    <a:pt x="211" y="50"/>
                  </a:cubicBezTo>
                  <a:cubicBezTo>
                    <a:pt x="211" y="47"/>
                    <a:pt x="211" y="44"/>
                    <a:pt x="212" y="44"/>
                  </a:cubicBezTo>
                  <a:cubicBezTo>
                    <a:pt x="213" y="42"/>
                    <a:pt x="213" y="42"/>
                    <a:pt x="214" y="43"/>
                  </a:cubicBezTo>
                  <a:cubicBezTo>
                    <a:pt x="222" y="29"/>
                    <a:pt x="222" y="29"/>
                    <a:pt x="222" y="29"/>
                  </a:cubicBezTo>
                  <a:cubicBezTo>
                    <a:pt x="224" y="24"/>
                    <a:pt x="224" y="24"/>
                    <a:pt x="224" y="24"/>
                  </a:cubicBezTo>
                  <a:cubicBezTo>
                    <a:pt x="225" y="18"/>
                    <a:pt x="225" y="18"/>
                    <a:pt x="225" y="18"/>
                  </a:cubicBezTo>
                  <a:cubicBezTo>
                    <a:pt x="221" y="14"/>
                    <a:pt x="221" y="14"/>
                    <a:pt x="221" y="14"/>
                  </a:cubicBezTo>
                  <a:cubicBezTo>
                    <a:pt x="219" y="13"/>
                    <a:pt x="219" y="10"/>
                    <a:pt x="220" y="6"/>
                  </a:cubicBezTo>
                  <a:cubicBezTo>
                    <a:pt x="220" y="4"/>
                    <a:pt x="220" y="4"/>
                    <a:pt x="220" y="4"/>
                  </a:cubicBezTo>
                  <a:cubicBezTo>
                    <a:pt x="220" y="2"/>
                    <a:pt x="219" y="1"/>
                    <a:pt x="217" y="0"/>
                  </a:cubicBezTo>
                  <a:cubicBezTo>
                    <a:pt x="217" y="0"/>
                    <a:pt x="217" y="0"/>
                    <a:pt x="217" y="0"/>
                  </a:cubicBezTo>
                  <a:cubicBezTo>
                    <a:pt x="216" y="1"/>
                    <a:pt x="216" y="1"/>
                    <a:pt x="216" y="1"/>
                  </a:cubicBezTo>
                  <a:cubicBezTo>
                    <a:pt x="215" y="4"/>
                    <a:pt x="212" y="6"/>
                    <a:pt x="208" y="4"/>
                  </a:cubicBezTo>
                  <a:cubicBezTo>
                    <a:pt x="206" y="4"/>
                    <a:pt x="203" y="4"/>
                    <a:pt x="201" y="4"/>
                  </a:cubicBez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5"/>
            <p:cNvSpPr>
              <a:spLocks/>
            </p:cNvSpPr>
            <p:nvPr/>
          </p:nvSpPr>
          <p:spPr bwMode="auto">
            <a:xfrm>
              <a:off x="5403094" y="4228259"/>
              <a:ext cx="534988" cy="539750"/>
            </a:xfrm>
            <a:custGeom>
              <a:avLst/>
              <a:gdLst>
                <a:gd name="T0" fmla="*/ 134 w 142"/>
                <a:gd name="T1" fmla="*/ 16 h 144"/>
                <a:gd name="T2" fmla="*/ 129 w 142"/>
                <a:gd name="T3" fmla="*/ 14 h 144"/>
                <a:gd name="T4" fmla="*/ 125 w 142"/>
                <a:gd name="T5" fmla="*/ 12 h 144"/>
                <a:gd name="T6" fmla="*/ 117 w 142"/>
                <a:gd name="T7" fmla="*/ 14 h 144"/>
                <a:gd name="T8" fmla="*/ 111 w 142"/>
                <a:gd name="T9" fmla="*/ 11 h 144"/>
                <a:gd name="T10" fmla="*/ 110 w 142"/>
                <a:gd name="T11" fmla="*/ 10 h 144"/>
                <a:gd name="T12" fmla="*/ 102 w 142"/>
                <a:gd name="T13" fmla="*/ 2 h 144"/>
                <a:gd name="T14" fmla="*/ 88 w 142"/>
                <a:gd name="T15" fmla="*/ 8 h 144"/>
                <a:gd name="T16" fmla="*/ 86 w 142"/>
                <a:gd name="T17" fmla="*/ 20 h 144"/>
                <a:gd name="T18" fmla="*/ 81 w 142"/>
                <a:gd name="T19" fmla="*/ 30 h 144"/>
                <a:gd name="T20" fmla="*/ 72 w 142"/>
                <a:gd name="T21" fmla="*/ 43 h 144"/>
                <a:gd name="T22" fmla="*/ 58 w 142"/>
                <a:gd name="T23" fmla="*/ 59 h 144"/>
                <a:gd name="T24" fmla="*/ 44 w 142"/>
                <a:gd name="T25" fmla="*/ 72 h 144"/>
                <a:gd name="T26" fmla="*/ 36 w 142"/>
                <a:gd name="T27" fmla="*/ 82 h 144"/>
                <a:gd name="T28" fmla="*/ 0 w 142"/>
                <a:gd name="T29" fmla="*/ 84 h 144"/>
                <a:gd name="T30" fmla="*/ 10 w 142"/>
                <a:gd name="T31" fmla="*/ 113 h 144"/>
                <a:gd name="T32" fmla="*/ 16 w 142"/>
                <a:gd name="T33" fmla="*/ 117 h 144"/>
                <a:gd name="T34" fmla="*/ 21 w 142"/>
                <a:gd name="T35" fmla="*/ 131 h 144"/>
                <a:gd name="T36" fmla="*/ 22 w 142"/>
                <a:gd name="T37" fmla="*/ 134 h 144"/>
                <a:gd name="T38" fmla="*/ 31 w 142"/>
                <a:gd name="T39" fmla="*/ 131 h 144"/>
                <a:gd name="T40" fmla="*/ 35 w 142"/>
                <a:gd name="T41" fmla="*/ 133 h 144"/>
                <a:gd name="T42" fmla="*/ 38 w 142"/>
                <a:gd name="T43" fmla="*/ 123 h 144"/>
                <a:gd name="T44" fmla="*/ 55 w 142"/>
                <a:gd name="T45" fmla="*/ 116 h 144"/>
                <a:gd name="T46" fmla="*/ 56 w 142"/>
                <a:gd name="T47" fmla="*/ 106 h 144"/>
                <a:gd name="T48" fmla="*/ 60 w 142"/>
                <a:gd name="T49" fmla="*/ 103 h 144"/>
                <a:gd name="T50" fmla="*/ 61 w 142"/>
                <a:gd name="T51" fmla="*/ 103 h 144"/>
                <a:gd name="T52" fmla="*/ 68 w 142"/>
                <a:gd name="T53" fmla="*/ 110 h 144"/>
                <a:gd name="T54" fmla="*/ 70 w 142"/>
                <a:gd name="T55" fmla="*/ 116 h 144"/>
                <a:gd name="T56" fmla="*/ 76 w 142"/>
                <a:gd name="T57" fmla="*/ 108 h 144"/>
                <a:gd name="T58" fmla="*/ 81 w 142"/>
                <a:gd name="T59" fmla="*/ 106 h 144"/>
                <a:gd name="T60" fmla="*/ 87 w 142"/>
                <a:gd name="T61" fmla="*/ 107 h 144"/>
                <a:gd name="T62" fmla="*/ 90 w 142"/>
                <a:gd name="T63" fmla="*/ 118 h 144"/>
                <a:gd name="T64" fmla="*/ 94 w 142"/>
                <a:gd name="T65" fmla="*/ 127 h 144"/>
                <a:gd name="T66" fmla="*/ 97 w 142"/>
                <a:gd name="T67" fmla="*/ 135 h 144"/>
                <a:gd name="T68" fmla="*/ 104 w 142"/>
                <a:gd name="T69" fmla="*/ 135 h 144"/>
                <a:gd name="T70" fmla="*/ 104 w 142"/>
                <a:gd name="T71" fmla="*/ 136 h 144"/>
                <a:gd name="T72" fmla="*/ 108 w 142"/>
                <a:gd name="T73" fmla="*/ 144 h 144"/>
                <a:gd name="T74" fmla="*/ 110 w 142"/>
                <a:gd name="T75" fmla="*/ 138 h 144"/>
                <a:gd name="T76" fmla="*/ 112 w 142"/>
                <a:gd name="T77" fmla="*/ 137 h 144"/>
                <a:gd name="T78" fmla="*/ 115 w 142"/>
                <a:gd name="T79" fmla="*/ 135 h 144"/>
                <a:gd name="T80" fmla="*/ 118 w 142"/>
                <a:gd name="T81" fmla="*/ 132 h 144"/>
                <a:gd name="T82" fmla="*/ 94 w 142"/>
                <a:gd name="T83" fmla="*/ 84 h 144"/>
                <a:gd name="T84" fmla="*/ 88 w 142"/>
                <a:gd name="T85" fmla="*/ 64 h 144"/>
                <a:gd name="T86" fmla="*/ 87 w 142"/>
                <a:gd name="T87" fmla="*/ 64 h 144"/>
                <a:gd name="T88" fmla="*/ 91 w 142"/>
                <a:gd name="T89" fmla="*/ 52 h 144"/>
                <a:gd name="T90" fmla="*/ 130 w 142"/>
                <a:gd name="T91" fmla="*/ 44 h 144"/>
                <a:gd name="T92" fmla="*/ 140 w 142"/>
                <a:gd name="T93" fmla="*/ 3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2" h="144">
                  <a:moveTo>
                    <a:pt x="142" y="29"/>
                  </a:moveTo>
                  <a:cubicBezTo>
                    <a:pt x="139" y="22"/>
                    <a:pt x="139" y="22"/>
                    <a:pt x="139" y="22"/>
                  </a:cubicBezTo>
                  <a:cubicBezTo>
                    <a:pt x="134" y="16"/>
                    <a:pt x="134" y="16"/>
                    <a:pt x="134" y="16"/>
                  </a:cubicBezTo>
                  <a:cubicBezTo>
                    <a:pt x="130" y="15"/>
                    <a:pt x="130" y="15"/>
                    <a:pt x="130" y="15"/>
                  </a:cubicBezTo>
                  <a:cubicBezTo>
                    <a:pt x="129" y="15"/>
                    <a:pt x="129" y="15"/>
                    <a:pt x="129" y="15"/>
                  </a:cubicBezTo>
                  <a:cubicBezTo>
                    <a:pt x="129" y="14"/>
                    <a:pt x="129" y="14"/>
                    <a:pt x="129" y="14"/>
                  </a:cubicBezTo>
                  <a:cubicBezTo>
                    <a:pt x="129" y="14"/>
                    <a:pt x="129" y="14"/>
                    <a:pt x="129" y="14"/>
                  </a:cubicBezTo>
                  <a:cubicBezTo>
                    <a:pt x="125" y="12"/>
                    <a:pt x="125" y="12"/>
                    <a:pt x="125" y="12"/>
                  </a:cubicBezTo>
                  <a:cubicBezTo>
                    <a:pt x="125" y="12"/>
                    <a:pt x="125" y="12"/>
                    <a:pt x="125" y="12"/>
                  </a:cubicBezTo>
                  <a:cubicBezTo>
                    <a:pt x="124" y="12"/>
                    <a:pt x="124" y="12"/>
                    <a:pt x="124" y="12"/>
                  </a:cubicBezTo>
                  <a:cubicBezTo>
                    <a:pt x="122" y="13"/>
                    <a:pt x="122" y="13"/>
                    <a:pt x="122" y="13"/>
                  </a:cubicBezTo>
                  <a:cubicBezTo>
                    <a:pt x="117" y="14"/>
                    <a:pt x="117" y="14"/>
                    <a:pt x="117" y="14"/>
                  </a:cubicBezTo>
                  <a:cubicBezTo>
                    <a:pt x="117" y="14"/>
                    <a:pt x="117" y="14"/>
                    <a:pt x="117" y="14"/>
                  </a:cubicBezTo>
                  <a:cubicBezTo>
                    <a:pt x="116" y="13"/>
                    <a:pt x="116" y="13"/>
                    <a:pt x="116" y="13"/>
                  </a:cubicBezTo>
                  <a:cubicBezTo>
                    <a:pt x="111" y="11"/>
                    <a:pt x="111" y="11"/>
                    <a:pt x="111" y="11"/>
                  </a:cubicBezTo>
                  <a:cubicBezTo>
                    <a:pt x="111" y="11"/>
                    <a:pt x="111" y="11"/>
                    <a:pt x="111" y="11"/>
                  </a:cubicBezTo>
                  <a:cubicBezTo>
                    <a:pt x="110" y="11"/>
                    <a:pt x="110" y="11"/>
                    <a:pt x="110" y="11"/>
                  </a:cubicBezTo>
                  <a:cubicBezTo>
                    <a:pt x="110" y="10"/>
                    <a:pt x="110" y="10"/>
                    <a:pt x="110" y="10"/>
                  </a:cubicBezTo>
                  <a:cubicBezTo>
                    <a:pt x="110" y="10"/>
                    <a:pt x="110" y="10"/>
                    <a:pt x="110" y="10"/>
                  </a:cubicBezTo>
                  <a:cubicBezTo>
                    <a:pt x="106" y="6"/>
                    <a:pt x="106" y="6"/>
                    <a:pt x="106" y="6"/>
                  </a:cubicBezTo>
                  <a:cubicBezTo>
                    <a:pt x="102" y="2"/>
                    <a:pt x="102" y="2"/>
                    <a:pt x="102" y="2"/>
                  </a:cubicBezTo>
                  <a:cubicBezTo>
                    <a:pt x="98" y="0"/>
                    <a:pt x="98" y="0"/>
                    <a:pt x="98" y="0"/>
                  </a:cubicBezTo>
                  <a:cubicBezTo>
                    <a:pt x="94" y="4"/>
                    <a:pt x="94" y="4"/>
                    <a:pt x="94" y="4"/>
                  </a:cubicBezTo>
                  <a:cubicBezTo>
                    <a:pt x="88" y="8"/>
                    <a:pt x="88" y="8"/>
                    <a:pt x="88" y="8"/>
                  </a:cubicBezTo>
                  <a:cubicBezTo>
                    <a:pt x="86" y="20"/>
                    <a:pt x="86" y="20"/>
                    <a:pt x="86" y="20"/>
                  </a:cubicBezTo>
                  <a:cubicBezTo>
                    <a:pt x="86" y="20"/>
                    <a:pt x="86" y="20"/>
                    <a:pt x="86" y="20"/>
                  </a:cubicBezTo>
                  <a:cubicBezTo>
                    <a:pt x="86" y="20"/>
                    <a:pt x="86" y="20"/>
                    <a:pt x="86" y="20"/>
                  </a:cubicBezTo>
                  <a:cubicBezTo>
                    <a:pt x="81" y="29"/>
                    <a:pt x="81" y="29"/>
                    <a:pt x="81" y="29"/>
                  </a:cubicBezTo>
                  <a:cubicBezTo>
                    <a:pt x="81" y="30"/>
                    <a:pt x="81" y="30"/>
                    <a:pt x="81" y="30"/>
                  </a:cubicBezTo>
                  <a:cubicBezTo>
                    <a:pt x="81" y="30"/>
                    <a:pt x="81" y="30"/>
                    <a:pt x="81" y="30"/>
                  </a:cubicBezTo>
                  <a:cubicBezTo>
                    <a:pt x="77" y="34"/>
                    <a:pt x="77" y="34"/>
                    <a:pt x="77" y="34"/>
                  </a:cubicBezTo>
                  <a:cubicBezTo>
                    <a:pt x="72" y="43"/>
                    <a:pt x="72" y="43"/>
                    <a:pt x="72" y="43"/>
                  </a:cubicBezTo>
                  <a:cubicBezTo>
                    <a:pt x="72" y="43"/>
                    <a:pt x="72" y="43"/>
                    <a:pt x="72" y="43"/>
                  </a:cubicBezTo>
                  <a:cubicBezTo>
                    <a:pt x="72" y="44"/>
                    <a:pt x="72" y="44"/>
                    <a:pt x="72" y="44"/>
                  </a:cubicBezTo>
                  <a:cubicBezTo>
                    <a:pt x="68" y="46"/>
                    <a:pt x="65" y="49"/>
                    <a:pt x="62" y="52"/>
                  </a:cubicBezTo>
                  <a:cubicBezTo>
                    <a:pt x="58" y="59"/>
                    <a:pt x="58" y="59"/>
                    <a:pt x="58" y="59"/>
                  </a:cubicBezTo>
                  <a:cubicBezTo>
                    <a:pt x="57" y="61"/>
                    <a:pt x="54" y="63"/>
                    <a:pt x="48" y="66"/>
                  </a:cubicBezTo>
                  <a:cubicBezTo>
                    <a:pt x="44" y="72"/>
                    <a:pt x="44" y="72"/>
                    <a:pt x="44" y="72"/>
                  </a:cubicBezTo>
                  <a:cubicBezTo>
                    <a:pt x="44" y="72"/>
                    <a:pt x="44" y="72"/>
                    <a:pt x="44" y="72"/>
                  </a:cubicBezTo>
                  <a:cubicBezTo>
                    <a:pt x="37" y="82"/>
                    <a:pt x="37" y="82"/>
                    <a:pt x="37" y="82"/>
                  </a:cubicBezTo>
                  <a:cubicBezTo>
                    <a:pt x="36" y="82"/>
                    <a:pt x="36" y="82"/>
                    <a:pt x="36" y="82"/>
                  </a:cubicBezTo>
                  <a:cubicBezTo>
                    <a:pt x="36" y="82"/>
                    <a:pt x="36" y="82"/>
                    <a:pt x="36" y="82"/>
                  </a:cubicBezTo>
                  <a:cubicBezTo>
                    <a:pt x="36" y="82"/>
                    <a:pt x="36" y="82"/>
                    <a:pt x="36" y="82"/>
                  </a:cubicBezTo>
                  <a:cubicBezTo>
                    <a:pt x="4" y="80"/>
                    <a:pt x="4" y="80"/>
                    <a:pt x="4" y="80"/>
                  </a:cubicBezTo>
                  <a:cubicBezTo>
                    <a:pt x="0" y="84"/>
                    <a:pt x="0" y="84"/>
                    <a:pt x="0" y="84"/>
                  </a:cubicBezTo>
                  <a:cubicBezTo>
                    <a:pt x="0" y="90"/>
                    <a:pt x="0" y="90"/>
                    <a:pt x="0" y="90"/>
                  </a:cubicBezTo>
                  <a:cubicBezTo>
                    <a:pt x="3" y="104"/>
                    <a:pt x="3" y="104"/>
                    <a:pt x="3" y="104"/>
                  </a:cubicBezTo>
                  <a:cubicBezTo>
                    <a:pt x="10" y="113"/>
                    <a:pt x="10" y="113"/>
                    <a:pt x="10" y="113"/>
                  </a:cubicBezTo>
                  <a:cubicBezTo>
                    <a:pt x="16" y="116"/>
                    <a:pt x="16" y="116"/>
                    <a:pt x="16" y="116"/>
                  </a:cubicBezTo>
                  <a:cubicBezTo>
                    <a:pt x="16" y="117"/>
                    <a:pt x="16" y="117"/>
                    <a:pt x="16" y="117"/>
                  </a:cubicBezTo>
                  <a:cubicBezTo>
                    <a:pt x="16" y="117"/>
                    <a:pt x="16" y="117"/>
                    <a:pt x="16" y="117"/>
                  </a:cubicBezTo>
                  <a:cubicBezTo>
                    <a:pt x="16" y="117"/>
                    <a:pt x="16" y="117"/>
                    <a:pt x="16" y="117"/>
                  </a:cubicBezTo>
                  <a:cubicBezTo>
                    <a:pt x="19" y="121"/>
                    <a:pt x="21" y="124"/>
                    <a:pt x="21" y="126"/>
                  </a:cubicBezTo>
                  <a:cubicBezTo>
                    <a:pt x="21" y="131"/>
                    <a:pt x="21" y="131"/>
                    <a:pt x="21" y="131"/>
                  </a:cubicBezTo>
                  <a:cubicBezTo>
                    <a:pt x="19" y="133"/>
                    <a:pt x="19" y="133"/>
                    <a:pt x="19" y="133"/>
                  </a:cubicBezTo>
                  <a:cubicBezTo>
                    <a:pt x="20" y="134"/>
                    <a:pt x="20" y="134"/>
                    <a:pt x="20" y="134"/>
                  </a:cubicBezTo>
                  <a:cubicBezTo>
                    <a:pt x="22" y="134"/>
                    <a:pt x="22" y="134"/>
                    <a:pt x="22" y="134"/>
                  </a:cubicBezTo>
                  <a:cubicBezTo>
                    <a:pt x="24" y="129"/>
                    <a:pt x="24" y="129"/>
                    <a:pt x="24" y="129"/>
                  </a:cubicBezTo>
                  <a:cubicBezTo>
                    <a:pt x="25" y="129"/>
                    <a:pt x="25" y="129"/>
                    <a:pt x="25" y="129"/>
                  </a:cubicBezTo>
                  <a:cubicBezTo>
                    <a:pt x="31" y="131"/>
                    <a:pt x="31" y="131"/>
                    <a:pt x="31" y="131"/>
                  </a:cubicBezTo>
                  <a:cubicBezTo>
                    <a:pt x="32" y="133"/>
                    <a:pt x="32" y="133"/>
                    <a:pt x="32" y="133"/>
                  </a:cubicBezTo>
                  <a:cubicBezTo>
                    <a:pt x="35" y="133"/>
                    <a:pt x="35" y="133"/>
                    <a:pt x="35" y="133"/>
                  </a:cubicBezTo>
                  <a:cubicBezTo>
                    <a:pt x="35" y="133"/>
                    <a:pt x="35" y="133"/>
                    <a:pt x="35" y="133"/>
                  </a:cubicBezTo>
                  <a:cubicBezTo>
                    <a:pt x="34" y="130"/>
                    <a:pt x="34" y="130"/>
                    <a:pt x="34" y="130"/>
                  </a:cubicBezTo>
                  <a:cubicBezTo>
                    <a:pt x="34" y="130"/>
                    <a:pt x="34" y="130"/>
                    <a:pt x="34" y="130"/>
                  </a:cubicBezTo>
                  <a:cubicBezTo>
                    <a:pt x="38" y="123"/>
                    <a:pt x="38" y="123"/>
                    <a:pt x="38" y="123"/>
                  </a:cubicBezTo>
                  <a:cubicBezTo>
                    <a:pt x="39" y="121"/>
                    <a:pt x="41" y="120"/>
                    <a:pt x="44" y="121"/>
                  </a:cubicBezTo>
                  <a:cubicBezTo>
                    <a:pt x="51" y="121"/>
                    <a:pt x="51" y="121"/>
                    <a:pt x="51" y="121"/>
                  </a:cubicBezTo>
                  <a:cubicBezTo>
                    <a:pt x="55" y="116"/>
                    <a:pt x="55" y="116"/>
                    <a:pt x="55" y="116"/>
                  </a:cubicBezTo>
                  <a:cubicBezTo>
                    <a:pt x="55" y="111"/>
                    <a:pt x="55" y="111"/>
                    <a:pt x="55" y="111"/>
                  </a:cubicBezTo>
                  <a:cubicBezTo>
                    <a:pt x="56" y="106"/>
                    <a:pt x="56" y="106"/>
                    <a:pt x="56" y="106"/>
                  </a:cubicBezTo>
                  <a:cubicBezTo>
                    <a:pt x="56" y="106"/>
                    <a:pt x="56" y="106"/>
                    <a:pt x="56" y="106"/>
                  </a:cubicBezTo>
                  <a:cubicBezTo>
                    <a:pt x="57" y="105"/>
                    <a:pt x="57" y="105"/>
                    <a:pt x="57" y="105"/>
                  </a:cubicBezTo>
                  <a:cubicBezTo>
                    <a:pt x="57" y="105"/>
                    <a:pt x="57" y="105"/>
                    <a:pt x="57" y="105"/>
                  </a:cubicBezTo>
                  <a:cubicBezTo>
                    <a:pt x="60" y="103"/>
                    <a:pt x="60" y="103"/>
                    <a:pt x="60" y="103"/>
                  </a:cubicBezTo>
                  <a:cubicBezTo>
                    <a:pt x="60" y="103"/>
                    <a:pt x="60" y="103"/>
                    <a:pt x="60" y="103"/>
                  </a:cubicBezTo>
                  <a:cubicBezTo>
                    <a:pt x="60" y="103"/>
                    <a:pt x="60" y="103"/>
                    <a:pt x="60" y="103"/>
                  </a:cubicBezTo>
                  <a:cubicBezTo>
                    <a:pt x="61" y="103"/>
                    <a:pt x="61" y="103"/>
                    <a:pt x="61" y="103"/>
                  </a:cubicBezTo>
                  <a:cubicBezTo>
                    <a:pt x="67" y="104"/>
                    <a:pt x="67" y="104"/>
                    <a:pt x="67" y="104"/>
                  </a:cubicBezTo>
                  <a:cubicBezTo>
                    <a:pt x="67" y="105"/>
                    <a:pt x="67" y="105"/>
                    <a:pt x="67" y="105"/>
                  </a:cubicBezTo>
                  <a:cubicBezTo>
                    <a:pt x="68" y="110"/>
                    <a:pt x="68" y="110"/>
                    <a:pt x="68" y="110"/>
                  </a:cubicBezTo>
                  <a:cubicBezTo>
                    <a:pt x="68" y="112"/>
                    <a:pt x="68" y="112"/>
                    <a:pt x="68" y="112"/>
                  </a:cubicBezTo>
                  <a:cubicBezTo>
                    <a:pt x="69" y="116"/>
                    <a:pt x="69" y="116"/>
                    <a:pt x="69" y="116"/>
                  </a:cubicBezTo>
                  <a:cubicBezTo>
                    <a:pt x="70" y="116"/>
                    <a:pt x="70" y="116"/>
                    <a:pt x="70" y="116"/>
                  </a:cubicBezTo>
                  <a:cubicBezTo>
                    <a:pt x="72" y="113"/>
                    <a:pt x="72" y="113"/>
                    <a:pt x="72" y="113"/>
                  </a:cubicBezTo>
                  <a:cubicBezTo>
                    <a:pt x="72" y="113"/>
                    <a:pt x="72" y="113"/>
                    <a:pt x="72" y="113"/>
                  </a:cubicBezTo>
                  <a:cubicBezTo>
                    <a:pt x="76" y="108"/>
                    <a:pt x="76" y="108"/>
                    <a:pt x="76" y="108"/>
                  </a:cubicBezTo>
                  <a:cubicBezTo>
                    <a:pt x="76" y="108"/>
                    <a:pt x="76" y="108"/>
                    <a:pt x="76" y="108"/>
                  </a:cubicBezTo>
                  <a:cubicBezTo>
                    <a:pt x="80" y="106"/>
                    <a:pt x="80" y="106"/>
                    <a:pt x="80" y="106"/>
                  </a:cubicBezTo>
                  <a:cubicBezTo>
                    <a:pt x="81" y="106"/>
                    <a:pt x="81" y="106"/>
                    <a:pt x="81" y="106"/>
                  </a:cubicBezTo>
                  <a:cubicBezTo>
                    <a:pt x="81" y="105"/>
                    <a:pt x="81" y="105"/>
                    <a:pt x="81" y="105"/>
                  </a:cubicBezTo>
                  <a:cubicBezTo>
                    <a:pt x="86" y="107"/>
                    <a:pt x="86" y="107"/>
                    <a:pt x="86" y="107"/>
                  </a:cubicBezTo>
                  <a:cubicBezTo>
                    <a:pt x="87" y="107"/>
                    <a:pt x="87" y="107"/>
                    <a:pt x="87" y="107"/>
                  </a:cubicBezTo>
                  <a:cubicBezTo>
                    <a:pt x="88" y="107"/>
                    <a:pt x="88" y="107"/>
                    <a:pt x="88" y="107"/>
                  </a:cubicBezTo>
                  <a:cubicBezTo>
                    <a:pt x="90" y="113"/>
                    <a:pt x="90" y="113"/>
                    <a:pt x="90" y="113"/>
                  </a:cubicBezTo>
                  <a:cubicBezTo>
                    <a:pt x="90" y="118"/>
                    <a:pt x="90" y="118"/>
                    <a:pt x="90" y="118"/>
                  </a:cubicBezTo>
                  <a:cubicBezTo>
                    <a:pt x="94" y="126"/>
                    <a:pt x="94" y="126"/>
                    <a:pt x="94" y="126"/>
                  </a:cubicBezTo>
                  <a:cubicBezTo>
                    <a:pt x="94" y="126"/>
                    <a:pt x="94" y="126"/>
                    <a:pt x="94" y="126"/>
                  </a:cubicBezTo>
                  <a:cubicBezTo>
                    <a:pt x="94" y="127"/>
                    <a:pt x="94" y="127"/>
                    <a:pt x="94" y="127"/>
                  </a:cubicBezTo>
                  <a:cubicBezTo>
                    <a:pt x="94" y="132"/>
                    <a:pt x="94" y="132"/>
                    <a:pt x="94" y="132"/>
                  </a:cubicBezTo>
                  <a:cubicBezTo>
                    <a:pt x="96" y="135"/>
                    <a:pt x="96" y="135"/>
                    <a:pt x="96" y="135"/>
                  </a:cubicBezTo>
                  <a:cubicBezTo>
                    <a:pt x="97" y="135"/>
                    <a:pt x="97" y="135"/>
                    <a:pt x="97" y="135"/>
                  </a:cubicBezTo>
                  <a:cubicBezTo>
                    <a:pt x="98" y="133"/>
                    <a:pt x="98" y="133"/>
                    <a:pt x="98" y="133"/>
                  </a:cubicBezTo>
                  <a:cubicBezTo>
                    <a:pt x="99" y="132"/>
                    <a:pt x="99" y="132"/>
                    <a:pt x="99" y="132"/>
                  </a:cubicBezTo>
                  <a:cubicBezTo>
                    <a:pt x="104" y="135"/>
                    <a:pt x="104" y="135"/>
                    <a:pt x="104" y="135"/>
                  </a:cubicBezTo>
                  <a:cubicBezTo>
                    <a:pt x="104" y="135"/>
                    <a:pt x="104" y="135"/>
                    <a:pt x="104" y="135"/>
                  </a:cubicBezTo>
                  <a:cubicBezTo>
                    <a:pt x="104" y="135"/>
                    <a:pt x="104" y="135"/>
                    <a:pt x="104" y="135"/>
                  </a:cubicBezTo>
                  <a:cubicBezTo>
                    <a:pt x="104" y="136"/>
                    <a:pt x="104" y="136"/>
                    <a:pt x="104" y="136"/>
                  </a:cubicBezTo>
                  <a:cubicBezTo>
                    <a:pt x="104" y="136"/>
                    <a:pt x="104" y="136"/>
                    <a:pt x="104" y="136"/>
                  </a:cubicBezTo>
                  <a:cubicBezTo>
                    <a:pt x="106" y="143"/>
                    <a:pt x="106" y="143"/>
                    <a:pt x="106" y="143"/>
                  </a:cubicBezTo>
                  <a:cubicBezTo>
                    <a:pt x="108" y="144"/>
                    <a:pt x="108" y="144"/>
                    <a:pt x="108" y="144"/>
                  </a:cubicBezTo>
                  <a:cubicBezTo>
                    <a:pt x="108" y="143"/>
                    <a:pt x="108" y="143"/>
                    <a:pt x="108" y="143"/>
                  </a:cubicBezTo>
                  <a:cubicBezTo>
                    <a:pt x="110" y="138"/>
                    <a:pt x="110" y="138"/>
                    <a:pt x="110" y="138"/>
                  </a:cubicBezTo>
                  <a:cubicBezTo>
                    <a:pt x="110" y="138"/>
                    <a:pt x="110" y="138"/>
                    <a:pt x="110" y="138"/>
                  </a:cubicBezTo>
                  <a:cubicBezTo>
                    <a:pt x="111" y="137"/>
                    <a:pt x="111" y="137"/>
                    <a:pt x="111" y="137"/>
                  </a:cubicBezTo>
                  <a:cubicBezTo>
                    <a:pt x="111" y="137"/>
                    <a:pt x="111" y="137"/>
                    <a:pt x="111" y="137"/>
                  </a:cubicBezTo>
                  <a:cubicBezTo>
                    <a:pt x="112" y="137"/>
                    <a:pt x="112" y="137"/>
                    <a:pt x="112" y="137"/>
                  </a:cubicBezTo>
                  <a:cubicBezTo>
                    <a:pt x="114" y="135"/>
                    <a:pt x="114" y="135"/>
                    <a:pt x="114" y="135"/>
                  </a:cubicBezTo>
                  <a:cubicBezTo>
                    <a:pt x="115" y="135"/>
                    <a:pt x="115" y="135"/>
                    <a:pt x="115" y="135"/>
                  </a:cubicBezTo>
                  <a:cubicBezTo>
                    <a:pt x="115" y="135"/>
                    <a:pt x="115" y="135"/>
                    <a:pt x="115" y="135"/>
                  </a:cubicBezTo>
                  <a:cubicBezTo>
                    <a:pt x="118" y="135"/>
                    <a:pt x="118" y="135"/>
                    <a:pt x="118" y="135"/>
                  </a:cubicBezTo>
                  <a:cubicBezTo>
                    <a:pt x="118" y="133"/>
                    <a:pt x="118" y="133"/>
                    <a:pt x="118" y="133"/>
                  </a:cubicBezTo>
                  <a:cubicBezTo>
                    <a:pt x="118" y="132"/>
                    <a:pt x="118" y="132"/>
                    <a:pt x="118" y="132"/>
                  </a:cubicBezTo>
                  <a:cubicBezTo>
                    <a:pt x="116" y="113"/>
                    <a:pt x="116" y="113"/>
                    <a:pt x="116" y="113"/>
                  </a:cubicBezTo>
                  <a:cubicBezTo>
                    <a:pt x="108" y="101"/>
                    <a:pt x="108" y="101"/>
                    <a:pt x="108" y="101"/>
                  </a:cubicBezTo>
                  <a:cubicBezTo>
                    <a:pt x="94" y="84"/>
                    <a:pt x="94" y="84"/>
                    <a:pt x="94" y="84"/>
                  </a:cubicBezTo>
                  <a:cubicBezTo>
                    <a:pt x="93" y="84"/>
                    <a:pt x="93" y="84"/>
                    <a:pt x="93" y="84"/>
                  </a:cubicBezTo>
                  <a:cubicBezTo>
                    <a:pt x="92" y="73"/>
                    <a:pt x="92" y="73"/>
                    <a:pt x="92" y="73"/>
                  </a:cubicBezTo>
                  <a:cubicBezTo>
                    <a:pt x="88" y="64"/>
                    <a:pt x="88" y="64"/>
                    <a:pt x="88" y="64"/>
                  </a:cubicBezTo>
                  <a:cubicBezTo>
                    <a:pt x="88" y="64"/>
                    <a:pt x="88" y="64"/>
                    <a:pt x="88" y="64"/>
                  </a:cubicBezTo>
                  <a:cubicBezTo>
                    <a:pt x="87" y="64"/>
                    <a:pt x="87" y="64"/>
                    <a:pt x="87" y="64"/>
                  </a:cubicBezTo>
                  <a:cubicBezTo>
                    <a:pt x="87" y="64"/>
                    <a:pt x="87" y="64"/>
                    <a:pt x="87" y="64"/>
                  </a:cubicBezTo>
                  <a:cubicBezTo>
                    <a:pt x="88" y="63"/>
                    <a:pt x="88" y="63"/>
                    <a:pt x="88" y="63"/>
                  </a:cubicBezTo>
                  <a:cubicBezTo>
                    <a:pt x="90" y="52"/>
                    <a:pt x="90" y="52"/>
                    <a:pt x="90" y="52"/>
                  </a:cubicBezTo>
                  <a:cubicBezTo>
                    <a:pt x="91" y="52"/>
                    <a:pt x="91" y="52"/>
                    <a:pt x="91" y="52"/>
                  </a:cubicBezTo>
                  <a:cubicBezTo>
                    <a:pt x="92" y="52"/>
                    <a:pt x="92" y="52"/>
                    <a:pt x="92" y="52"/>
                  </a:cubicBezTo>
                  <a:cubicBezTo>
                    <a:pt x="117" y="51"/>
                    <a:pt x="117" y="51"/>
                    <a:pt x="117" y="51"/>
                  </a:cubicBezTo>
                  <a:cubicBezTo>
                    <a:pt x="130" y="44"/>
                    <a:pt x="130" y="44"/>
                    <a:pt x="130" y="44"/>
                  </a:cubicBezTo>
                  <a:cubicBezTo>
                    <a:pt x="130" y="44"/>
                    <a:pt x="130" y="44"/>
                    <a:pt x="130" y="44"/>
                  </a:cubicBezTo>
                  <a:cubicBezTo>
                    <a:pt x="131" y="43"/>
                    <a:pt x="131" y="43"/>
                    <a:pt x="131" y="43"/>
                  </a:cubicBezTo>
                  <a:cubicBezTo>
                    <a:pt x="136" y="42"/>
                    <a:pt x="139" y="40"/>
                    <a:pt x="140" y="38"/>
                  </a:cubicBezTo>
                  <a:cubicBezTo>
                    <a:pt x="141" y="36"/>
                    <a:pt x="142" y="33"/>
                    <a:pt x="142" y="29"/>
                  </a:cubicBez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dirty="0"/>
            </a:p>
          </p:txBody>
        </p:sp>
        <p:sp>
          <p:nvSpPr>
            <p:cNvPr id="56" name="Freeform 16"/>
            <p:cNvSpPr>
              <a:spLocks/>
            </p:cNvSpPr>
            <p:nvPr/>
          </p:nvSpPr>
          <p:spPr bwMode="auto">
            <a:xfrm>
              <a:off x="5403094" y="3175746"/>
              <a:ext cx="609600" cy="1085850"/>
            </a:xfrm>
            <a:custGeom>
              <a:avLst/>
              <a:gdLst>
                <a:gd name="T0" fmla="*/ 48 w 162"/>
                <a:gd name="T1" fmla="*/ 90 h 289"/>
                <a:gd name="T2" fmla="*/ 61 w 162"/>
                <a:gd name="T3" fmla="*/ 100 h 289"/>
                <a:gd name="T4" fmla="*/ 70 w 162"/>
                <a:gd name="T5" fmla="*/ 108 h 289"/>
                <a:gd name="T6" fmla="*/ 88 w 162"/>
                <a:gd name="T7" fmla="*/ 114 h 289"/>
                <a:gd name="T8" fmla="*/ 88 w 162"/>
                <a:gd name="T9" fmla="*/ 115 h 289"/>
                <a:gd name="T10" fmla="*/ 93 w 162"/>
                <a:gd name="T11" fmla="*/ 123 h 289"/>
                <a:gd name="T12" fmla="*/ 89 w 162"/>
                <a:gd name="T13" fmla="*/ 136 h 289"/>
                <a:gd name="T14" fmla="*/ 88 w 162"/>
                <a:gd name="T15" fmla="*/ 144 h 289"/>
                <a:gd name="T16" fmla="*/ 84 w 162"/>
                <a:gd name="T17" fmla="*/ 158 h 289"/>
                <a:gd name="T18" fmla="*/ 70 w 162"/>
                <a:gd name="T19" fmla="*/ 156 h 289"/>
                <a:gd name="T20" fmla="*/ 56 w 162"/>
                <a:gd name="T21" fmla="*/ 166 h 289"/>
                <a:gd name="T22" fmla="*/ 58 w 162"/>
                <a:gd name="T23" fmla="*/ 177 h 289"/>
                <a:gd name="T24" fmla="*/ 44 w 162"/>
                <a:gd name="T25" fmla="*/ 174 h 289"/>
                <a:gd name="T26" fmla="*/ 32 w 162"/>
                <a:gd name="T27" fmla="*/ 169 h 289"/>
                <a:gd name="T28" fmla="*/ 20 w 162"/>
                <a:gd name="T29" fmla="*/ 196 h 289"/>
                <a:gd name="T30" fmla="*/ 24 w 162"/>
                <a:gd name="T31" fmla="*/ 204 h 289"/>
                <a:gd name="T32" fmla="*/ 26 w 162"/>
                <a:gd name="T33" fmla="*/ 211 h 289"/>
                <a:gd name="T34" fmla="*/ 27 w 162"/>
                <a:gd name="T35" fmla="*/ 222 h 289"/>
                <a:gd name="T36" fmla="*/ 3 w 162"/>
                <a:gd name="T37" fmla="*/ 227 h 289"/>
                <a:gd name="T38" fmla="*/ 3 w 162"/>
                <a:gd name="T39" fmla="*/ 243 h 289"/>
                <a:gd name="T40" fmla="*/ 6 w 162"/>
                <a:gd name="T41" fmla="*/ 254 h 289"/>
                <a:gd name="T42" fmla="*/ 33 w 162"/>
                <a:gd name="T43" fmla="*/ 252 h 289"/>
                <a:gd name="T44" fmla="*/ 43 w 162"/>
                <a:gd name="T45" fmla="*/ 260 h 289"/>
                <a:gd name="T46" fmla="*/ 51 w 162"/>
                <a:gd name="T47" fmla="*/ 266 h 289"/>
                <a:gd name="T48" fmla="*/ 58 w 162"/>
                <a:gd name="T49" fmla="*/ 260 h 289"/>
                <a:gd name="T50" fmla="*/ 76 w 162"/>
                <a:gd name="T51" fmla="*/ 273 h 289"/>
                <a:gd name="T52" fmla="*/ 98 w 162"/>
                <a:gd name="T53" fmla="*/ 274 h 289"/>
                <a:gd name="T54" fmla="*/ 104 w 162"/>
                <a:gd name="T55" fmla="*/ 278 h 289"/>
                <a:gd name="T56" fmla="*/ 104 w 162"/>
                <a:gd name="T57" fmla="*/ 279 h 289"/>
                <a:gd name="T58" fmla="*/ 113 w 162"/>
                <a:gd name="T59" fmla="*/ 287 h 289"/>
                <a:gd name="T60" fmla="*/ 124 w 162"/>
                <a:gd name="T61" fmla="*/ 280 h 289"/>
                <a:gd name="T62" fmla="*/ 120 w 162"/>
                <a:gd name="T63" fmla="*/ 274 h 289"/>
                <a:gd name="T64" fmla="*/ 124 w 162"/>
                <a:gd name="T65" fmla="*/ 257 h 289"/>
                <a:gd name="T66" fmla="*/ 134 w 162"/>
                <a:gd name="T67" fmla="*/ 256 h 289"/>
                <a:gd name="T68" fmla="*/ 121 w 162"/>
                <a:gd name="T69" fmla="*/ 242 h 289"/>
                <a:gd name="T70" fmla="*/ 117 w 162"/>
                <a:gd name="T71" fmla="*/ 237 h 289"/>
                <a:gd name="T72" fmla="*/ 122 w 162"/>
                <a:gd name="T73" fmla="*/ 231 h 289"/>
                <a:gd name="T74" fmla="*/ 151 w 162"/>
                <a:gd name="T75" fmla="*/ 233 h 289"/>
                <a:gd name="T76" fmla="*/ 162 w 162"/>
                <a:gd name="T77" fmla="*/ 231 h 289"/>
                <a:gd name="T78" fmla="*/ 145 w 162"/>
                <a:gd name="T79" fmla="*/ 187 h 289"/>
                <a:gd name="T80" fmla="*/ 137 w 162"/>
                <a:gd name="T81" fmla="*/ 184 h 289"/>
                <a:gd name="T82" fmla="*/ 136 w 162"/>
                <a:gd name="T83" fmla="*/ 172 h 289"/>
                <a:gd name="T84" fmla="*/ 138 w 162"/>
                <a:gd name="T85" fmla="*/ 95 h 289"/>
                <a:gd name="T86" fmla="*/ 140 w 162"/>
                <a:gd name="T87" fmla="*/ 80 h 289"/>
                <a:gd name="T88" fmla="*/ 148 w 162"/>
                <a:gd name="T89" fmla="*/ 68 h 289"/>
                <a:gd name="T90" fmla="*/ 139 w 162"/>
                <a:gd name="T91" fmla="*/ 55 h 289"/>
                <a:gd name="T92" fmla="*/ 138 w 162"/>
                <a:gd name="T93" fmla="*/ 44 h 289"/>
                <a:gd name="T94" fmla="*/ 138 w 162"/>
                <a:gd name="T95" fmla="*/ 43 h 289"/>
                <a:gd name="T96" fmla="*/ 146 w 162"/>
                <a:gd name="T97" fmla="*/ 18 h 289"/>
                <a:gd name="T98" fmla="*/ 150 w 162"/>
                <a:gd name="T99" fmla="*/ 10 h 289"/>
                <a:gd name="T100" fmla="*/ 156 w 162"/>
                <a:gd name="T101" fmla="*/ 6 h 289"/>
                <a:gd name="T102" fmla="*/ 148 w 162"/>
                <a:gd name="T103" fmla="*/ 0 h 289"/>
                <a:gd name="T104" fmla="*/ 134 w 162"/>
                <a:gd name="T105" fmla="*/ 5 h 289"/>
                <a:gd name="T106" fmla="*/ 122 w 162"/>
                <a:gd name="T107" fmla="*/ 16 h 289"/>
                <a:gd name="T108" fmla="*/ 105 w 162"/>
                <a:gd name="T109" fmla="*/ 28 h 289"/>
                <a:gd name="T110" fmla="*/ 98 w 162"/>
                <a:gd name="T111" fmla="*/ 35 h 289"/>
                <a:gd name="T112" fmla="*/ 93 w 162"/>
                <a:gd name="T113" fmla="*/ 59 h 289"/>
                <a:gd name="T114" fmla="*/ 92 w 162"/>
                <a:gd name="T115" fmla="*/ 66 h 289"/>
                <a:gd name="T116" fmla="*/ 87 w 162"/>
                <a:gd name="T117" fmla="*/ 72 h 289"/>
                <a:gd name="T118" fmla="*/ 86 w 162"/>
                <a:gd name="T119" fmla="*/ 73 h 289"/>
                <a:gd name="T120" fmla="*/ 76 w 162"/>
                <a:gd name="T121" fmla="*/ 74 h 289"/>
                <a:gd name="T122" fmla="*/ 76 w 162"/>
                <a:gd name="T123" fmla="*/ 74 h 289"/>
                <a:gd name="T124" fmla="*/ 54 w 162"/>
                <a:gd name="T125" fmla="*/ 66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2" h="289">
                  <a:moveTo>
                    <a:pt x="54" y="66"/>
                  </a:moveTo>
                  <a:cubicBezTo>
                    <a:pt x="52" y="65"/>
                    <a:pt x="52" y="65"/>
                    <a:pt x="52" y="65"/>
                  </a:cubicBezTo>
                  <a:cubicBezTo>
                    <a:pt x="48" y="90"/>
                    <a:pt x="48" y="90"/>
                    <a:pt x="48" y="90"/>
                  </a:cubicBezTo>
                  <a:cubicBezTo>
                    <a:pt x="54" y="98"/>
                    <a:pt x="54" y="98"/>
                    <a:pt x="54" y="98"/>
                  </a:cubicBezTo>
                  <a:cubicBezTo>
                    <a:pt x="61" y="100"/>
                    <a:pt x="61" y="100"/>
                    <a:pt x="61" y="100"/>
                  </a:cubicBezTo>
                  <a:cubicBezTo>
                    <a:pt x="61" y="100"/>
                    <a:pt x="61" y="100"/>
                    <a:pt x="61" y="100"/>
                  </a:cubicBezTo>
                  <a:cubicBezTo>
                    <a:pt x="61" y="100"/>
                    <a:pt x="61" y="100"/>
                    <a:pt x="61" y="100"/>
                  </a:cubicBezTo>
                  <a:cubicBezTo>
                    <a:pt x="62" y="101"/>
                    <a:pt x="62" y="101"/>
                    <a:pt x="62" y="101"/>
                  </a:cubicBezTo>
                  <a:cubicBezTo>
                    <a:pt x="70" y="108"/>
                    <a:pt x="70" y="108"/>
                    <a:pt x="70" y="108"/>
                  </a:cubicBezTo>
                  <a:cubicBezTo>
                    <a:pt x="82" y="110"/>
                    <a:pt x="82" y="110"/>
                    <a:pt x="82" y="110"/>
                  </a:cubicBezTo>
                  <a:cubicBezTo>
                    <a:pt x="82" y="110"/>
                    <a:pt x="82" y="110"/>
                    <a:pt x="82" y="110"/>
                  </a:cubicBezTo>
                  <a:cubicBezTo>
                    <a:pt x="88" y="114"/>
                    <a:pt x="88" y="114"/>
                    <a:pt x="88" y="114"/>
                  </a:cubicBezTo>
                  <a:cubicBezTo>
                    <a:pt x="88" y="114"/>
                    <a:pt x="88" y="114"/>
                    <a:pt x="88" y="114"/>
                  </a:cubicBezTo>
                  <a:cubicBezTo>
                    <a:pt x="88" y="114"/>
                    <a:pt x="88" y="114"/>
                    <a:pt x="88" y="114"/>
                  </a:cubicBezTo>
                  <a:cubicBezTo>
                    <a:pt x="88" y="115"/>
                    <a:pt x="88" y="115"/>
                    <a:pt x="88" y="115"/>
                  </a:cubicBezTo>
                  <a:cubicBezTo>
                    <a:pt x="93" y="122"/>
                    <a:pt x="93" y="122"/>
                    <a:pt x="93" y="122"/>
                  </a:cubicBezTo>
                  <a:cubicBezTo>
                    <a:pt x="94" y="122"/>
                    <a:pt x="94" y="122"/>
                    <a:pt x="94" y="122"/>
                  </a:cubicBezTo>
                  <a:cubicBezTo>
                    <a:pt x="93" y="123"/>
                    <a:pt x="93" y="123"/>
                    <a:pt x="93" y="123"/>
                  </a:cubicBezTo>
                  <a:cubicBezTo>
                    <a:pt x="89" y="130"/>
                    <a:pt x="89" y="130"/>
                    <a:pt x="89" y="130"/>
                  </a:cubicBezTo>
                  <a:cubicBezTo>
                    <a:pt x="88" y="130"/>
                    <a:pt x="88" y="132"/>
                    <a:pt x="88" y="136"/>
                  </a:cubicBezTo>
                  <a:cubicBezTo>
                    <a:pt x="89" y="136"/>
                    <a:pt x="89" y="136"/>
                    <a:pt x="89" y="136"/>
                  </a:cubicBezTo>
                  <a:cubicBezTo>
                    <a:pt x="89" y="143"/>
                    <a:pt x="89" y="143"/>
                    <a:pt x="89" y="143"/>
                  </a:cubicBezTo>
                  <a:cubicBezTo>
                    <a:pt x="88" y="144"/>
                    <a:pt x="88" y="144"/>
                    <a:pt x="88" y="144"/>
                  </a:cubicBezTo>
                  <a:cubicBezTo>
                    <a:pt x="88" y="144"/>
                    <a:pt x="88" y="144"/>
                    <a:pt x="88" y="144"/>
                  </a:cubicBezTo>
                  <a:cubicBezTo>
                    <a:pt x="85" y="156"/>
                    <a:pt x="85" y="156"/>
                    <a:pt x="85" y="156"/>
                  </a:cubicBezTo>
                  <a:cubicBezTo>
                    <a:pt x="84" y="158"/>
                    <a:pt x="84" y="158"/>
                    <a:pt x="84" y="158"/>
                  </a:cubicBezTo>
                  <a:cubicBezTo>
                    <a:pt x="84" y="158"/>
                    <a:pt x="84" y="158"/>
                    <a:pt x="84" y="158"/>
                  </a:cubicBezTo>
                  <a:cubicBezTo>
                    <a:pt x="82" y="157"/>
                    <a:pt x="82" y="157"/>
                    <a:pt x="82" y="157"/>
                  </a:cubicBezTo>
                  <a:cubicBezTo>
                    <a:pt x="77" y="156"/>
                    <a:pt x="77" y="156"/>
                    <a:pt x="77" y="156"/>
                  </a:cubicBezTo>
                  <a:cubicBezTo>
                    <a:pt x="70" y="156"/>
                    <a:pt x="70" y="156"/>
                    <a:pt x="70" y="156"/>
                  </a:cubicBezTo>
                  <a:cubicBezTo>
                    <a:pt x="64" y="158"/>
                    <a:pt x="64" y="158"/>
                    <a:pt x="64" y="158"/>
                  </a:cubicBezTo>
                  <a:cubicBezTo>
                    <a:pt x="58" y="164"/>
                    <a:pt x="58" y="164"/>
                    <a:pt x="58" y="164"/>
                  </a:cubicBezTo>
                  <a:cubicBezTo>
                    <a:pt x="56" y="166"/>
                    <a:pt x="56" y="166"/>
                    <a:pt x="56" y="166"/>
                  </a:cubicBezTo>
                  <a:cubicBezTo>
                    <a:pt x="65" y="170"/>
                    <a:pt x="65" y="170"/>
                    <a:pt x="65" y="170"/>
                  </a:cubicBezTo>
                  <a:cubicBezTo>
                    <a:pt x="64" y="172"/>
                    <a:pt x="64" y="172"/>
                    <a:pt x="64" y="172"/>
                  </a:cubicBezTo>
                  <a:cubicBezTo>
                    <a:pt x="64" y="174"/>
                    <a:pt x="62" y="176"/>
                    <a:pt x="58" y="177"/>
                  </a:cubicBezTo>
                  <a:cubicBezTo>
                    <a:pt x="53" y="177"/>
                    <a:pt x="53" y="177"/>
                    <a:pt x="53" y="177"/>
                  </a:cubicBezTo>
                  <a:cubicBezTo>
                    <a:pt x="44" y="174"/>
                    <a:pt x="44" y="174"/>
                    <a:pt x="44" y="174"/>
                  </a:cubicBezTo>
                  <a:cubicBezTo>
                    <a:pt x="44" y="174"/>
                    <a:pt x="44" y="174"/>
                    <a:pt x="44" y="174"/>
                  </a:cubicBezTo>
                  <a:cubicBezTo>
                    <a:pt x="44" y="174"/>
                    <a:pt x="44" y="174"/>
                    <a:pt x="44" y="174"/>
                  </a:cubicBezTo>
                  <a:cubicBezTo>
                    <a:pt x="35" y="169"/>
                    <a:pt x="35" y="169"/>
                    <a:pt x="35" y="169"/>
                  </a:cubicBezTo>
                  <a:cubicBezTo>
                    <a:pt x="32" y="169"/>
                    <a:pt x="32" y="169"/>
                    <a:pt x="32" y="169"/>
                  </a:cubicBezTo>
                  <a:cubicBezTo>
                    <a:pt x="22" y="183"/>
                    <a:pt x="22" y="183"/>
                    <a:pt x="22" y="183"/>
                  </a:cubicBezTo>
                  <a:cubicBezTo>
                    <a:pt x="20" y="188"/>
                    <a:pt x="20" y="188"/>
                    <a:pt x="20" y="188"/>
                  </a:cubicBezTo>
                  <a:cubicBezTo>
                    <a:pt x="20" y="196"/>
                    <a:pt x="20" y="196"/>
                    <a:pt x="20" y="196"/>
                  </a:cubicBezTo>
                  <a:cubicBezTo>
                    <a:pt x="24" y="203"/>
                    <a:pt x="24" y="203"/>
                    <a:pt x="24" y="203"/>
                  </a:cubicBezTo>
                  <a:cubicBezTo>
                    <a:pt x="24" y="204"/>
                    <a:pt x="24" y="204"/>
                    <a:pt x="24" y="204"/>
                  </a:cubicBezTo>
                  <a:cubicBezTo>
                    <a:pt x="24" y="204"/>
                    <a:pt x="24" y="204"/>
                    <a:pt x="24" y="204"/>
                  </a:cubicBezTo>
                  <a:cubicBezTo>
                    <a:pt x="24" y="204"/>
                    <a:pt x="24" y="204"/>
                    <a:pt x="24" y="204"/>
                  </a:cubicBezTo>
                  <a:cubicBezTo>
                    <a:pt x="26" y="210"/>
                    <a:pt x="26" y="210"/>
                    <a:pt x="26" y="210"/>
                  </a:cubicBezTo>
                  <a:cubicBezTo>
                    <a:pt x="26" y="211"/>
                    <a:pt x="26" y="211"/>
                    <a:pt x="26" y="211"/>
                  </a:cubicBezTo>
                  <a:cubicBezTo>
                    <a:pt x="26" y="220"/>
                    <a:pt x="26" y="220"/>
                    <a:pt x="26" y="220"/>
                  </a:cubicBezTo>
                  <a:cubicBezTo>
                    <a:pt x="26" y="221"/>
                    <a:pt x="26" y="221"/>
                    <a:pt x="26" y="221"/>
                  </a:cubicBezTo>
                  <a:cubicBezTo>
                    <a:pt x="27" y="222"/>
                    <a:pt x="27" y="222"/>
                    <a:pt x="27" y="222"/>
                  </a:cubicBezTo>
                  <a:cubicBezTo>
                    <a:pt x="20" y="223"/>
                    <a:pt x="20" y="223"/>
                    <a:pt x="20" y="223"/>
                  </a:cubicBezTo>
                  <a:cubicBezTo>
                    <a:pt x="8" y="223"/>
                    <a:pt x="8" y="223"/>
                    <a:pt x="8" y="223"/>
                  </a:cubicBezTo>
                  <a:cubicBezTo>
                    <a:pt x="3" y="227"/>
                    <a:pt x="3" y="227"/>
                    <a:pt x="3" y="227"/>
                  </a:cubicBezTo>
                  <a:cubicBezTo>
                    <a:pt x="0" y="231"/>
                    <a:pt x="0" y="231"/>
                    <a:pt x="0" y="231"/>
                  </a:cubicBezTo>
                  <a:cubicBezTo>
                    <a:pt x="1" y="231"/>
                    <a:pt x="1" y="231"/>
                    <a:pt x="1" y="231"/>
                  </a:cubicBezTo>
                  <a:cubicBezTo>
                    <a:pt x="3" y="243"/>
                    <a:pt x="3" y="243"/>
                    <a:pt x="3" y="243"/>
                  </a:cubicBezTo>
                  <a:cubicBezTo>
                    <a:pt x="4" y="243"/>
                    <a:pt x="4" y="243"/>
                    <a:pt x="4" y="243"/>
                  </a:cubicBezTo>
                  <a:cubicBezTo>
                    <a:pt x="4" y="248"/>
                    <a:pt x="4" y="248"/>
                    <a:pt x="4" y="248"/>
                  </a:cubicBezTo>
                  <a:cubicBezTo>
                    <a:pt x="6" y="254"/>
                    <a:pt x="6" y="254"/>
                    <a:pt x="6" y="254"/>
                  </a:cubicBezTo>
                  <a:cubicBezTo>
                    <a:pt x="15" y="259"/>
                    <a:pt x="15" y="259"/>
                    <a:pt x="15" y="259"/>
                  </a:cubicBezTo>
                  <a:cubicBezTo>
                    <a:pt x="27" y="256"/>
                    <a:pt x="27" y="256"/>
                    <a:pt x="27" y="256"/>
                  </a:cubicBezTo>
                  <a:cubicBezTo>
                    <a:pt x="33" y="252"/>
                    <a:pt x="33" y="252"/>
                    <a:pt x="33" y="252"/>
                  </a:cubicBezTo>
                  <a:cubicBezTo>
                    <a:pt x="34" y="252"/>
                    <a:pt x="34" y="252"/>
                    <a:pt x="34" y="252"/>
                  </a:cubicBezTo>
                  <a:cubicBezTo>
                    <a:pt x="40" y="252"/>
                    <a:pt x="40" y="252"/>
                    <a:pt x="40" y="252"/>
                  </a:cubicBezTo>
                  <a:cubicBezTo>
                    <a:pt x="43" y="260"/>
                    <a:pt x="43" y="260"/>
                    <a:pt x="43" y="260"/>
                  </a:cubicBezTo>
                  <a:cubicBezTo>
                    <a:pt x="45" y="262"/>
                    <a:pt x="46" y="264"/>
                    <a:pt x="47" y="266"/>
                  </a:cubicBezTo>
                  <a:cubicBezTo>
                    <a:pt x="50" y="266"/>
                    <a:pt x="50" y="266"/>
                    <a:pt x="50" y="266"/>
                  </a:cubicBezTo>
                  <a:cubicBezTo>
                    <a:pt x="51" y="266"/>
                    <a:pt x="51" y="266"/>
                    <a:pt x="51" y="266"/>
                  </a:cubicBezTo>
                  <a:cubicBezTo>
                    <a:pt x="52" y="266"/>
                    <a:pt x="52" y="266"/>
                    <a:pt x="52" y="266"/>
                  </a:cubicBezTo>
                  <a:cubicBezTo>
                    <a:pt x="52" y="265"/>
                    <a:pt x="52" y="265"/>
                    <a:pt x="52" y="265"/>
                  </a:cubicBezTo>
                  <a:cubicBezTo>
                    <a:pt x="58" y="260"/>
                    <a:pt x="58" y="260"/>
                    <a:pt x="58" y="260"/>
                  </a:cubicBezTo>
                  <a:cubicBezTo>
                    <a:pt x="63" y="270"/>
                    <a:pt x="63" y="270"/>
                    <a:pt x="63" y="270"/>
                  </a:cubicBezTo>
                  <a:cubicBezTo>
                    <a:pt x="68" y="273"/>
                    <a:pt x="68" y="273"/>
                    <a:pt x="68" y="273"/>
                  </a:cubicBezTo>
                  <a:cubicBezTo>
                    <a:pt x="76" y="273"/>
                    <a:pt x="76" y="273"/>
                    <a:pt x="76" y="273"/>
                  </a:cubicBezTo>
                  <a:cubicBezTo>
                    <a:pt x="82" y="272"/>
                    <a:pt x="82" y="272"/>
                    <a:pt x="82" y="272"/>
                  </a:cubicBezTo>
                  <a:cubicBezTo>
                    <a:pt x="84" y="272"/>
                    <a:pt x="84" y="272"/>
                    <a:pt x="84" y="272"/>
                  </a:cubicBezTo>
                  <a:cubicBezTo>
                    <a:pt x="98" y="274"/>
                    <a:pt x="98" y="274"/>
                    <a:pt x="98" y="274"/>
                  </a:cubicBezTo>
                  <a:cubicBezTo>
                    <a:pt x="98" y="274"/>
                    <a:pt x="98" y="274"/>
                    <a:pt x="98" y="274"/>
                  </a:cubicBezTo>
                  <a:cubicBezTo>
                    <a:pt x="98" y="275"/>
                    <a:pt x="98" y="275"/>
                    <a:pt x="98" y="275"/>
                  </a:cubicBezTo>
                  <a:cubicBezTo>
                    <a:pt x="104" y="278"/>
                    <a:pt x="104" y="278"/>
                    <a:pt x="104" y="278"/>
                  </a:cubicBezTo>
                  <a:cubicBezTo>
                    <a:pt x="104" y="278"/>
                    <a:pt x="104" y="278"/>
                    <a:pt x="104" y="278"/>
                  </a:cubicBezTo>
                  <a:cubicBezTo>
                    <a:pt x="104" y="278"/>
                    <a:pt x="104" y="278"/>
                    <a:pt x="104" y="278"/>
                  </a:cubicBezTo>
                  <a:cubicBezTo>
                    <a:pt x="104" y="279"/>
                    <a:pt x="104" y="279"/>
                    <a:pt x="104" y="279"/>
                  </a:cubicBezTo>
                  <a:cubicBezTo>
                    <a:pt x="110" y="283"/>
                    <a:pt x="110" y="283"/>
                    <a:pt x="110" y="283"/>
                  </a:cubicBezTo>
                  <a:cubicBezTo>
                    <a:pt x="110" y="283"/>
                    <a:pt x="110" y="283"/>
                    <a:pt x="110" y="283"/>
                  </a:cubicBezTo>
                  <a:cubicBezTo>
                    <a:pt x="113" y="287"/>
                    <a:pt x="113" y="287"/>
                    <a:pt x="113" y="287"/>
                  </a:cubicBezTo>
                  <a:cubicBezTo>
                    <a:pt x="117" y="289"/>
                    <a:pt x="117" y="289"/>
                    <a:pt x="117" y="289"/>
                  </a:cubicBezTo>
                  <a:cubicBezTo>
                    <a:pt x="124" y="288"/>
                    <a:pt x="124" y="288"/>
                    <a:pt x="124" y="288"/>
                  </a:cubicBezTo>
                  <a:cubicBezTo>
                    <a:pt x="124" y="280"/>
                    <a:pt x="124" y="280"/>
                    <a:pt x="124" y="280"/>
                  </a:cubicBezTo>
                  <a:cubicBezTo>
                    <a:pt x="120" y="274"/>
                    <a:pt x="120" y="274"/>
                    <a:pt x="120" y="274"/>
                  </a:cubicBezTo>
                  <a:cubicBezTo>
                    <a:pt x="120" y="274"/>
                    <a:pt x="120" y="274"/>
                    <a:pt x="120" y="274"/>
                  </a:cubicBezTo>
                  <a:cubicBezTo>
                    <a:pt x="120" y="274"/>
                    <a:pt x="120" y="274"/>
                    <a:pt x="120" y="274"/>
                  </a:cubicBezTo>
                  <a:cubicBezTo>
                    <a:pt x="118" y="263"/>
                    <a:pt x="118" y="263"/>
                    <a:pt x="118" y="263"/>
                  </a:cubicBezTo>
                  <a:cubicBezTo>
                    <a:pt x="123" y="258"/>
                    <a:pt x="123" y="258"/>
                    <a:pt x="123" y="258"/>
                  </a:cubicBezTo>
                  <a:cubicBezTo>
                    <a:pt x="124" y="257"/>
                    <a:pt x="124" y="257"/>
                    <a:pt x="124" y="257"/>
                  </a:cubicBezTo>
                  <a:cubicBezTo>
                    <a:pt x="124" y="257"/>
                    <a:pt x="124" y="257"/>
                    <a:pt x="124" y="257"/>
                  </a:cubicBezTo>
                  <a:cubicBezTo>
                    <a:pt x="129" y="256"/>
                    <a:pt x="129" y="256"/>
                    <a:pt x="129" y="256"/>
                  </a:cubicBezTo>
                  <a:cubicBezTo>
                    <a:pt x="134" y="256"/>
                    <a:pt x="134" y="256"/>
                    <a:pt x="134" y="256"/>
                  </a:cubicBezTo>
                  <a:cubicBezTo>
                    <a:pt x="136" y="254"/>
                    <a:pt x="136" y="254"/>
                    <a:pt x="136" y="254"/>
                  </a:cubicBezTo>
                  <a:cubicBezTo>
                    <a:pt x="132" y="250"/>
                    <a:pt x="132" y="250"/>
                    <a:pt x="132" y="250"/>
                  </a:cubicBezTo>
                  <a:cubicBezTo>
                    <a:pt x="121" y="242"/>
                    <a:pt x="121" y="242"/>
                    <a:pt x="121" y="242"/>
                  </a:cubicBezTo>
                  <a:cubicBezTo>
                    <a:pt x="118" y="238"/>
                    <a:pt x="118" y="238"/>
                    <a:pt x="118" y="238"/>
                  </a:cubicBezTo>
                  <a:cubicBezTo>
                    <a:pt x="118" y="238"/>
                    <a:pt x="118" y="238"/>
                    <a:pt x="118" y="238"/>
                  </a:cubicBezTo>
                  <a:cubicBezTo>
                    <a:pt x="117" y="237"/>
                    <a:pt x="117" y="237"/>
                    <a:pt x="117" y="237"/>
                  </a:cubicBezTo>
                  <a:cubicBezTo>
                    <a:pt x="118" y="236"/>
                    <a:pt x="118" y="236"/>
                    <a:pt x="118" y="236"/>
                  </a:cubicBezTo>
                  <a:cubicBezTo>
                    <a:pt x="121" y="230"/>
                    <a:pt x="121" y="230"/>
                    <a:pt x="121" y="230"/>
                  </a:cubicBezTo>
                  <a:cubicBezTo>
                    <a:pt x="122" y="231"/>
                    <a:pt x="122" y="231"/>
                    <a:pt x="122" y="231"/>
                  </a:cubicBezTo>
                  <a:cubicBezTo>
                    <a:pt x="130" y="233"/>
                    <a:pt x="130" y="233"/>
                    <a:pt x="130" y="233"/>
                  </a:cubicBezTo>
                  <a:cubicBezTo>
                    <a:pt x="151" y="232"/>
                    <a:pt x="151" y="232"/>
                    <a:pt x="151" y="232"/>
                  </a:cubicBezTo>
                  <a:cubicBezTo>
                    <a:pt x="151" y="233"/>
                    <a:pt x="151" y="233"/>
                    <a:pt x="151" y="233"/>
                  </a:cubicBezTo>
                  <a:cubicBezTo>
                    <a:pt x="152" y="233"/>
                    <a:pt x="152" y="233"/>
                    <a:pt x="152" y="233"/>
                  </a:cubicBezTo>
                  <a:cubicBezTo>
                    <a:pt x="158" y="235"/>
                    <a:pt x="158" y="235"/>
                    <a:pt x="158" y="235"/>
                  </a:cubicBezTo>
                  <a:cubicBezTo>
                    <a:pt x="162" y="231"/>
                    <a:pt x="162" y="231"/>
                    <a:pt x="162" y="231"/>
                  </a:cubicBezTo>
                  <a:cubicBezTo>
                    <a:pt x="160" y="219"/>
                    <a:pt x="160" y="219"/>
                    <a:pt x="160" y="219"/>
                  </a:cubicBezTo>
                  <a:cubicBezTo>
                    <a:pt x="152" y="214"/>
                    <a:pt x="152" y="214"/>
                    <a:pt x="152" y="214"/>
                  </a:cubicBezTo>
                  <a:cubicBezTo>
                    <a:pt x="146" y="210"/>
                    <a:pt x="144" y="202"/>
                    <a:pt x="145" y="187"/>
                  </a:cubicBezTo>
                  <a:cubicBezTo>
                    <a:pt x="138" y="184"/>
                    <a:pt x="138" y="184"/>
                    <a:pt x="138" y="184"/>
                  </a:cubicBezTo>
                  <a:cubicBezTo>
                    <a:pt x="138" y="184"/>
                    <a:pt x="138" y="184"/>
                    <a:pt x="138" y="184"/>
                  </a:cubicBezTo>
                  <a:cubicBezTo>
                    <a:pt x="137" y="184"/>
                    <a:pt x="137" y="184"/>
                    <a:pt x="137" y="184"/>
                  </a:cubicBezTo>
                  <a:cubicBezTo>
                    <a:pt x="137" y="183"/>
                    <a:pt x="137" y="183"/>
                    <a:pt x="137" y="183"/>
                  </a:cubicBezTo>
                  <a:cubicBezTo>
                    <a:pt x="137" y="182"/>
                    <a:pt x="137" y="182"/>
                    <a:pt x="137" y="182"/>
                  </a:cubicBezTo>
                  <a:cubicBezTo>
                    <a:pt x="136" y="172"/>
                    <a:pt x="136" y="172"/>
                    <a:pt x="136" y="172"/>
                  </a:cubicBezTo>
                  <a:cubicBezTo>
                    <a:pt x="144" y="131"/>
                    <a:pt x="144" y="131"/>
                    <a:pt x="144" y="131"/>
                  </a:cubicBezTo>
                  <a:cubicBezTo>
                    <a:pt x="141" y="119"/>
                    <a:pt x="139" y="111"/>
                    <a:pt x="139" y="107"/>
                  </a:cubicBezTo>
                  <a:cubicBezTo>
                    <a:pt x="138" y="95"/>
                    <a:pt x="138" y="95"/>
                    <a:pt x="138" y="95"/>
                  </a:cubicBezTo>
                  <a:cubicBezTo>
                    <a:pt x="139" y="82"/>
                    <a:pt x="139" y="82"/>
                    <a:pt x="139" y="82"/>
                  </a:cubicBezTo>
                  <a:cubicBezTo>
                    <a:pt x="139" y="81"/>
                    <a:pt x="139" y="81"/>
                    <a:pt x="139" y="81"/>
                  </a:cubicBezTo>
                  <a:cubicBezTo>
                    <a:pt x="140" y="80"/>
                    <a:pt x="140" y="80"/>
                    <a:pt x="140" y="80"/>
                  </a:cubicBezTo>
                  <a:cubicBezTo>
                    <a:pt x="140" y="80"/>
                    <a:pt x="140" y="80"/>
                    <a:pt x="140" y="80"/>
                  </a:cubicBezTo>
                  <a:cubicBezTo>
                    <a:pt x="148" y="74"/>
                    <a:pt x="148" y="74"/>
                    <a:pt x="148" y="74"/>
                  </a:cubicBezTo>
                  <a:cubicBezTo>
                    <a:pt x="148" y="68"/>
                    <a:pt x="148" y="68"/>
                    <a:pt x="148" y="68"/>
                  </a:cubicBezTo>
                  <a:cubicBezTo>
                    <a:pt x="148" y="66"/>
                    <a:pt x="147" y="64"/>
                    <a:pt x="145" y="61"/>
                  </a:cubicBezTo>
                  <a:cubicBezTo>
                    <a:pt x="140" y="55"/>
                    <a:pt x="140" y="55"/>
                    <a:pt x="140" y="55"/>
                  </a:cubicBezTo>
                  <a:cubicBezTo>
                    <a:pt x="139" y="55"/>
                    <a:pt x="139" y="55"/>
                    <a:pt x="139" y="55"/>
                  </a:cubicBezTo>
                  <a:cubicBezTo>
                    <a:pt x="139" y="54"/>
                    <a:pt x="139" y="54"/>
                    <a:pt x="139" y="54"/>
                  </a:cubicBezTo>
                  <a:cubicBezTo>
                    <a:pt x="138" y="44"/>
                    <a:pt x="138" y="44"/>
                    <a:pt x="138" y="44"/>
                  </a:cubicBezTo>
                  <a:cubicBezTo>
                    <a:pt x="138" y="44"/>
                    <a:pt x="138" y="44"/>
                    <a:pt x="138" y="44"/>
                  </a:cubicBezTo>
                  <a:cubicBezTo>
                    <a:pt x="138" y="44"/>
                    <a:pt x="138" y="44"/>
                    <a:pt x="138" y="44"/>
                  </a:cubicBezTo>
                  <a:cubicBezTo>
                    <a:pt x="138" y="43"/>
                    <a:pt x="138" y="43"/>
                    <a:pt x="138" y="43"/>
                  </a:cubicBezTo>
                  <a:cubicBezTo>
                    <a:pt x="138" y="43"/>
                    <a:pt x="138" y="43"/>
                    <a:pt x="138" y="43"/>
                  </a:cubicBezTo>
                  <a:cubicBezTo>
                    <a:pt x="149" y="30"/>
                    <a:pt x="149" y="30"/>
                    <a:pt x="149" y="30"/>
                  </a:cubicBezTo>
                  <a:cubicBezTo>
                    <a:pt x="149" y="24"/>
                    <a:pt x="149" y="24"/>
                    <a:pt x="149" y="24"/>
                  </a:cubicBezTo>
                  <a:cubicBezTo>
                    <a:pt x="146" y="18"/>
                    <a:pt x="146" y="18"/>
                    <a:pt x="146" y="18"/>
                  </a:cubicBezTo>
                  <a:cubicBezTo>
                    <a:pt x="146" y="18"/>
                    <a:pt x="146" y="18"/>
                    <a:pt x="146" y="18"/>
                  </a:cubicBezTo>
                  <a:cubicBezTo>
                    <a:pt x="145" y="17"/>
                    <a:pt x="145" y="17"/>
                    <a:pt x="145" y="17"/>
                  </a:cubicBezTo>
                  <a:cubicBezTo>
                    <a:pt x="150" y="10"/>
                    <a:pt x="150" y="10"/>
                    <a:pt x="150" y="10"/>
                  </a:cubicBezTo>
                  <a:cubicBezTo>
                    <a:pt x="150" y="10"/>
                    <a:pt x="150" y="10"/>
                    <a:pt x="150" y="10"/>
                  </a:cubicBezTo>
                  <a:cubicBezTo>
                    <a:pt x="151" y="10"/>
                    <a:pt x="151" y="10"/>
                    <a:pt x="151" y="10"/>
                  </a:cubicBezTo>
                  <a:cubicBezTo>
                    <a:pt x="156" y="6"/>
                    <a:pt x="156" y="6"/>
                    <a:pt x="156" y="6"/>
                  </a:cubicBezTo>
                  <a:cubicBezTo>
                    <a:pt x="156" y="0"/>
                    <a:pt x="156" y="0"/>
                    <a:pt x="156" y="0"/>
                  </a:cubicBezTo>
                  <a:cubicBezTo>
                    <a:pt x="153" y="0"/>
                    <a:pt x="153" y="0"/>
                    <a:pt x="153" y="0"/>
                  </a:cubicBezTo>
                  <a:cubicBezTo>
                    <a:pt x="148" y="0"/>
                    <a:pt x="148" y="0"/>
                    <a:pt x="148" y="0"/>
                  </a:cubicBezTo>
                  <a:cubicBezTo>
                    <a:pt x="146" y="9"/>
                    <a:pt x="146" y="9"/>
                    <a:pt x="146" y="9"/>
                  </a:cubicBezTo>
                  <a:cubicBezTo>
                    <a:pt x="145" y="9"/>
                    <a:pt x="145" y="9"/>
                    <a:pt x="145" y="9"/>
                  </a:cubicBezTo>
                  <a:cubicBezTo>
                    <a:pt x="134" y="5"/>
                    <a:pt x="134" y="5"/>
                    <a:pt x="134" y="5"/>
                  </a:cubicBezTo>
                  <a:cubicBezTo>
                    <a:pt x="128" y="4"/>
                    <a:pt x="128" y="4"/>
                    <a:pt x="128" y="4"/>
                  </a:cubicBezTo>
                  <a:cubicBezTo>
                    <a:pt x="130" y="14"/>
                    <a:pt x="130" y="14"/>
                    <a:pt x="130" y="14"/>
                  </a:cubicBezTo>
                  <a:cubicBezTo>
                    <a:pt x="122" y="16"/>
                    <a:pt x="122" y="16"/>
                    <a:pt x="122" y="16"/>
                  </a:cubicBezTo>
                  <a:cubicBezTo>
                    <a:pt x="109" y="23"/>
                    <a:pt x="109" y="23"/>
                    <a:pt x="109" y="23"/>
                  </a:cubicBezTo>
                  <a:cubicBezTo>
                    <a:pt x="105" y="28"/>
                    <a:pt x="105" y="28"/>
                    <a:pt x="105" y="28"/>
                  </a:cubicBezTo>
                  <a:cubicBezTo>
                    <a:pt x="105" y="28"/>
                    <a:pt x="105" y="28"/>
                    <a:pt x="105" y="28"/>
                  </a:cubicBezTo>
                  <a:cubicBezTo>
                    <a:pt x="105" y="29"/>
                    <a:pt x="105" y="29"/>
                    <a:pt x="105" y="29"/>
                  </a:cubicBezTo>
                  <a:cubicBezTo>
                    <a:pt x="104" y="29"/>
                    <a:pt x="104" y="29"/>
                    <a:pt x="104" y="29"/>
                  </a:cubicBezTo>
                  <a:cubicBezTo>
                    <a:pt x="98" y="35"/>
                    <a:pt x="98" y="35"/>
                    <a:pt x="98" y="35"/>
                  </a:cubicBezTo>
                  <a:cubicBezTo>
                    <a:pt x="96" y="44"/>
                    <a:pt x="96" y="44"/>
                    <a:pt x="96" y="44"/>
                  </a:cubicBezTo>
                  <a:cubicBezTo>
                    <a:pt x="96" y="45"/>
                    <a:pt x="96" y="45"/>
                    <a:pt x="96" y="45"/>
                  </a:cubicBezTo>
                  <a:cubicBezTo>
                    <a:pt x="93" y="59"/>
                    <a:pt x="93" y="59"/>
                    <a:pt x="93" y="59"/>
                  </a:cubicBezTo>
                  <a:cubicBezTo>
                    <a:pt x="93" y="59"/>
                    <a:pt x="93" y="59"/>
                    <a:pt x="93" y="59"/>
                  </a:cubicBezTo>
                  <a:cubicBezTo>
                    <a:pt x="92" y="65"/>
                    <a:pt x="92" y="65"/>
                    <a:pt x="92" y="65"/>
                  </a:cubicBezTo>
                  <a:cubicBezTo>
                    <a:pt x="92" y="66"/>
                    <a:pt x="92" y="66"/>
                    <a:pt x="92" y="66"/>
                  </a:cubicBezTo>
                  <a:cubicBezTo>
                    <a:pt x="92" y="66"/>
                    <a:pt x="92" y="66"/>
                    <a:pt x="92" y="66"/>
                  </a:cubicBezTo>
                  <a:cubicBezTo>
                    <a:pt x="91" y="66"/>
                    <a:pt x="91" y="66"/>
                    <a:pt x="91" y="66"/>
                  </a:cubicBezTo>
                  <a:cubicBezTo>
                    <a:pt x="87" y="72"/>
                    <a:pt x="87" y="72"/>
                    <a:pt x="87" y="72"/>
                  </a:cubicBezTo>
                  <a:cubicBezTo>
                    <a:pt x="86" y="72"/>
                    <a:pt x="86" y="72"/>
                    <a:pt x="86" y="72"/>
                  </a:cubicBezTo>
                  <a:cubicBezTo>
                    <a:pt x="86" y="72"/>
                    <a:pt x="86" y="72"/>
                    <a:pt x="86" y="72"/>
                  </a:cubicBezTo>
                  <a:cubicBezTo>
                    <a:pt x="86" y="73"/>
                    <a:pt x="86" y="73"/>
                    <a:pt x="86" y="73"/>
                  </a:cubicBezTo>
                  <a:cubicBezTo>
                    <a:pt x="86" y="73"/>
                    <a:pt x="86" y="73"/>
                    <a:pt x="86" y="73"/>
                  </a:cubicBezTo>
                  <a:cubicBezTo>
                    <a:pt x="76" y="74"/>
                    <a:pt x="76" y="74"/>
                    <a:pt x="76" y="74"/>
                  </a:cubicBezTo>
                  <a:cubicBezTo>
                    <a:pt x="76" y="74"/>
                    <a:pt x="76" y="74"/>
                    <a:pt x="76" y="74"/>
                  </a:cubicBezTo>
                  <a:cubicBezTo>
                    <a:pt x="76" y="74"/>
                    <a:pt x="76" y="74"/>
                    <a:pt x="76" y="74"/>
                  </a:cubicBezTo>
                  <a:cubicBezTo>
                    <a:pt x="76" y="74"/>
                    <a:pt x="76" y="74"/>
                    <a:pt x="76" y="74"/>
                  </a:cubicBezTo>
                  <a:cubicBezTo>
                    <a:pt x="76" y="74"/>
                    <a:pt x="76" y="74"/>
                    <a:pt x="76" y="74"/>
                  </a:cubicBezTo>
                  <a:cubicBezTo>
                    <a:pt x="61" y="69"/>
                    <a:pt x="61" y="69"/>
                    <a:pt x="61" y="69"/>
                  </a:cubicBezTo>
                  <a:cubicBezTo>
                    <a:pt x="61" y="69"/>
                    <a:pt x="61" y="69"/>
                    <a:pt x="61" y="69"/>
                  </a:cubicBezTo>
                  <a:lnTo>
                    <a:pt x="54" y="66"/>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7"/>
            <p:cNvSpPr>
              <a:spLocks/>
            </p:cNvSpPr>
            <p:nvPr/>
          </p:nvSpPr>
          <p:spPr bwMode="auto">
            <a:xfrm>
              <a:off x="5930144" y="2972546"/>
              <a:ext cx="406400" cy="890588"/>
            </a:xfrm>
            <a:custGeom>
              <a:avLst/>
              <a:gdLst>
                <a:gd name="T0" fmla="*/ 100 w 108"/>
                <a:gd name="T1" fmla="*/ 4 h 237"/>
                <a:gd name="T2" fmla="*/ 94 w 108"/>
                <a:gd name="T3" fmla="*/ 6 h 237"/>
                <a:gd name="T4" fmla="*/ 88 w 108"/>
                <a:gd name="T5" fmla="*/ 12 h 237"/>
                <a:gd name="T6" fmla="*/ 87 w 108"/>
                <a:gd name="T7" fmla="*/ 12 h 237"/>
                <a:gd name="T8" fmla="*/ 68 w 108"/>
                <a:gd name="T9" fmla="*/ 14 h 237"/>
                <a:gd name="T10" fmla="*/ 61 w 108"/>
                <a:gd name="T11" fmla="*/ 20 h 237"/>
                <a:gd name="T12" fmla="*/ 56 w 108"/>
                <a:gd name="T13" fmla="*/ 24 h 237"/>
                <a:gd name="T14" fmla="*/ 46 w 108"/>
                <a:gd name="T15" fmla="*/ 24 h 237"/>
                <a:gd name="T16" fmla="*/ 42 w 108"/>
                <a:gd name="T17" fmla="*/ 38 h 237"/>
                <a:gd name="T18" fmla="*/ 41 w 108"/>
                <a:gd name="T19" fmla="*/ 38 h 237"/>
                <a:gd name="T20" fmla="*/ 33 w 108"/>
                <a:gd name="T21" fmla="*/ 46 h 237"/>
                <a:gd name="T22" fmla="*/ 21 w 108"/>
                <a:gd name="T23" fmla="*/ 60 h 237"/>
                <a:gd name="T24" fmla="*/ 14 w 108"/>
                <a:gd name="T25" fmla="*/ 68 h 237"/>
                <a:gd name="T26" fmla="*/ 13 w 108"/>
                <a:gd name="T27" fmla="*/ 77 h 237"/>
                <a:gd name="T28" fmla="*/ 13 w 108"/>
                <a:gd name="T29" fmla="*/ 85 h 237"/>
                <a:gd name="T30" fmla="*/ 8 w 108"/>
                <a:gd name="T31" fmla="*/ 92 h 237"/>
                <a:gd name="T32" fmla="*/ 8 w 108"/>
                <a:gd name="T33" fmla="*/ 112 h 237"/>
                <a:gd name="T34" fmla="*/ 12 w 108"/>
                <a:gd name="T35" fmla="*/ 122 h 237"/>
                <a:gd name="T36" fmla="*/ 11 w 108"/>
                <a:gd name="T37" fmla="*/ 132 h 237"/>
                <a:gd name="T38" fmla="*/ 3 w 108"/>
                <a:gd name="T39" fmla="*/ 162 h 237"/>
                <a:gd name="T40" fmla="*/ 9 w 108"/>
                <a:gd name="T41" fmla="*/ 186 h 237"/>
                <a:gd name="T42" fmla="*/ 7 w 108"/>
                <a:gd name="T43" fmla="*/ 237 h 237"/>
                <a:gd name="T44" fmla="*/ 17 w 108"/>
                <a:gd name="T45" fmla="*/ 228 h 237"/>
                <a:gd name="T46" fmla="*/ 56 w 108"/>
                <a:gd name="T47" fmla="*/ 208 h 237"/>
                <a:gd name="T48" fmla="*/ 75 w 108"/>
                <a:gd name="T49" fmla="*/ 210 h 237"/>
                <a:gd name="T50" fmla="*/ 91 w 108"/>
                <a:gd name="T51" fmla="*/ 196 h 237"/>
                <a:gd name="T52" fmla="*/ 95 w 108"/>
                <a:gd name="T53" fmla="*/ 186 h 237"/>
                <a:gd name="T54" fmla="*/ 95 w 108"/>
                <a:gd name="T55" fmla="*/ 184 h 237"/>
                <a:gd name="T56" fmla="*/ 97 w 108"/>
                <a:gd name="T57" fmla="*/ 170 h 237"/>
                <a:gd name="T58" fmla="*/ 98 w 108"/>
                <a:gd name="T59" fmla="*/ 162 h 237"/>
                <a:gd name="T60" fmla="*/ 95 w 108"/>
                <a:gd name="T61" fmla="*/ 140 h 237"/>
                <a:gd name="T62" fmla="*/ 96 w 108"/>
                <a:gd name="T63" fmla="*/ 134 h 237"/>
                <a:gd name="T64" fmla="*/ 108 w 108"/>
                <a:gd name="T65" fmla="*/ 108 h 237"/>
                <a:gd name="T66" fmla="*/ 91 w 108"/>
                <a:gd name="T67" fmla="*/ 92 h 237"/>
                <a:gd name="T68" fmla="*/ 88 w 108"/>
                <a:gd name="T69" fmla="*/ 85 h 237"/>
                <a:gd name="T70" fmla="*/ 90 w 108"/>
                <a:gd name="T71" fmla="*/ 73 h 237"/>
                <a:gd name="T72" fmla="*/ 92 w 108"/>
                <a:gd name="T73" fmla="*/ 65 h 237"/>
                <a:gd name="T74" fmla="*/ 104 w 108"/>
                <a:gd name="T75" fmla="*/ 56 h 237"/>
                <a:gd name="T76" fmla="*/ 107 w 108"/>
                <a:gd name="T77" fmla="*/ 33 h 237"/>
                <a:gd name="T78" fmla="*/ 100 w 108"/>
                <a:gd name="T79" fmla="*/ 32 h 237"/>
                <a:gd name="T80" fmla="*/ 91 w 108"/>
                <a:gd name="T81" fmla="*/ 26 h 237"/>
                <a:gd name="T82" fmla="*/ 90 w 108"/>
                <a:gd name="T83" fmla="*/ 1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 h="237">
                  <a:moveTo>
                    <a:pt x="101" y="12"/>
                  </a:moveTo>
                  <a:cubicBezTo>
                    <a:pt x="102" y="10"/>
                    <a:pt x="102" y="10"/>
                    <a:pt x="102" y="10"/>
                  </a:cubicBezTo>
                  <a:cubicBezTo>
                    <a:pt x="100" y="4"/>
                    <a:pt x="100" y="4"/>
                    <a:pt x="100" y="4"/>
                  </a:cubicBezTo>
                  <a:cubicBezTo>
                    <a:pt x="97" y="0"/>
                    <a:pt x="97" y="0"/>
                    <a:pt x="97" y="0"/>
                  </a:cubicBezTo>
                  <a:cubicBezTo>
                    <a:pt x="94" y="6"/>
                    <a:pt x="94" y="6"/>
                    <a:pt x="94" y="6"/>
                  </a:cubicBezTo>
                  <a:cubicBezTo>
                    <a:pt x="94" y="6"/>
                    <a:pt x="94" y="6"/>
                    <a:pt x="94" y="6"/>
                  </a:cubicBezTo>
                  <a:cubicBezTo>
                    <a:pt x="94" y="6"/>
                    <a:pt x="94" y="6"/>
                    <a:pt x="94" y="6"/>
                  </a:cubicBezTo>
                  <a:cubicBezTo>
                    <a:pt x="94" y="6"/>
                    <a:pt x="94" y="6"/>
                    <a:pt x="94" y="6"/>
                  </a:cubicBezTo>
                  <a:cubicBezTo>
                    <a:pt x="88" y="12"/>
                    <a:pt x="88" y="12"/>
                    <a:pt x="88" y="12"/>
                  </a:cubicBezTo>
                  <a:cubicBezTo>
                    <a:pt x="88" y="12"/>
                    <a:pt x="88" y="12"/>
                    <a:pt x="88" y="12"/>
                  </a:cubicBezTo>
                  <a:cubicBezTo>
                    <a:pt x="88" y="12"/>
                    <a:pt x="88" y="12"/>
                    <a:pt x="88" y="12"/>
                  </a:cubicBezTo>
                  <a:cubicBezTo>
                    <a:pt x="87" y="12"/>
                    <a:pt x="87" y="12"/>
                    <a:pt x="87" y="12"/>
                  </a:cubicBezTo>
                  <a:cubicBezTo>
                    <a:pt x="78" y="15"/>
                    <a:pt x="78" y="15"/>
                    <a:pt x="78" y="15"/>
                  </a:cubicBezTo>
                  <a:cubicBezTo>
                    <a:pt x="77" y="15"/>
                    <a:pt x="77" y="15"/>
                    <a:pt x="77" y="15"/>
                  </a:cubicBezTo>
                  <a:cubicBezTo>
                    <a:pt x="68" y="14"/>
                    <a:pt x="68" y="14"/>
                    <a:pt x="68" y="14"/>
                  </a:cubicBezTo>
                  <a:cubicBezTo>
                    <a:pt x="62" y="15"/>
                    <a:pt x="62" y="15"/>
                    <a:pt x="62" y="15"/>
                  </a:cubicBezTo>
                  <a:cubicBezTo>
                    <a:pt x="61" y="20"/>
                    <a:pt x="61" y="20"/>
                    <a:pt x="61" y="20"/>
                  </a:cubicBezTo>
                  <a:cubicBezTo>
                    <a:pt x="61" y="20"/>
                    <a:pt x="61" y="20"/>
                    <a:pt x="61" y="20"/>
                  </a:cubicBezTo>
                  <a:cubicBezTo>
                    <a:pt x="61" y="20"/>
                    <a:pt x="61" y="20"/>
                    <a:pt x="61" y="20"/>
                  </a:cubicBezTo>
                  <a:cubicBezTo>
                    <a:pt x="56" y="23"/>
                    <a:pt x="56" y="23"/>
                    <a:pt x="56" y="23"/>
                  </a:cubicBezTo>
                  <a:cubicBezTo>
                    <a:pt x="56" y="24"/>
                    <a:pt x="56" y="24"/>
                    <a:pt x="56" y="24"/>
                  </a:cubicBezTo>
                  <a:cubicBezTo>
                    <a:pt x="55" y="24"/>
                    <a:pt x="55" y="24"/>
                    <a:pt x="55" y="24"/>
                  </a:cubicBezTo>
                  <a:cubicBezTo>
                    <a:pt x="47" y="23"/>
                    <a:pt x="47" y="23"/>
                    <a:pt x="47" y="23"/>
                  </a:cubicBezTo>
                  <a:cubicBezTo>
                    <a:pt x="46" y="24"/>
                    <a:pt x="46" y="24"/>
                    <a:pt x="46" y="24"/>
                  </a:cubicBezTo>
                  <a:cubicBezTo>
                    <a:pt x="46" y="32"/>
                    <a:pt x="46" y="32"/>
                    <a:pt x="46" y="32"/>
                  </a:cubicBezTo>
                  <a:cubicBezTo>
                    <a:pt x="46" y="32"/>
                    <a:pt x="46" y="32"/>
                    <a:pt x="46" y="32"/>
                  </a:cubicBezTo>
                  <a:cubicBezTo>
                    <a:pt x="42" y="38"/>
                    <a:pt x="42" y="38"/>
                    <a:pt x="42" y="38"/>
                  </a:cubicBezTo>
                  <a:cubicBezTo>
                    <a:pt x="42" y="38"/>
                    <a:pt x="42" y="38"/>
                    <a:pt x="42" y="38"/>
                  </a:cubicBezTo>
                  <a:cubicBezTo>
                    <a:pt x="42" y="38"/>
                    <a:pt x="42" y="38"/>
                    <a:pt x="42" y="38"/>
                  </a:cubicBezTo>
                  <a:cubicBezTo>
                    <a:pt x="41" y="38"/>
                    <a:pt x="41" y="38"/>
                    <a:pt x="41" y="38"/>
                  </a:cubicBezTo>
                  <a:cubicBezTo>
                    <a:pt x="34" y="46"/>
                    <a:pt x="34" y="46"/>
                    <a:pt x="34" y="46"/>
                  </a:cubicBezTo>
                  <a:cubicBezTo>
                    <a:pt x="33" y="46"/>
                    <a:pt x="33" y="46"/>
                    <a:pt x="33" y="46"/>
                  </a:cubicBezTo>
                  <a:cubicBezTo>
                    <a:pt x="33" y="46"/>
                    <a:pt x="33" y="46"/>
                    <a:pt x="33" y="46"/>
                  </a:cubicBezTo>
                  <a:cubicBezTo>
                    <a:pt x="25" y="48"/>
                    <a:pt x="25" y="48"/>
                    <a:pt x="25" y="48"/>
                  </a:cubicBezTo>
                  <a:cubicBezTo>
                    <a:pt x="20" y="53"/>
                    <a:pt x="20" y="53"/>
                    <a:pt x="20" y="53"/>
                  </a:cubicBezTo>
                  <a:cubicBezTo>
                    <a:pt x="21" y="60"/>
                    <a:pt x="21" y="60"/>
                    <a:pt x="21" y="60"/>
                  </a:cubicBezTo>
                  <a:cubicBezTo>
                    <a:pt x="21" y="62"/>
                    <a:pt x="21" y="62"/>
                    <a:pt x="21" y="62"/>
                  </a:cubicBezTo>
                  <a:cubicBezTo>
                    <a:pt x="20" y="62"/>
                    <a:pt x="20" y="62"/>
                    <a:pt x="20" y="62"/>
                  </a:cubicBezTo>
                  <a:cubicBezTo>
                    <a:pt x="14" y="68"/>
                    <a:pt x="14" y="68"/>
                    <a:pt x="14" y="68"/>
                  </a:cubicBezTo>
                  <a:cubicBezTo>
                    <a:pt x="10" y="72"/>
                    <a:pt x="10" y="72"/>
                    <a:pt x="10" y="72"/>
                  </a:cubicBezTo>
                  <a:cubicBezTo>
                    <a:pt x="13" y="77"/>
                    <a:pt x="13" y="77"/>
                    <a:pt x="13" y="77"/>
                  </a:cubicBezTo>
                  <a:cubicBezTo>
                    <a:pt x="13" y="77"/>
                    <a:pt x="13" y="77"/>
                    <a:pt x="13" y="77"/>
                  </a:cubicBezTo>
                  <a:cubicBezTo>
                    <a:pt x="13" y="78"/>
                    <a:pt x="13" y="78"/>
                    <a:pt x="13" y="78"/>
                  </a:cubicBezTo>
                  <a:cubicBezTo>
                    <a:pt x="13" y="85"/>
                    <a:pt x="13" y="85"/>
                    <a:pt x="13" y="85"/>
                  </a:cubicBezTo>
                  <a:cubicBezTo>
                    <a:pt x="13" y="85"/>
                    <a:pt x="13" y="85"/>
                    <a:pt x="13" y="85"/>
                  </a:cubicBezTo>
                  <a:cubicBezTo>
                    <a:pt x="13" y="86"/>
                    <a:pt x="13" y="86"/>
                    <a:pt x="13" y="86"/>
                  </a:cubicBezTo>
                  <a:cubicBezTo>
                    <a:pt x="8" y="92"/>
                    <a:pt x="8" y="92"/>
                    <a:pt x="8" y="92"/>
                  </a:cubicBezTo>
                  <a:cubicBezTo>
                    <a:pt x="8" y="92"/>
                    <a:pt x="8" y="92"/>
                    <a:pt x="8" y="92"/>
                  </a:cubicBezTo>
                  <a:cubicBezTo>
                    <a:pt x="2" y="99"/>
                    <a:pt x="2" y="99"/>
                    <a:pt x="2" y="99"/>
                  </a:cubicBezTo>
                  <a:cubicBezTo>
                    <a:pt x="3" y="107"/>
                    <a:pt x="3" y="107"/>
                    <a:pt x="3" y="107"/>
                  </a:cubicBezTo>
                  <a:cubicBezTo>
                    <a:pt x="8" y="112"/>
                    <a:pt x="8" y="112"/>
                    <a:pt x="8" y="112"/>
                  </a:cubicBezTo>
                  <a:cubicBezTo>
                    <a:pt x="8" y="112"/>
                    <a:pt x="8" y="112"/>
                    <a:pt x="8" y="112"/>
                  </a:cubicBezTo>
                  <a:cubicBezTo>
                    <a:pt x="8" y="112"/>
                    <a:pt x="8" y="112"/>
                    <a:pt x="8" y="112"/>
                  </a:cubicBezTo>
                  <a:cubicBezTo>
                    <a:pt x="11" y="116"/>
                    <a:pt x="12" y="120"/>
                    <a:pt x="12" y="122"/>
                  </a:cubicBezTo>
                  <a:cubicBezTo>
                    <a:pt x="12" y="131"/>
                    <a:pt x="12" y="131"/>
                    <a:pt x="12" y="131"/>
                  </a:cubicBezTo>
                  <a:cubicBezTo>
                    <a:pt x="12" y="131"/>
                    <a:pt x="12" y="131"/>
                    <a:pt x="12" y="131"/>
                  </a:cubicBezTo>
                  <a:cubicBezTo>
                    <a:pt x="11" y="132"/>
                    <a:pt x="11" y="132"/>
                    <a:pt x="11" y="132"/>
                  </a:cubicBezTo>
                  <a:cubicBezTo>
                    <a:pt x="3" y="138"/>
                    <a:pt x="3" y="138"/>
                    <a:pt x="3" y="138"/>
                  </a:cubicBezTo>
                  <a:cubicBezTo>
                    <a:pt x="2" y="150"/>
                    <a:pt x="2" y="150"/>
                    <a:pt x="2" y="150"/>
                  </a:cubicBezTo>
                  <a:cubicBezTo>
                    <a:pt x="3" y="162"/>
                    <a:pt x="3" y="162"/>
                    <a:pt x="3" y="162"/>
                  </a:cubicBezTo>
                  <a:cubicBezTo>
                    <a:pt x="3" y="166"/>
                    <a:pt x="5" y="173"/>
                    <a:pt x="9" y="184"/>
                  </a:cubicBezTo>
                  <a:cubicBezTo>
                    <a:pt x="9" y="185"/>
                    <a:pt x="9" y="185"/>
                    <a:pt x="9" y="185"/>
                  </a:cubicBezTo>
                  <a:cubicBezTo>
                    <a:pt x="9" y="186"/>
                    <a:pt x="9" y="186"/>
                    <a:pt x="9" y="186"/>
                  </a:cubicBezTo>
                  <a:cubicBezTo>
                    <a:pt x="0" y="226"/>
                    <a:pt x="0" y="226"/>
                    <a:pt x="0" y="226"/>
                  </a:cubicBezTo>
                  <a:cubicBezTo>
                    <a:pt x="1" y="234"/>
                    <a:pt x="1" y="234"/>
                    <a:pt x="1" y="234"/>
                  </a:cubicBezTo>
                  <a:cubicBezTo>
                    <a:pt x="7" y="237"/>
                    <a:pt x="7" y="237"/>
                    <a:pt x="7" y="237"/>
                  </a:cubicBezTo>
                  <a:cubicBezTo>
                    <a:pt x="16" y="228"/>
                    <a:pt x="16" y="228"/>
                    <a:pt x="16" y="228"/>
                  </a:cubicBezTo>
                  <a:cubicBezTo>
                    <a:pt x="16" y="228"/>
                    <a:pt x="16" y="228"/>
                    <a:pt x="16" y="228"/>
                  </a:cubicBezTo>
                  <a:cubicBezTo>
                    <a:pt x="17" y="228"/>
                    <a:pt x="17" y="228"/>
                    <a:pt x="17" y="228"/>
                  </a:cubicBezTo>
                  <a:cubicBezTo>
                    <a:pt x="48" y="216"/>
                    <a:pt x="48" y="216"/>
                    <a:pt x="48" y="216"/>
                  </a:cubicBezTo>
                  <a:cubicBezTo>
                    <a:pt x="56" y="208"/>
                    <a:pt x="56" y="208"/>
                    <a:pt x="56" y="208"/>
                  </a:cubicBezTo>
                  <a:cubicBezTo>
                    <a:pt x="56" y="208"/>
                    <a:pt x="56" y="208"/>
                    <a:pt x="56" y="208"/>
                  </a:cubicBezTo>
                  <a:cubicBezTo>
                    <a:pt x="57" y="208"/>
                    <a:pt x="57" y="208"/>
                    <a:pt x="57" y="208"/>
                  </a:cubicBezTo>
                  <a:cubicBezTo>
                    <a:pt x="58" y="208"/>
                    <a:pt x="58" y="208"/>
                    <a:pt x="58" y="208"/>
                  </a:cubicBezTo>
                  <a:cubicBezTo>
                    <a:pt x="75" y="210"/>
                    <a:pt x="75" y="210"/>
                    <a:pt x="75" y="210"/>
                  </a:cubicBezTo>
                  <a:cubicBezTo>
                    <a:pt x="78" y="210"/>
                    <a:pt x="83" y="208"/>
                    <a:pt x="90" y="204"/>
                  </a:cubicBezTo>
                  <a:cubicBezTo>
                    <a:pt x="90" y="196"/>
                    <a:pt x="90" y="196"/>
                    <a:pt x="90" y="196"/>
                  </a:cubicBezTo>
                  <a:cubicBezTo>
                    <a:pt x="91" y="196"/>
                    <a:pt x="91" y="196"/>
                    <a:pt x="91" y="196"/>
                  </a:cubicBezTo>
                  <a:cubicBezTo>
                    <a:pt x="91" y="196"/>
                    <a:pt x="91" y="196"/>
                    <a:pt x="91" y="196"/>
                  </a:cubicBezTo>
                  <a:cubicBezTo>
                    <a:pt x="96" y="191"/>
                    <a:pt x="96" y="191"/>
                    <a:pt x="96" y="191"/>
                  </a:cubicBezTo>
                  <a:cubicBezTo>
                    <a:pt x="95" y="186"/>
                    <a:pt x="95" y="186"/>
                    <a:pt x="95" y="186"/>
                  </a:cubicBezTo>
                  <a:cubicBezTo>
                    <a:pt x="95" y="186"/>
                    <a:pt x="95" y="186"/>
                    <a:pt x="95" y="186"/>
                  </a:cubicBezTo>
                  <a:cubicBezTo>
                    <a:pt x="95" y="185"/>
                    <a:pt x="95" y="185"/>
                    <a:pt x="95" y="185"/>
                  </a:cubicBezTo>
                  <a:cubicBezTo>
                    <a:pt x="95" y="184"/>
                    <a:pt x="95" y="184"/>
                    <a:pt x="95" y="184"/>
                  </a:cubicBezTo>
                  <a:cubicBezTo>
                    <a:pt x="95" y="184"/>
                    <a:pt x="95" y="184"/>
                    <a:pt x="95" y="184"/>
                  </a:cubicBezTo>
                  <a:cubicBezTo>
                    <a:pt x="97" y="182"/>
                    <a:pt x="97" y="181"/>
                    <a:pt x="96" y="180"/>
                  </a:cubicBezTo>
                  <a:cubicBezTo>
                    <a:pt x="94" y="177"/>
                    <a:pt x="95" y="174"/>
                    <a:pt x="97" y="170"/>
                  </a:cubicBezTo>
                  <a:cubicBezTo>
                    <a:pt x="99" y="168"/>
                    <a:pt x="99" y="168"/>
                    <a:pt x="99" y="168"/>
                  </a:cubicBezTo>
                  <a:cubicBezTo>
                    <a:pt x="99" y="168"/>
                    <a:pt x="99" y="168"/>
                    <a:pt x="99" y="168"/>
                  </a:cubicBezTo>
                  <a:cubicBezTo>
                    <a:pt x="98" y="162"/>
                    <a:pt x="98" y="162"/>
                    <a:pt x="98" y="162"/>
                  </a:cubicBezTo>
                  <a:cubicBezTo>
                    <a:pt x="92" y="155"/>
                    <a:pt x="92" y="155"/>
                    <a:pt x="92" y="155"/>
                  </a:cubicBezTo>
                  <a:cubicBezTo>
                    <a:pt x="90" y="153"/>
                    <a:pt x="89" y="150"/>
                    <a:pt x="91" y="147"/>
                  </a:cubicBezTo>
                  <a:cubicBezTo>
                    <a:pt x="92" y="145"/>
                    <a:pt x="93" y="142"/>
                    <a:pt x="95" y="140"/>
                  </a:cubicBezTo>
                  <a:cubicBezTo>
                    <a:pt x="96" y="134"/>
                    <a:pt x="96" y="134"/>
                    <a:pt x="96" y="134"/>
                  </a:cubicBezTo>
                  <a:cubicBezTo>
                    <a:pt x="96" y="134"/>
                    <a:pt x="96" y="134"/>
                    <a:pt x="96" y="134"/>
                  </a:cubicBezTo>
                  <a:cubicBezTo>
                    <a:pt x="96" y="134"/>
                    <a:pt x="96" y="134"/>
                    <a:pt x="96" y="134"/>
                  </a:cubicBezTo>
                  <a:cubicBezTo>
                    <a:pt x="101" y="124"/>
                    <a:pt x="101" y="124"/>
                    <a:pt x="101" y="124"/>
                  </a:cubicBezTo>
                  <a:cubicBezTo>
                    <a:pt x="102" y="120"/>
                    <a:pt x="102" y="120"/>
                    <a:pt x="102" y="120"/>
                  </a:cubicBezTo>
                  <a:cubicBezTo>
                    <a:pt x="108" y="108"/>
                    <a:pt x="108" y="108"/>
                    <a:pt x="108" y="108"/>
                  </a:cubicBezTo>
                  <a:cubicBezTo>
                    <a:pt x="104" y="100"/>
                    <a:pt x="104" y="100"/>
                    <a:pt x="104" y="100"/>
                  </a:cubicBezTo>
                  <a:cubicBezTo>
                    <a:pt x="92" y="92"/>
                    <a:pt x="92" y="92"/>
                    <a:pt x="92" y="92"/>
                  </a:cubicBezTo>
                  <a:cubicBezTo>
                    <a:pt x="91" y="92"/>
                    <a:pt x="91" y="92"/>
                    <a:pt x="91" y="92"/>
                  </a:cubicBezTo>
                  <a:cubicBezTo>
                    <a:pt x="91" y="92"/>
                    <a:pt x="91" y="92"/>
                    <a:pt x="91" y="92"/>
                  </a:cubicBezTo>
                  <a:cubicBezTo>
                    <a:pt x="91" y="92"/>
                    <a:pt x="91" y="92"/>
                    <a:pt x="91" y="92"/>
                  </a:cubicBezTo>
                  <a:cubicBezTo>
                    <a:pt x="88" y="85"/>
                    <a:pt x="88" y="85"/>
                    <a:pt x="88" y="85"/>
                  </a:cubicBezTo>
                  <a:cubicBezTo>
                    <a:pt x="88" y="85"/>
                    <a:pt x="88" y="85"/>
                    <a:pt x="88" y="85"/>
                  </a:cubicBezTo>
                  <a:cubicBezTo>
                    <a:pt x="88" y="84"/>
                    <a:pt x="88" y="84"/>
                    <a:pt x="88" y="84"/>
                  </a:cubicBezTo>
                  <a:cubicBezTo>
                    <a:pt x="90" y="73"/>
                    <a:pt x="90" y="73"/>
                    <a:pt x="90" y="73"/>
                  </a:cubicBezTo>
                  <a:cubicBezTo>
                    <a:pt x="90" y="73"/>
                    <a:pt x="90" y="73"/>
                    <a:pt x="90" y="73"/>
                  </a:cubicBezTo>
                  <a:cubicBezTo>
                    <a:pt x="90" y="73"/>
                    <a:pt x="90" y="73"/>
                    <a:pt x="90" y="73"/>
                  </a:cubicBezTo>
                  <a:cubicBezTo>
                    <a:pt x="92" y="65"/>
                    <a:pt x="92" y="65"/>
                    <a:pt x="92" y="65"/>
                  </a:cubicBezTo>
                  <a:cubicBezTo>
                    <a:pt x="92" y="62"/>
                    <a:pt x="92" y="60"/>
                    <a:pt x="94" y="58"/>
                  </a:cubicBezTo>
                  <a:cubicBezTo>
                    <a:pt x="94" y="58"/>
                    <a:pt x="96" y="57"/>
                    <a:pt x="97" y="57"/>
                  </a:cubicBezTo>
                  <a:cubicBezTo>
                    <a:pt x="104" y="56"/>
                    <a:pt x="104" y="56"/>
                    <a:pt x="104" y="56"/>
                  </a:cubicBezTo>
                  <a:cubicBezTo>
                    <a:pt x="106" y="51"/>
                    <a:pt x="106" y="51"/>
                    <a:pt x="106" y="51"/>
                  </a:cubicBezTo>
                  <a:cubicBezTo>
                    <a:pt x="108" y="38"/>
                    <a:pt x="108" y="38"/>
                    <a:pt x="108" y="38"/>
                  </a:cubicBezTo>
                  <a:cubicBezTo>
                    <a:pt x="107" y="33"/>
                    <a:pt x="107" y="33"/>
                    <a:pt x="107" y="33"/>
                  </a:cubicBezTo>
                  <a:cubicBezTo>
                    <a:pt x="100" y="32"/>
                    <a:pt x="100" y="32"/>
                    <a:pt x="100" y="32"/>
                  </a:cubicBezTo>
                  <a:cubicBezTo>
                    <a:pt x="100" y="32"/>
                    <a:pt x="100" y="32"/>
                    <a:pt x="100" y="32"/>
                  </a:cubicBezTo>
                  <a:cubicBezTo>
                    <a:pt x="100" y="32"/>
                    <a:pt x="100" y="32"/>
                    <a:pt x="100" y="32"/>
                  </a:cubicBezTo>
                  <a:cubicBezTo>
                    <a:pt x="92" y="28"/>
                    <a:pt x="92" y="28"/>
                    <a:pt x="92" y="28"/>
                  </a:cubicBezTo>
                  <a:cubicBezTo>
                    <a:pt x="91" y="27"/>
                    <a:pt x="91" y="27"/>
                    <a:pt x="91" y="27"/>
                  </a:cubicBezTo>
                  <a:cubicBezTo>
                    <a:pt x="91" y="26"/>
                    <a:pt x="91" y="26"/>
                    <a:pt x="91" y="26"/>
                  </a:cubicBezTo>
                  <a:cubicBezTo>
                    <a:pt x="91" y="26"/>
                    <a:pt x="91" y="26"/>
                    <a:pt x="91" y="26"/>
                  </a:cubicBezTo>
                  <a:cubicBezTo>
                    <a:pt x="90" y="16"/>
                    <a:pt x="90" y="16"/>
                    <a:pt x="90" y="16"/>
                  </a:cubicBezTo>
                  <a:cubicBezTo>
                    <a:pt x="90" y="16"/>
                    <a:pt x="90" y="16"/>
                    <a:pt x="90" y="16"/>
                  </a:cubicBezTo>
                  <a:cubicBezTo>
                    <a:pt x="90" y="14"/>
                    <a:pt x="90" y="14"/>
                    <a:pt x="90" y="14"/>
                  </a:cubicBezTo>
                  <a:lnTo>
                    <a:pt x="101" y="12"/>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8"/>
            <p:cNvSpPr>
              <a:spLocks/>
            </p:cNvSpPr>
            <p:nvPr/>
          </p:nvSpPr>
          <p:spPr bwMode="auto">
            <a:xfrm>
              <a:off x="5825369" y="4490196"/>
              <a:ext cx="649288" cy="752475"/>
            </a:xfrm>
            <a:custGeom>
              <a:avLst/>
              <a:gdLst>
                <a:gd name="T0" fmla="*/ 150 w 173"/>
                <a:gd name="T1" fmla="*/ 34 h 200"/>
                <a:gd name="T2" fmla="*/ 146 w 173"/>
                <a:gd name="T3" fmla="*/ 26 h 200"/>
                <a:gd name="T4" fmla="*/ 143 w 173"/>
                <a:gd name="T5" fmla="*/ 12 h 200"/>
                <a:gd name="T6" fmla="*/ 136 w 173"/>
                <a:gd name="T7" fmla="*/ 17 h 200"/>
                <a:gd name="T8" fmla="*/ 125 w 173"/>
                <a:gd name="T9" fmla="*/ 15 h 200"/>
                <a:gd name="T10" fmla="*/ 125 w 173"/>
                <a:gd name="T11" fmla="*/ 7 h 200"/>
                <a:gd name="T12" fmla="*/ 122 w 173"/>
                <a:gd name="T13" fmla="*/ 10 h 200"/>
                <a:gd name="T14" fmla="*/ 109 w 173"/>
                <a:gd name="T15" fmla="*/ 22 h 200"/>
                <a:gd name="T16" fmla="*/ 107 w 173"/>
                <a:gd name="T17" fmla="*/ 22 h 200"/>
                <a:gd name="T18" fmla="*/ 99 w 173"/>
                <a:gd name="T19" fmla="*/ 16 h 200"/>
                <a:gd name="T20" fmla="*/ 92 w 173"/>
                <a:gd name="T21" fmla="*/ 13 h 200"/>
                <a:gd name="T22" fmla="*/ 75 w 173"/>
                <a:gd name="T23" fmla="*/ 8 h 200"/>
                <a:gd name="T24" fmla="*/ 66 w 173"/>
                <a:gd name="T25" fmla="*/ 4 h 200"/>
                <a:gd name="T26" fmla="*/ 47 w 173"/>
                <a:gd name="T27" fmla="*/ 0 h 200"/>
                <a:gd name="T28" fmla="*/ 40 w 173"/>
                <a:gd name="T29" fmla="*/ 16 h 200"/>
                <a:gd name="T30" fmla="*/ 34 w 173"/>
                <a:gd name="T31" fmla="*/ 16 h 200"/>
                <a:gd name="T32" fmla="*/ 14 w 173"/>
                <a:gd name="T33" fmla="*/ 26 h 200"/>
                <a:gd name="T34" fmla="*/ 13 w 173"/>
                <a:gd name="T35" fmla="*/ 72 h 200"/>
                <a:gd name="T36" fmla="*/ 9 w 173"/>
                <a:gd name="T37" fmla="*/ 83 h 200"/>
                <a:gd name="T38" fmla="*/ 1 w 173"/>
                <a:gd name="T39" fmla="*/ 109 h 200"/>
                <a:gd name="T40" fmla="*/ 7 w 173"/>
                <a:gd name="T41" fmla="*/ 111 h 200"/>
                <a:gd name="T42" fmla="*/ 17 w 173"/>
                <a:gd name="T43" fmla="*/ 126 h 200"/>
                <a:gd name="T44" fmla="*/ 14 w 173"/>
                <a:gd name="T45" fmla="*/ 132 h 200"/>
                <a:gd name="T46" fmla="*/ 24 w 173"/>
                <a:gd name="T47" fmla="*/ 158 h 200"/>
                <a:gd name="T48" fmla="*/ 38 w 173"/>
                <a:gd name="T49" fmla="*/ 151 h 200"/>
                <a:gd name="T50" fmla="*/ 46 w 173"/>
                <a:gd name="T51" fmla="*/ 151 h 200"/>
                <a:gd name="T52" fmla="*/ 52 w 173"/>
                <a:gd name="T53" fmla="*/ 140 h 200"/>
                <a:gd name="T54" fmla="*/ 68 w 173"/>
                <a:gd name="T55" fmla="*/ 135 h 200"/>
                <a:gd name="T56" fmla="*/ 77 w 173"/>
                <a:gd name="T57" fmla="*/ 151 h 200"/>
                <a:gd name="T58" fmla="*/ 81 w 173"/>
                <a:gd name="T59" fmla="*/ 165 h 200"/>
                <a:gd name="T60" fmla="*/ 71 w 173"/>
                <a:gd name="T61" fmla="*/ 185 h 200"/>
                <a:gd name="T62" fmla="*/ 84 w 173"/>
                <a:gd name="T63" fmla="*/ 187 h 200"/>
                <a:gd name="T64" fmla="*/ 89 w 173"/>
                <a:gd name="T65" fmla="*/ 199 h 200"/>
                <a:gd name="T66" fmla="*/ 102 w 173"/>
                <a:gd name="T67" fmla="*/ 196 h 200"/>
                <a:gd name="T68" fmla="*/ 108 w 173"/>
                <a:gd name="T69" fmla="*/ 178 h 200"/>
                <a:gd name="T70" fmla="*/ 135 w 173"/>
                <a:gd name="T71" fmla="*/ 189 h 200"/>
                <a:gd name="T72" fmla="*/ 128 w 173"/>
                <a:gd name="T73" fmla="*/ 172 h 200"/>
                <a:gd name="T74" fmla="*/ 128 w 173"/>
                <a:gd name="T75" fmla="*/ 170 h 200"/>
                <a:gd name="T76" fmla="*/ 166 w 173"/>
                <a:gd name="T77" fmla="*/ 166 h 200"/>
                <a:gd name="T78" fmla="*/ 167 w 173"/>
                <a:gd name="T79" fmla="*/ 165 h 200"/>
                <a:gd name="T80" fmla="*/ 167 w 173"/>
                <a:gd name="T81" fmla="*/ 163 h 200"/>
                <a:gd name="T82" fmla="*/ 166 w 173"/>
                <a:gd name="T83" fmla="*/ 142 h 200"/>
                <a:gd name="T84" fmla="*/ 170 w 173"/>
                <a:gd name="T85" fmla="*/ 134 h 200"/>
                <a:gd name="T86" fmla="*/ 163 w 173"/>
                <a:gd name="T87" fmla="*/ 126 h 200"/>
                <a:gd name="T88" fmla="*/ 158 w 173"/>
                <a:gd name="T89" fmla="*/ 98 h 200"/>
                <a:gd name="T90" fmla="*/ 151 w 173"/>
                <a:gd name="T91" fmla="*/ 102 h 200"/>
                <a:gd name="T92" fmla="*/ 150 w 173"/>
                <a:gd name="T93" fmla="*/ 84 h 200"/>
                <a:gd name="T94" fmla="*/ 163 w 173"/>
                <a:gd name="T95" fmla="*/ 50 h 200"/>
                <a:gd name="T96" fmla="*/ 150 w 173"/>
                <a:gd name="T97" fmla="*/ 3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200">
                  <a:moveTo>
                    <a:pt x="150" y="34"/>
                  </a:moveTo>
                  <a:cubicBezTo>
                    <a:pt x="150" y="34"/>
                    <a:pt x="150" y="34"/>
                    <a:pt x="150" y="34"/>
                  </a:cubicBezTo>
                  <a:cubicBezTo>
                    <a:pt x="150" y="34"/>
                    <a:pt x="150" y="34"/>
                    <a:pt x="150" y="34"/>
                  </a:cubicBezTo>
                  <a:cubicBezTo>
                    <a:pt x="150" y="33"/>
                    <a:pt x="150" y="33"/>
                    <a:pt x="150" y="33"/>
                  </a:cubicBezTo>
                  <a:cubicBezTo>
                    <a:pt x="146" y="27"/>
                    <a:pt x="146" y="27"/>
                    <a:pt x="146" y="27"/>
                  </a:cubicBezTo>
                  <a:cubicBezTo>
                    <a:pt x="146" y="26"/>
                    <a:pt x="146" y="26"/>
                    <a:pt x="146" y="26"/>
                  </a:cubicBezTo>
                  <a:cubicBezTo>
                    <a:pt x="146" y="26"/>
                    <a:pt x="146" y="26"/>
                    <a:pt x="146" y="26"/>
                  </a:cubicBezTo>
                  <a:cubicBezTo>
                    <a:pt x="147" y="16"/>
                    <a:pt x="147" y="16"/>
                    <a:pt x="147" y="16"/>
                  </a:cubicBezTo>
                  <a:cubicBezTo>
                    <a:pt x="147" y="15"/>
                    <a:pt x="146" y="14"/>
                    <a:pt x="143" y="12"/>
                  </a:cubicBezTo>
                  <a:cubicBezTo>
                    <a:pt x="141" y="12"/>
                    <a:pt x="141" y="12"/>
                    <a:pt x="141" y="12"/>
                  </a:cubicBezTo>
                  <a:cubicBezTo>
                    <a:pt x="137" y="17"/>
                    <a:pt x="137" y="17"/>
                    <a:pt x="137" y="17"/>
                  </a:cubicBezTo>
                  <a:cubicBezTo>
                    <a:pt x="136" y="17"/>
                    <a:pt x="136" y="17"/>
                    <a:pt x="136" y="17"/>
                  </a:cubicBezTo>
                  <a:cubicBezTo>
                    <a:pt x="136" y="17"/>
                    <a:pt x="136" y="17"/>
                    <a:pt x="136" y="17"/>
                  </a:cubicBezTo>
                  <a:cubicBezTo>
                    <a:pt x="126" y="22"/>
                    <a:pt x="126" y="22"/>
                    <a:pt x="126" y="22"/>
                  </a:cubicBezTo>
                  <a:cubicBezTo>
                    <a:pt x="125" y="15"/>
                    <a:pt x="125" y="15"/>
                    <a:pt x="125" y="15"/>
                  </a:cubicBezTo>
                  <a:cubicBezTo>
                    <a:pt x="125" y="14"/>
                    <a:pt x="125" y="14"/>
                    <a:pt x="125" y="14"/>
                  </a:cubicBezTo>
                  <a:cubicBezTo>
                    <a:pt x="126" y="11"/>
                    <a:pt x="126" y="11"/>
                    <a:pt x="126" y="11"/>
                  </a:cubicBezTo>
                  <a:cubicBezTo>
                    <a:pt x="125" y="7"/>
                    <a:pt x="125" y="7"/>
                    <a:pt x="125" y="7"/>
                  </a:cubicBezTo>
                  <a:cubicBezTo>
                    <a:pt x="124" y="6"/>
                    <a:pt x="124" y="6"/>
                    <a:pt x="124" y="6"/>
                  </a:cubicBezTo>
                  <a:cubicBezTo>
                    <a:pt x="122" y="10"/>
                    <a:pt x="122" y="10"/>
                    <a:pt x="122" y="10"/>
                  </a:cubicBezTo>
                  <a:cubicBezTo>
                    <a:pt x="122" y="10"/>
                    <a:pt x="122" y="10"/>
                    <a:pt x="122" y="10"/>
                  </a:cubicBezTo>
                  <a:cubicBezTo>
                    <a:pt x="122" y="10"/>
                    <a:pt x="122" y="10"/>
                    <a:pt x="122" y="10"/>
                  </a:cubicBezTo>
                  <a:cubicBezTo>
                    <a:pt x="109" y="21"/>
                    <a:pt x="109" y="21"/>
                    <a:pt x="109" y="21"/>
                  </a:cubicBezTo>
                  <a:cubicBezTo>
                    <a:pt x="109" y="22"/>
                    <a:pt x="109" y="22"/>
                    <a:pt x="109" y="22"/>
                  </a:cubicBezTo>
                  <a:cubicBezTo>
                    <a:pt x="108" y="22"/>
                    <a:pt x="108" y="22"/>
                    <a:pt x="108" y="22"/>
                  </a:cubicBezTo>
                  <a:cubicBezTo>
                    <a:pt x="108" y="22"/>
                    <a:pt x="108" y="22"/>
                    <a:pt x="108" y="22"/>
                  </a:cubicBezTo>
                  <a:cubicBezTo>
                    <a:pt x="107" y="22"/>
                    <a:pt x="107" y="22"/>
                    <a:pt x="107" y="22"/>
                  </a:cubicBezTo>
                  <a:cubicBezTo>
                    <a:pt x="103" y="20"/>
                    <a:pt x="103" y="20"/>
                    <a:pt x="103" y="20"/>
                  </a:cubicBezTo>
                  <a:cubicBezTo>
                    <a:pt x="103" y="20"/>
                    <a:pt x="103" y="20"/>
                    <a:pt x="103" y="20"/>
                  </a:cubicBezTo>
                  <a:cubicBezTo>
                    <a:pt x="99" y="16"/>
                    <a:pt x="99" y="16"/>
                    <a:pt x="99" y="16"/>
                  </a:cubicBezTo>
                  <a:cubicBezTo>
                    <a:pt x="92" y="14"/>
                    <a:pt x="92" y="14"/>
                    <a:pt x="92" y="14"/>
                  </a:cubicBezTo>
                  <a:cubicBezTo>
                    <a:pt x="92" y="14"/>
                    <a:pt x="92" y="14"/>
                    <a:pt x="92" y="14"/>
                  </a:cubicBezTo>
                  <a:cubicBezTo>
                    <a:pt x="92" y="13"/>
                    <a:pt x="92" y="13"/>
                    <a:pt x="92" y="13"/>
                  </a:cubicBezTo>
                  <a:cubicBezTo>
                    <a:pt x="88" y="10"/>
                    <a:pt x="88" y="10"/>
                    <a:pt x="88" y="10"/>
                  </a:cubicBezTo>
                  <a:cubicBezTo>
                    <a:pt x="75" y="8"/>
                    <a:pt x="75" y="8"/>
                    <a:pt x="75" y="8"/>
                  </a:cubicBezTo>
                  <a:cubicBezTo>
                    <a:pt x="75" y="8"/>
                    <a:pt x="75" y="8"/>
                    <a:pt x="75" y="8"/>
                  </a:cubicBezTo>
                  <a:cubicBezTo>
                    <a:pt x="74" y="8"/>
                    <a:pt x="74" y="8"/>
                    <a:pt x="74" y="8"/>
                  </a:cubicBezTo>
                  <a:cubicBezTo>
                    <a:pt x="66" y="3"/>
                    <a:pt x="66" y="3"/>
                    <a:pt x="66" y="3"/>
                  </a:cubicBezTo>
                  <a:cubicBezTo>
                    <a:pt x="66" y="4"/>
                    <a:pt x="66" y="4"/>
                    <a:pt x="66" y="4"/>
                  </a:cubicBezTo>
                  <a:cubicBezTo>
                    <a:pt x="59" y="0"/>
                    <a:pt x="59" y="0"/>
                    <a:pt x="59" y="0"/>
                  </a:cubicBezTo>
                  <a:cubicBezTo>
                    <a:pt x="50" y="0"/>
                    <a:pt x="50" y="0"/>
                    <a:pt x="50" y="0"/>
                  </a:cubicBezTo>
                  <a:cubicBezTo>
                    <a:pt x="47" y="0"/>
                    <a:pt x="47" y="0"/>
                    <a:pt x="47" y="0"/>
                  </a:cubicBezTo>
                  <a:cubicBezTo>
                    <a:pt x="50" y="15"/>
                    <a:pt x="50" y="15"/>
                    <a:pt x="50" y="15"/>
                  </a:cubicBezTo>
                  <a:cubicBezTo>
                    <a:pt x="48" y="15"/>
                    <a:pt x="48" y="15"/>
                    <a:pt x="48" y="15"/>
                  </a:cubicBezTo>
                  <a:cubicBezTo>
                    <a:pt x="40" y="16"/>
                    <a:pt x="40" y="16"/>
                    <a:pt x="40" y="16"/>
                  </a:cubicBezTo>
                  <a:cubicBezTo>
                    <a:pt x="35" y="16"/>
                    <a:pt x="35" y="16"/>
                    <a:pt x="35" y="16"/>
                  </a:cubicBezTo>
                  <a:cubicBezTo>
                    <a:pt x="34" y="16"/>
                    <a:pt x="34" y="16"/>
                    <a:pt x="34" y="16"/>
                  </a:cubicBezTo>
                  <a:cubicBezTo>
                    <a:pt x="34" y="16"/>
                    <a:pt x="34" y="16"/>
                    <a:pt x="34" y="16"/>
                  </a:cubicBezTo>
                  <a:cubicBezTo>
                    <a:pt x="30" y="12"/>
                    <a:pt x="30" y="12"/>
                    <a:pt x="30" y="12"/>
                  </a:cubicBezTo>
                  <a:cubicBezTo>
                    <a:pt x="22" y="16"/>
                    <a:pt x="22" y="16"/>
                    <a:pt x="22" y="16"/>
                  </a:cubicBezTo>
                  <a:cubicBezTo>
                    <a:pt x="14" y="26"/>
                    <a:pt x="14" y="26"/>
                    <a:pt x="14" y="26"/>
                  </a:cubicBezTo>
                  <a:cubicBezTo>
                    <a:pt x="8" y="43"/>
                    <a:pt x="8" y="43"/>
                    <a:pt x="8" y="43"/>
                  </a:cubicBezTo>
                  <a:cubicBezTo>
                    <a:pt x="10" y="62"/>
                    <a:pt x="10" y="62"/>
                    <a:pt x="10" y="62"/>
                  </a:cubicBezTo>
                  <a:cubicBezTo>
                    <a:pt x="13" y="72"/>
                    <a:pt x="13" y="72"/>
                    <a:pt x="13" y="72"/>
                  </a:cubicBezTo>
                  <a:cubicBezTo>
                    <a:pt x="13" y="74"/>
                    <a:pt x="13" y="74"/>
                    <a:pt x="13" y="74"/>
                  </a:cubicBezTo>
                  <a:cubicBezTo>
                    <a:pt x="12" y="75"/>
                    <a:pt x="12" y="75"/>
                    <a:pt x="12" y="75"/>
                  </a:cubicBezTo>
                  <a:cubicBezTo>
                    <a:pt x="10" y="76"/>
                    <a:pt x="9" y="79"/>
                    <a:pt x="9" y="83"/>
                  </a:cubicBezTo>
                  <a:cubicBezTo>
                    <a:pt x="13" y="99"/>
                    <a:pt x="13" y="99"/>
                    <a:pt x="13" y="99"/>
                  </a:cubicBezTo>
                  <a:cubicBezTo>
                    <a:pt x="12" y="100"/>
                    <a:pt x="12" y="100"/>
                    <a:pt x="12" y="100"/>
                  </a:cubicBezTo>
                  <a:cubicBezTo>
                    <a:pt x="5" y="104"/>
                    <a:pt x="1" y="107"/>
                    <a:pt x="1" y="109"/>
                  </a:cubicBezTo>
                  <a:cubicBezTo>
                    <a:pt x="0" y="114"/>
                    <a:pt x="0" y="114"/>
                    <a:pt x="0" y="114"/>
                  </a:cubicBezTo>
                  <a:cubicBezTo>
                    <a:pt x="7" y="112"/>
                    <a:pt x="7" y="112"/>
                    <a:pt x="7" y="112"/>
                  </a:cubicBezTo>
                  <a:cubicBezTo>
                    <a:pt x="7" y="111"/>
                    <a:pt x="7" y="111"/>
                    <a:pt x="7" y="111"/>
                  </a:cubicBezTo>
                  <a:cubicBezTo>
                    <a:pt x="8" y="111"/>
                    <a:pt x="8" y="111"/>
                    <a:pt x="8" y="111"/>
                  </a:cubicBezTo>
                  <a:cubicBezTo>
                    <a:pt x="12" y="111"/>
                    <a:pt x="15" y="113"/>
                    <a:pt x="16" y="117"/>
                  </a:cubicBezTo>
                  <a:cubicBezTo>
                    <a:pt x="17" y="126"/>
                    <a:pt x="17" y="126"/>
                    <a:pt x="17" y="126"/>
                  </a:cubicBezTo>
                  <a:cubicBezTo>
                    <a:pt x="16" y="127"/>
                    <a:pt x="16" y="127"/>
                    <a:pt x="16" y="127"/>
                  </a:cubicBezTo>
                  <a:cubicBezTo>
                    <a:pt x="16" y="128"/>
                    <a:pt x="16" y="128"/>
                    <a:pt x="16" y="128"/>
                  </a:cubicBezTo>
                  <a:cubicBezTo>
                    <a:pt x="14" y="129"/>
                    <a:pt x="14" y="130"/>
                    <a:pt x="14" y="132"/>
                  </a:cubicBezTo>
                  <a:cubicBezTo>
                    <a:pt x="12" y="141"/>
                    <a:pt x="12" y="141"/>
                    <a:pt x="12" y="141"/>
                  </a:cubicBezTo>
                  <a:cubicBezTo>
                    <a:pt x="13" y="144"/>
                    <a:pt x="14" y="146"/>
                    <a:pt x="16" y="148"/>
                  </a:cubicBezTo>
                  <a:cubicBezTo>
                    <a:pt x="24" y="158"/>
                    <a:pt x="24" y="158"/>
                    <a:pt x="24" y="158"/>
                  </a:cubicBezTo>
                  <a:cubicBezTo>
                    <a:pt x="32" y="152"/>
                    <a:pt x="32" y="152"/>
                    <a:pt x="32" y="152"/>
                  </a:cubicBezTo>
                  <a:cubicBezTo>
                    <a:pt x="38" y="151"/>
                    <a:pt x="38" y="151"/>
                    <a:pt x="38" y="151"/>
                  </a:cubicBezTo>
                  <a:cubicBezTo>
                    <a:pt x="38" y="151"/>
                    <a:pt x="38" y="151"/>
                    <a:pt x="38" y="151"/>
                  </a:cubicBezTo>
                  <a:cubicBezTo>
                    <a:pt x="38" y="152"/>
                    <a:pt x="38" y="152"/>
                    <a:pt x="38" y="152"/>
                  </a:cubicBezTo>
                  <a:cubicBezTo>
                    <a:pt x="42" y="153"/>
                    <a:pt x="42" y="153"/>
                    <a:pt x="42" y="153"/>
                  </a:cubicBezTo>
                  <a:cubicBezTo>
                    <a:pt x="44" y="153"/>
                    <a:pt x="45" y="152"/>
                    <a:pt x="46" y="151"/>
                  </a:cubicBezTo>
                  <a:cubicBezTo>
                    <a:pt x="50" y="146"/>
                    <a:pt x="50" y="146"/>
                    <a:pt x="50" y="146"/>
                  </a:cubicBezTo>
                  <a:cubicBezTo>
                    <a:pt x="49" y="143"/>
                    <a:pt x="49" y="143"/>
                    <a:pt x="49" y="143"/>
                  </a:cubicBezTo>
                  <a:cubicBezTo>
                    <a:pt x="50" y="142"/>
                    <a:pt x="51" y="141"/>
                    <a:pt x="52" y="140"/>
                  </a:cubicBezTo>
                  <a:cubicBezTo>
                    <a:pt x="62" y="140"/>
                    <a:pt x="62" y="140"/>
                    <a:pt x="62" y="140"/>
                  </a:cubicBezTo>
                  <a:cubicBezTo>
                    <a:pt x="64" y="141"/>
                    <a:pt x="65" y="140"/>
                    <a:pt x="65" y="140"/>
                  </a:cubicBezTo>
                  <a:cubicBezTo>
                    <a:pt x="66" y="137"/>
                    <a:pt x="67" y="136"/>
                    <a:pt x="68" y="135"/>
                  </a:cubicBezTo>
                  <a:cubicBezTo>
                    <a:pt x="70" y="135"/>
                    <a:pt x="72" y="135"/>
                    <a:pt x="73" y="136"/>
                  </a:cubicBezTo>
                  <a:cubicBezTo>
                    <a:pt x="76" y="139"/>
                    <a:pt x="78" y="141"/>
                    <a:pt x="78" y="144"/>
                  </a:cubicBezTo>
                  <a:cubicBezTo>
                    <a:pt x="77" y="151"/>
                    <a:pt x="77" y="151"/>
                    <a:pt x="77" y="151"/>
                  </a:cubicBezTo>
                  <a:cubicBezTo>
                    <a:pt x="78" y="152"/>
                    <a:pt x="78" y="152"/>
                    <a:pt x="78" y="152"/>
                  </a:cubicBezTo>
                  <a:cubicBezTo>
                    <a:pt x="81" y="154"/>
                    <a:pt x="82" y="156"/>
                    <a:pt x="82" y="158"/>
                  </a:cubicBezTo>
                  <a:cubicBezTo>
                    <a:pt x="81" y="165"/>
                    <a:pt x="81" y="165"/>
                    <a:pt x="81" y="165"/>
                  </a:cubicBezTo>
                  <a:cubicBezTo>
                    <a:pt x="80" y="169"/>
                    <a:pt x="78" y="172"/>
                    <a:pt x="77" y="172"/>
                  </a:cubicBezTo>
                  <a:cubicBezTo>
                    <a:pt x="77" y="172"/>
                    <a:pt x="77" y="172"/>
                    <a:pt x="77" y="172"/>
                  </a:cubicBezTo>
                  <a:cubicBezTo>
                    <a:pt x="71" y="185"/>
                    <a:pt x="71" y="185"/>
                    <a:pt x="71" y="185"/>
                  </a:cubicBezTo>
                  <a:cubicBezTo>
                    <a:pt x="73" y="186"/>
                    <a:pt x="73" y="186"/>
                    <a:pt x="73" y="186"/>
                  </a:cubicBezTo>
                  <a:cubicBezTo>
                    <a:pt x="82" y="186"/>
                    <a:pt x="82" y="186"/>
                    <a:pt x="82" y="186"/>
                  </a:cubicBezTo>
                  <a:cubicBezTo>
                    <a:pt x="84" y="187"/>
                    <a:pt x="84" y="187"/>
                    <a:pt x="84" y="187"/>
                  </a:cubicBezTo>
                  <a:cubicBezTo>
                    <a:pt x="84" y="188"/>
                    <a:pt x="84" y="188"/>
                    <a:pt x="84" y="188"/>
                  </a:cubicBezTo>
                  <a:cubicBezTo>
                    <a:pt x="82" y="192"/>
                    <a:pt x="82" y="195"/>
                    <a:pt x="82" y="197"/>
                  </a:cubicBezTo>
                  <a:cubicBezTo>
                    <a:pt x="86" y="199"/>
                    <a:pt x="88" y="200"/>
                    <a:pt x="89" y="199"/>
                  </a:cubicBezTo>
                  <a:cubicBezTo>
                    <a:pt x="94" y="197"/>
                    <a:pt x="94" y="197"/>
                    <a:pt x="94" y="197"/>
                  </a:cubicBezTo>
                  <a:cubicBezTo>
                    <a:pt x="97" y="196"/>
                    <a:pt x="97" y="196"/>
                    <a:pt x="97" y="196"/>
                  </a:cubicBezTo>
                  <a:cubicBezTo>
                    <a:pt x="102" y="196"/>
                    <a:pt x="102" y="196"/>
                    <a:pt x="102" y="196"/>
                  </a:cubicBezTo>
                  <a:cubicBezTo>
                    <a:pt x="108" y="190"/>
                    <a:pt x="108" y="190"/>
                    <a:pt x="108" y="190"/>
                  </a:cubicBezTo>
                  <a:cubicBezTo>
                    <a:pt x="108" y="183"/>
                    <a:pt x="108" y="183"/>
                    <a:pt x="108" y="183"/>
                  </a:cubicBezTo>
                  <a:cubicBezTo>
                    <a:pt x="107" y="181"/>
                    <a:pt x="108" y="179"/>
                    <a:pt x="108" y="178"/>
                  </a:cubicBezTo>
                  <a:cubicBezTo>
                    <a:pt x="110" y="177"/>
                    <a:pt x="113" y="177"/>
                    <a:pt x="118" y="180"/>
                  </a:cubicBezTo>
                  <a:cubicBezTo>
                    <a:pt x="128" y="186"/>
                    <a:pt x="128" y="186"/>
                    <a:pt x="128" y="186"/>
                  </a:cubicBezTo>
                  <a:cubicBezTo>
                    <a:pt x="131" y="188"/>
                    <a:pt x="133" y="189"/>
                    <a:pt x="135" y="189"/>
                  </a:cubicBezTo>
                  <a:cubicBezTo>
                    <a:pt x="135" y="188"/>
                    <a:pt x="135" y="188"/>
                    <a:pt x="135" y="188"/>
                  </a:cubicBezTo>
                  <a:cubicBezTo>
                    <a:pt x="136" y="187"/>
                    <a:pt x="135" y="184"/>
                    <a:pt x="133" y="180"/>
                  </a:cubicBezTo>
                  <a:cubicBezTo>
                    <a:pt x="128" y="172"/>
                    <a:pt x="128" y="172"/>
                    <a:pt x="128" y="172"/>
                  </a:cubicBezTo>
                  <a:cubicBezTo>
                    <a:pt x="128" y="171"/>
                    <a:pt x="128" y="171"/>
                    <a:pt x="128" y="171"/>
                  </a:cubicBezTo>
                  <a:cubicBezTo>
                    <a:pt x="128" y="171"/>
                    <a:pt x="128" y="171"/>
                    <a:pt x="128" y="171"/>
                  </a:cubicBezTo>
                  <a:cubicBezTo>
                    <a:pt x="128" y="170"/>
                    <a:pt x="128" y="170"/>
                    <a:pt x="128" y="170"/>
                  </a:cubicBezTo>
                  <a:cubicBezTo>
                    <a:pt x="134" y="163"/>
                    <a:pt x="139" y="160"/>
                    <a:pt x="146" y="163"/>
                  </a:cubicBezTo>
                  <a:cubicBezTo>
                    <a:pt x="160" y="170"/>
                    <a:pt x="160" y="170"/>
                    <a:pt x="160" y="170"/>
                  </a:cubicBezTo>
                  <a:cubicBezTo>
                    <a:pt x="166" y="166"/>
                    <a:pt x="166" y="166"/>
                    <a:pt x="166" y="166"/>
                  </a:cubicBezTo>
                  <a:cubicBezTo>
                    <a:pt x="167" y="166"/>
                    <a:pt x="167" y="166"/>
                    <a:pt x="167" y="166"/>
                  </a:cubicBezTo>
                  <a:cubicBezTo>
                    <a:pt x="167" y="165"/>
                    <a:pt x="167" y="165"/>
                    <a:pt x="167" y="165"/>
                  </a:cubicBezTo>
                  <a:cubicBezTo>
                    <a:pt x="167" y="165"/>
                    <a:pt x="167" y="165"/>
                    <a:pt x="167" y="165"/>
                  </a:cubicBezTo>
                  <a:cubicBezTo>
                    <a:pt x="166" y="164"/>
                    <a:pt x="166" y="164"/>
                    <a:pt x="166" y="164"/>
                  </a:cubicBezTo>
                  <a:cubicBezTo>
                    <a:pt x="166" y="164"/>
                    <a:pt x="166" y="164"/>
                    <a:pt x="166" y="164"/>
                  </a:cubicBezTo>
                  <a:cubicBezTo>
                    <a:pt x="167" y="163"/>
                    <a:pt x="167" y="163"/>
                    <a:pt x="167" y="163"/>
                  </a:cubicBezTo>
                  <a:cubicBezTo>
                    <a:pt x="172" y="155"/>
                    <a:pt x="173" y="149"/>
                    <a:pt x="172" y="146"/>
                  </a:cubicBezTo>
                  <a:cubicBezTo>
                    <a:pt x="170" y="143"/>
                    <a:pt x="168" y="142"/>
                    <a:pt x="167" y="142"/>
                  </a:cubicBezTo>
                  <a:cubicBezTo>
                    <a:pt x="166" y="142"/>
                    <a:pt x="166" y="142"/>
                    <a:pt x="166" y="142"/>
                  </a:cubicBezTo>
                  <a:cubicBezTo>
                    <a:pt x="165" y="138"/>
                    <a:pt x="165" y="138"/>
                    <a:pt x="165" y="138"/>
                  </a:cubicBezTo>
                  <a:cubicBezTo>
                    <a:pt x="166" y="138"/>
                    <a:pt x="166" y="138"/>
                    <a:pt x="166" y="138"/>
                  </a:cubicBezTo>
                  <a:cubicBezTo>
                    <a:pt x="168" y="136"/>
                    <a:pt x="170" y="135"/>
                    <a:pt x="170" y="134"/>
                  </a:cubicBezTo>
                  <a:cubicBezTo>
                    <a:pt x="169" y="132"/>
                    <a:pt x="169" y="132"/>
                    <a:pt x="169" y="132"/>
                  </a:cubicBezTo>
                  <a:cubicBezTo>
                    <a:pt x="163" y="126"/>
                    <a:pt x="163" y="126"/>
                    <a:pt x="163" y="126"/>
                  </a:cubicBezTo>
                  <a:cubicBezTo>
                    <a:pt x="163" y="126"/>
                    <a:pt x="163" y="126"/>
                    <a:pt x="163" y="126"/>
                  </a:cubicBezTo>
                  <a:cubicBezTo>
                    <a:pt x="163" y="125"/>
                    <a:pt x="163" y="125"/>
                    <a:pt x="163" y="125"/>
                  </a:cubicBezTo>
                  <a:cubicBezTo>
                    <a:pt x="160" y="116"/>
                    <a:pt x="160" y="116"/>
                    <a:pt x="160" y="116"/>
                  </a:cubicBezTo>
                  <a:cubicBezTo>
                    <a:pt x="158" y="110"/>
                    <a:pt x="158" y="104"/>
                    <a:pt x="158" y="98"/>
                  </a:cubicBezTo>
                  <a:cubicBezTo>
                    <a:pt x="158" y="94"/>
                    <a:pt x="158" y="94"/>
                    <a:pt x="158" y="94"/>
                  </a:cubicBezTo>
                  <a:cubicBezTo>
                    <a:pt x="154" y="98"/>
                    <a:pt x="154" y="98"/>
                    <a:pt x="154" y="98"/>
                  </a:cubicBezTo>
                  <a:cubicBezTo>
                    <a:pt x="151" y="102"/>
                    <a:pt x="151" y="102"/>
                    <a:pt x="151" y="102"/>
                  </a:cubicBezTo>
                  <a:cubicBezTo>
                    <a:pt x="150" y="85"/>
                    <a:pt x="150" y="85"/>
                    <a:pt x="150" y="85"/>
                  </a:cubicBezTo>
                  <a:cubicBezTo>
                    <a:pt x="150" y="85"/>
                    <a:pt x="150" y="85"/>
                    <a:pt x="150" y="85"/>
                  </a:cubicBezTo>
                  <a:cubicBezTo>
                    <a:pt x="150" y="84"/>
                    <a:pt x="150" y="84"/>
                    <a:pt x="150" y="84"/>
                  </a:cubicBezTo>
                  <a:cubicBezTo>
                    <a:pt x="150" y="84"/>
                    <a:pt x="150" y="84"/>
                    <a:pt x="150" y="84"/>
                  </a:cubicBezTo>
                  <a:cubicBezTo>
                    <a:pt x="159" y="71"/>
                    <a:pt x="165" y="64"/>
                    <a:pt x="167" y="62"/>
                  </a:cubicBezTo>
                  <a:cubicBezTo>
                    <a:pt x="163" y="50"/>
                    <a:pt x="163" y="50"/>
                    <a:pt x="163" y="50"/>
                  </a:cubicBezTo>
                  <a:cubicBezTo>
                    <a:pt x="162" y="44"/>
                    <a:pt x="161" y="40"/>
                    <a:pt x="161" y="38"/>
                  </a:cubicBezTo>
                  <a:cubicBezTo>
                    <a:pt x="154" y="35"/>
                    <a:pt x="154" y="35"/>
                    <a:pt x="154" y="35"/>
                  </a:cubicBezTo>
                  <a:lnTo>
                    <a:pt x="150" y="34"/>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9"/>
            <p:cNvSpPr>
              <a:spLocks/>
            </p:cNvSpPr>
            <p:nvPr/>
          </p:nvSpPr>
          <p:spPr bwMode="auto">
            <a:xfrm>
              <a:off x="5749169" y="4058396"/>
              <a:ext cx="917575" cy="574675"/>
            </a:xfrm>
            <a:custGeom>
              <a:avLst/>
              <a:gdLst>
                <a:gd name="T0" fmla="*/ 32 w 244"/>
                <a:gd name="T1" fmla="*/ 5 h 153"/>
                <a:gd name="T2" fmla="*/ 43 w 244"/>
                <a:gd name="T3" fmla="*/ 12 h 153"/>
                <a:gd name="T4" fmla="*/ 49 w 244"/>
                <a:gd name="T5" fmla="*/ 20 h 153"/>
                <a:gd name="T6" fmla="*/ 44 w 244"/>
                <a:gd name="T7" fmla="*/ 26 h 153"/>
                <a:gd name="T8" fmla="*/ 30 w 244"/>
                <a:gd name="T9" fmla="*/ 29 h 153"/>
                <a:gd name="T10" fmla="*/ 32 w 244"/>
                <a:gd name="T11" fmla="*/ 37 h 153"/>
                <a:gd name="T12" fmla="*/ 36 w 244"/>
                <a:gd name="T13" fmla="*/ 54 h 153"/>
                <a:gd name="T14" fmla="*/ 45 w 244"/>
                <a:gd name="T15" fmla="*/ 57 h 153"/>
                <a:gd name="T16" fmla="*/ 46 w 244"/>
                <a:gd name="T17" fmla="*/ 58 h 153"/>
                <a:gd name="T18" fmla="*/ 51 w 244"/>
                <a:gd name="T19" fmla="*/ 65 h 153"/>
                <a:gd name="T20" fmla="*/ 54 w 244"/>
                <a:gd name="T21" fmla="*/ 73 h 153"/>
                <a:gd name="T22" fmla="*/ 40 w 244"/>
                <a:gd name="T23" fmla="*/ 92 h 153"/>
                <a:gd name="T24" fmla="*/ 2 w 244"/>
                <a:gd name="T25" fmla="*/ 102 h 153"/>
                <a:gd name="T26" fmla="*/ 4 w 244"/>
                <a:gd name="T27" fmla="*/ 116 h 153"/>
                <a:gd name="T28" fmla="*/ 19 w 244"/>
                <a:gd name="T29" fmla="*/ 143 h 153"/>
                <a:gd name="T30" fmla="*/ 20 w 244"/>
                <a:gd name="T31" fmla="*/ 143 h 153"/>
                <a:gd name="T32" fmla="*/ 26 w 244"/>
                <a:gd name="T33" fmla="*/ 151 h 153"/>
                <a:gd name="T34" fmla="*/ 30 w 244"/>
                <a:gd name="T35" fmla="*/ 138 h 153"/>
                <a:gd name="T36" fmla="*/ 39 w 244"/>
                <a:gd name="T37" fmla="*/ 127 h 153"/>
                <a:gd name="T38" fmla="*/ 56 w 244"/>
                <a:gd name="T39" fmla="*/ 127 h 153"/>
                <a:gd name="T40" fmla="*/ 63 w 244"/>
                <a:gd name="T41" fmla="*/ 111 h 153"/>
                <a:gd name="T42" fmla="*/ 80 w 244"/>
                <a:gd name="T43" fmla="*/ 111 h 153"/>
                <a:gd name="T44" fmla="*/ 109 w 244"/>
                <a:gd name="T45" fmla="*/ 121 h 153"/>
                <a:gd name="T46" fmla="*/ 110 w 244"/>
                <a:gd name="T47" fmla="*/ 121 h 153"/>
                <a:gd name="T48" fmla="*/ 121 w 244"/>
                <a:gd name="T49" fmla="*/ 127 h 153"/>
                <a:gd name="T50" fmla="*/ 121 w 244"/>
                <a:gd name="T51" fmla="*/ 127 h 153"/>
                <a:gd name="T52" fmla="*/ 132 w 244"/>
                <a:gd name="T53" fmla="*/ 128 h 153"/>
                <a:gd name="T54" fmla="*/ 142 w 244"/>
                <a:gd name="T55" fmla="*/ 115 h 153"/>
                <a:gd name="T56" fmla="*/ 148 w 244"/>
                <a:gd name="T57" fmla="*/ 120 h 153"/>
                <a:gd name="T58" fmla="*/ 149 w 244"/>
                <a:gd name="T59" fmla="*/ 129 h 153"/>
                <a:gd name="T60" fmla="*/ 159 w 244"/>
                <a:gd name="T61" fmla="*/ 123 h 153"/>
                <a:gd name="T62" fmla="*/ 165 w 244"/>
                <a:gd name="T63" fmla="*/ 123 h 153"/>
                <a:gd name="T64" fmla="*/ 170 w 244"/>
                <a:gd name="T65" fmla="*/ 141 h 153"/>
                <a:gd name="T66" fmla="*/ 194 w 244"/>
                <a:gd name="T67" fmla="*/ 130 h 153"/>
                <a:gd name="T68" fmla="*/ 215 w 244"/>
                <a:gd name="T69" fmla="*/ 121 h 153"/>
                <a:gd name="T70" fmla="*/ 237 w 244"/>
                <a:gd name="T71" fmla="*/ 114 h 153"/>
                <a:gd name="T72" fmla="*/ 242 w 244"/>
                <a:gd name="T73" fmla="*/ 111 h 153"/>
                <a:gd name="T74" fmla="*/ 230 w 244"/>
                <a:gd name="T75" fmla="*/ 77 h 153"/>
                <a:gd name="T76" fmla="*/ 236 w 244"/>
                <a:gd name="T77" fmla="*/ 67 h 153"/>
                <a:gd name="T78" fmla="*/ 222 w 244"/>
                <a:gd name="T79" fmla="*/ 63 h 153"/>
                <a:gd name="T80" fmla="*/ 215 w 244"/>
                <a:gd name="T81" fmla="*/ 55 h 153"/>
                <a:gd name="T82" fmla="*/ 214 w 244"/>
                <a:gd name="T83" fmla="*/ 54 h 153"/>
                <a:gd name="T84" fmla="*/ 186 w 244"/>
                <a:gd name="T85" fmla="*/ 47 h 153"/>
                <a:gd name="T86" fmla="*/ 162 w 244"/>
                <a:gd name="T87" fmla="*/ 47 h 153"/>
                <a:gd name="T88" fmla="*/ 108 w 244"/>
                <a:gd name="T89" fmla="*/ 25 h 153"/>
                <a:gd name="T90" fmla="*/ 72 w 244"/>
                <a:gd name="T91" fmla="*/ 0 h 153"/>
                <a:gd name="T92" fmla="*/ 37 w 244"/>
                <a:gd name="T93" fmla="*/ 3 h 153"/>
                <a:gd name="T94" fmla="*/ 31 w 244"/>
                <a:gd name="T9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4" h="153">
                  <a:moveTo>
                    <a:pt x="31" y="1"/>
                  </a:moveTo>
                  <a:cubicBezTo>
                    <a:pt x="30" y="2"/>
                    <a:pt x="30" y="2"/>
                    <a:pt x="30" y="2"/>
                  </a:cubicBezTo>
                  <a:cubicBezTo>
                    <a:pt x="32" y="5"/>
                    <a:pt x="32" y="5"/>
                    <a:pt x="32" y="5"/>
                  </a:cubicBezTo>
                  <a:cubicBezTo>
                    <a:pt x="43" y="12"/>
                    <a:pt x="43" y="12"/>
                    <a:pt x="43" y="12"/>
                  </a:cubicBezTo>
                  <a:cubicBezTo>
                    <a:pt x="43" y="12"/>
                    <a:pt x="43" y="12"/>
                    <a:pt x="43" y="12"/>
                  </a:cubicBezTo>
                  <a:cubicBezTo>
                    <a:pt x="43" y="12"/>
                    <a:pt x="43" y="12"/>
                    <a:pt x="43" y="12"/>
                  </a:cubicBezTo>
                  <a:cubicBezTo>
                    <a:pt x="43" y="12"/>
                    <a:pt x="43" y="12"/>
                    <a:pt x="43" y="12"/>
                  </a:cubicBezTo>
                  <a:cubicBezTo>
                    <a:pt x="50" y="19"/>
                    <a:pt x="50" y="19"/>
                    <a:pt x="50" y="19"/>
                  </a:cubicBezTo>
                  <a:cubicBezTo>
                    <a:pt x="49" y="20"/>
                    <a:pt x="49" y="20"/>
                    <a:pt x="49" y="20"/>
                  </a:cubicBezTo>
                  <a:cubicBezTo>
                    <a:pt x="45" y="25"/>
                    <a:pt x="45" y="25"/>
                    <a:pt x="45" y="25"/>
                  </a:cubicBezTo>
                  <a:cubicBezTo>
                    <a:pt x="44" y="25"/>
                    <a:pt x="44" y="25"/>
                    <a:pt x="44" y="25"/>
                  </a:cubicBezTo>
                  <a:cubicBezTo>
                    <a:pt x="44" y="26"/>
                    <a:pt x="44" y="26"/>
                    <a:pt x="44" y="26"/>
                  </a:cubicBezTo>
                  <a:cubicBezTo>
                    <a:pt x="37" y="26"/>
                    <a:pt x="37" y="26"/>
                    <a:pt x="37" y="26"/>
                  </a:cubicBezTo>
                  <a:cubicBezTo>
                    <a:pt x="33" y="27"/>
                    <a:pt x="33" y="27"/>
                    <a:pt x="33" y="27"/>
                  </a:cubicBezTo>
                  <a:cubicBezTo>
                    <a:pt x="30" y="29"/>
                    <a:pt x="30" y="29"/>
                    <a:pt x="30" y="29"/>
                  </a:cubicBezTo>
                  <a:cubicBezTo>
                    <a:pt x="32" y="33"/>
                    <a:pt x="32" y="33"/>
                    <a:pt x="32" y="33"/>
                  </a:cubicBezTo>
                  <a:cubicBezTo>
                    <a:pt x="32" y="33"/>
                    <a:pt x="32" y="33"/>
                    <a:pt x="32" y="33"/>
                  </a:cubicBezTo>
                  <a:cubicBezTo>
                    <a:pt x="32" y="37"/>
                    <a:pt x="32" y="37"/>
                    <a:pt x="32" y="37"/>
                  </a:cubicBezTo>
                  <a:cubicBezTo>
                    <a:pt x="36" y="43"/>
                    <a:pt x="36" y="43"/>
                    <a:pt x="36" y="43"/>
                  </a:cubicBezTo>
                  <a:cubicBezTo>
                    <a:pt x="36" y="43"/>
                    <a:pt x="36" y="43"/>
                    <a:pt x="36" y="43"/>
                  </a:cubicBezTo>
                  <a:cubicBezTo>
                    <a:pt x="36" y="54"/>
                    <a:pt x="36" y="54"/>
                    <a:pt x="36" y="54"/>
                  </a:cubicBezTo>
                  <a:cubicBezTo>
                    <a:pt x="39" y="55"/>
                    <a:pt x="39" y="55"/>
                    <a:pt x="39" y="55"/>
                  </a:cubicBezTo>
                  <a:cubicBezTo>
                    <a:pt x="44" y="57"/>
                    <a:pt x="44" y="57"/>
                    <a:pt x="44" y="57"/>
                  </a:cubicBezTo>
                  <a:cubicBezTo>
                    <a:pt x="45" y="57"/>
                    <a:pt x="45" y="57"/>
                    <a:pt x="45" y="57"/>
                  </a:cubicBezTo>
                  <a:cubicBezTo>
                    <a:pt x="45" y="57"/>
                    <a:pt x="45" y="57"/>
                    <a:pt x="45" y="57"/>
                  </a:cubicBezTo>
                  <a:cubicBezTo>
                    <a:pt x="45" y="57"/>
                    <a:pt x="45" y="57"/>
                    <a:pt x="45" y="57"/>
                  </a:cubicBezTo>
                  <a:cubicBezTo>
                    <a:pt x="46" y="58"/>
                    <a:pt x="46" y="58"/>
                    <a:pt x="46" y="58"/>
                  </a:cubicBezTo>
                  <a:cubicBezTo>
                    <a:pt x="51" y="65"/>
                    <a:pt x="51" y="65"/>
                    <a:pt x="51" y="65"/>
                  </a:cubicBezTo>
                  <a:cubicBezTo>
                    <a:pt x="51" y="65"/>
                    <a:pt x="51" y="65"/>
                    <a:pt x="51" y="65"/>
                  </a:cubicBezTo>
                  <a:cubicBezTo>
                    <a:pt x="51" y="65"/>
                    <a:pt x="51" y="65"/>
                    <a:pt x="51" y="65"/>
                  </a:cubicBezTo>
                  <a:cubicBezTo>
                    <a:pt x="54" y="73"/>
                    <a:pt x="54" y="73"/>
                    <a:pt x="54" y="73"/>
                  </a:cubicBezTo>
                  <a:cubicBezTo>
                    <a:pt x="54" y="73"/>
                    <a:pt x="54" y="73"/>
                    <a:pt x="54" y="73"/>
                  </a:cubicBezTo>
                  <a:cubicBezTo>
                    <a:pt x="54" y="73"/>
                    <a:pt x="54" y="73"/>
                    <a:pt x="54" y="73"/>
                  </a:cubicBezTo>
                  <a:cubicBezTo>
                    <a:pt x="54" y="78"/>
                    <a:pt x="54" y="78"/>
                    <a:pt x="54" y="78"/>
                  </a:cubicBezTo>
                  <a:cubicBezTo>
                    <a:pt x="53" y="81"/>
                    <a:pt x="52" y="83"/>
                    <a:pt x="52" y="85"/>
                  </a:cubicBezTo>
                  <a:cubicBezTo>
                    <a:pt x="50" y="87"/>
                    <a:pt x="46" y="90"/>
                    <a:pt x="40" y="92"/>
                  </a:cubicBezTo>
                  <a:cubicBezTo>
                    <a:pt x="27" y="100"/>
                    <a:pt x="27" y="100"/>
                    <a:pt x="27" y="100"/>
                  </a:cubicBezTo>
                  <a:cubicBezTo>
                    <a:pt x="26" y="100"/>
                    <a:pt x="26" y="100"/>
                    <a:pt x="26" y="100"/>
                  </a:cubicBezTo>
                  <a:cubicBezTo>
                    <a:pt x="2" y="102"/>
                    <a:pt x="2" y="102"/>
                    <a:pt x="2" y="102"/>
                  </a:cubicBezTo>
                  <a:cubicBezTo>
                    <a:pt x="0" y="108"/>
                    <a:pt x="0" y="108"/>
                    <a:pt x="0" y="108"/>
                  </a:cubicBezTo>
                  <a:cubicBezTo>
                    <a:pt x="4" y="116"/>
                    <a:pt x="4" y="116"/>
                    <a:pt x="4" y="116"/>
                  </a:cubicBezTo>
                  <a:cubicBezTo>
                    <a:pt x="4" y="116"/>
                    <a:pt x="4" y="116"/>
                    <a:pt x="4" y="116"/>
                  </a:cubicBezTo>
                  <a:cubicBezTo>
                    <a:pt x="4" y="117"/>
                    <a:pt x="4" y="117"/>
                    <a:pt x="4" y="117"/>
                  </a:cubicBezTo>
                  <a:cubicBezTo>
                    <a:pt x="6" y="127"/>
                    <a:pt x="6" y="127"/>
                    <a:pt x="6" y="127"/>
                  </a:cubicBezTo>
                  <a:cubicBezTo>
                    <a:pt x="19" y="143"/>
                    <a:pt x="19" y="143"/>
                    <a:pt x="19" y="143"/>
                  </a:cubicBezTo>
                  <a:cubicBezTo>
                    <a:pt x="20" y="143"/>
                    <a:pt x="20" y="143"/>
                    <a:pt x="20" y="143"/>
                  </a:cubicBezTo>
                  <a:cubicBezTo>
                    <a:pt x="20" y="143"/>
                    <a:pt x="20" y="143"/>
                    <a:pt x="20" y="143"/>
                  </a:cubicBezTo>
                  <a:cubicBezTo>
                    <a:pt x="20" y="143"/>
                    <a:pt x="20" y="143"/>
                    <a:pt x="20" y="143"/>
                  </a:cubicBezTo>
                  <a:cubicBezTo>
                    <a:pt x="25" y="153"/>
                    <a:pt x="25" y="153"/>
                    <a:pt x="25" y="153"/>
                  </a:cubicBezTo>
                  <a:cubicBezTo>
                    <a:pt x="26" y="151"/>
                    <a:pt x="26" y="151"/>
                    <a:pt x="26" y="151"/>
                  </a:cubicBezTo>
                  <a:cubicBezTo>
                    <a:pt x="26" y="151"/>
                    <a:pt x="26" y="151"/>
                    <a:pt x="26" y="151"/>
                  </a:cubicBezTo>
                  <a:cubicBezTo>
                    <a:pt x="30" y="139"/>
                    <a:pt x="30" y="139"/>
                    <a:pt x="30" y="139"/>
                  </a:cubicBezTo>
                  <a:cubicBezTo>
                    <a:pt x="30" y="139"/>
                    <a:pt x="30" y="139"/>
                    <a:pt x="30" y="139"/>
                  </a:cubicBezTo>
                  <a:cubicBezTo>
                    <a:pt x="30" y="138"/>
                    <a:pt x="30" y="138"/>
                    <a:pt x="30" y="138"/>
                  </a:cubicBezTo>
                  <a:cubicBezTo>
                    <a:pt x="30" y="138"/>
                    <a:pt x="30" y="138"/>
                    <a:pt x="30" y="138"/>
                  </a:cubicBezTo>
                  <a:cubicBezTo>
                    <a:pt x="38" y="128"/>
                    <a:pt x="38" y="128"/>
                    <a:pt x="38" y="128"/>
                  </a:cubicBezTo>
                  <a:cubicBezTo>
                    <a:pt x="39" y="127"/>
                    <a:pt x="39" y="127"/>
                    <a:pt x="39" y="127"/>
                  </a:cubicBezTo>
                  <a:cubicBezTo>
                    <a:pt x="49" y="123"/>
                    <a:pt x="49" y="123"/>
                    <a:pt x="49" y="123"/>
                  </a:cubicBezTo>
                  <a:cubicBezTo>
                    <a:pt x="50" y="123"/>
                    <a:pt x="50" y="123"/>
                    <a:pt x="50" y="123"/>
                  </a:cubicBezTo>
                  <a:cubicBezTo>
                    <a:pt x="56" y="127"/>
                    <a:pt x="56" y="127"/>
                    <a:pt x="56" y="127"/>
                  </a:cubicBezTo>
                  <a:cubicBezTo>
                    <a:pt x="64" y="126"/>
                    <a:pt x="64" y="126"/>
                    <a:pt x="64" y="126"/>
                  </a:cubicBezTo>
                  <a:cubicBezTo>
                    <a:pt x="62" y="112"/>
                    <a:pt x="62" y="112"/>
                    <a:pt x="62" y="112"/>
                  </a:cubicBezTo>
                  <a:cubicBezTo>
                    <a:pt x="63" y="111"/>
                    <a:pt x="63" y="111"/>
                    <a:pt x="63" y="111"/>
                  </a:cubicBezTo>
                  <a:cubicBezTo>
                    <a:pt x="71" y="111"/>
                    <a:pt x="71" y="111"/>
                    <a:pt x="71" y="111"/>
                  </a:cubicBezTo>
                  <a:cubicBezTo>
                    <a:pt x="79" y="111"/>
                    <a:pt x="79" y="111"/>
                    <a:pt x="79" y="111"/>
                  </a:cubicBezTo>
                  <a:cubicBezTo>
                    <a:pt x="80" y="111"/>
                    <a:pt x="80" y="111"/>
                    <a:pt x="80" y="111"/>
                  </a:cubicBezTo>
                  <a:cubicBezTo>
                    <a:pt x="80" y="111"/>
                    <a:pt x="80" y="111"/>
                    <a:pt x="80" y="111"/>
                  </a:cubicBezTo>
                  <a:cubicBezTo>
                    <a:pt x="96" y="119"/>
                    <a:pt x="96" y="119"/>
                    <a:pt x="96" y="119"/>
                  </a:cubicBezTo>
                  <a:cubicBezTo>
                    <a:pt x="109" y="121"/>
                    <a:pt x="109" y="121"/>
                    <a:pt x="109" y="121"/>
                  </a:cubicBezTo>
                  <a:cubicBezTo>
                    <a:pt x="110" y="121"/>
                    <a:pt x="110" y="121"/>
                    <a:pt x="110" y="121"/>
                  </a:cubicBezTo>
                  <a:cubicBezTo>
                    <a:pt x="110" y="121"/>
                    <a:pt x="110" y="121"/>
                    <a:pt x="110" y="121"/>
                  </a:cubicBezTo>
                  <a:cubicBezTo>
                    <a:pt x="110" y="121"/>
                    <a:pt x="110" y="121"/>
                    <a:pt x="110" y="121"/>
                  </a:cubicBezTo>
                  <a:cubicBezTo>
                    <a:pt x="114" y="125"/>
                    <a:pt x="114" y="125"/>
                    <a:pt x="114" y="125"/>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5" y="131"/>
                    <a:pt x="125" y="131"/>
                    <a:pt x="125" y="131"/>
                  </a:cubicBezTo>
                  <a:cubicBezTo>
                    <a:pt x="127" y="132"/>
                    <a:pt x="127" y="132"/>
                    <a:pt x="127" y="132"/>
                  </a:cubicBezTo>
                  <a:cubicBezTo>
                    <a:pt x="132" y="128"/>
                    <a:pt x="132" y="128"/>
                    <a:pt x="132" y="128"/>
                  </a:cubicBezTo>
                  <a:cubicBezTo>
                    <a:pt x="132" y="127"/>
                    <a:pt x="132" y="127"/>
                    <a:pt x="132" y="127"/>
                  </a:cubicBezTo>
                  <a:cubicBezTo>
                    <a:pt x="138" y="122"/>
                    <a:pt x="138" y="122"/>
                    <a:pt x="138" y="122"/>
                  </a:cubicBezTo>
                  <a:cubicBezTo>
                    <a:pt x="142" y="115"/>
                    <a:pt x="142" y="115"/>
                    <a:pt x="142" y="115"/>
                  </a:cubicBezTo>
                  <a:cubicBezTo>
                    <a:pt x="148" y="119"/>
                    <a:pt x="148" y="119"/>
                    <a:pt x="148" y="119"/>
                  </a:cubicBezTo>
                  <a:cubicBezTo>
                    <a:pt x="148" y="119"/>
                    <a:pt x="148" y="119"/>
                    <a:pt x="148" y="119"/>
                  </a:cubicBezTo>
                  <a:cubicBezTo>
                    <a:pt x="148" y="120"/>
                    <a:pt x="148" y="120"/>
                    <a:pt x="148" y="120"/>
                  </a:cubicBezTo>
                  <a:cubicBezTo>
                    <a:pt x="150" y="125"/>
                    <a:pt x="150" y="125"/>
                    <a:pt x="150" y="125"/>
                  </a:cubicBezTo>
                  <a:cubicBezTo>
                    <a:pt x="150" y="126"/>
                    <a:pt x="150" y="126"/>
                    <a:pt x="150" y="126"/>
                  </a:cubicBezTo>
                  <a:cubicBezTo>
                    <a:pt x="149" y="129"/>
                    <a:pt x="149" y="129"/>
                    <a:pt x="149" y="129"/>
                  </a:cubicBezTo>
                  <a:cubicBezTo>
                    <a:pt x="150" y="130"/>
                    <a:pt x="150" y="130"/>
                    <a:pt x="150" y="130"/>
                  </a:cubicBezTo>
                  <a:cubicBezTo>
                    <a:pt x="154" y="128"/>
                    <a:pt x="154" y="128"/>
                    <a:pt x="154" y="128"/>
                  </a:cubicBezTo>
                  <a:cubicBezTo>
                    <a:pt x="159" y="123"/>
                    <a:pt x="159" y="123"/>
                    <a:pt x="159" y="123"/>
                  </a:cubicBezTo>
                  <a:cubicBezTo>
                    <a:pt x="164" y="123"/>
                    <a:pt x="164" y="123"/>
                    <a:pt x="164" y="123"/>
                  </a:cubicBezTo>
                  <a:cubicBezTo>
                    <a:pt x="164" y="123"/>
                    <a:pt x="164" y="123"/>
                    <a:pt x="164" y="123"/>
                  </a:cubicBezTo>
                  <a:cubicBezTo>
                    <a:pt x="165" y="123"/>
                    <a:pt x="165" y="123"/>
                    <a:pt x="165" y="123"/>
                  </a:cubicBezTo>
                  <a:cubicBezTo>
                    <a:pt x="168" y="125"/>
                    <a:pt x="168" y="125"/>
                    <a:pt x="168" y="125"/>
                  </a:cubicBezTo>
                  <a:cubicBezTo>
                    <a:pt x="171" y="128"/>
                    <a:pt x="172" y="130"/>
                    <a:pt x="171" y="132"/>
                  </a:cubicBezTo>
                  <a:cubicBezTo>
                    <a:pt x="170" y="141"/>
                    <a:pt x="170" y="141"/>
                    <a:pt x="170" y="141"/>
                  </a:cubicBezTo>
                  <a:cubicBezTo>
                    <a:pt x="173" y="145"/>
                    <a:pt x="173" y="145"/>
                    <a:pt x="173" y="145"/>
                  </a:cubicBezTo>
                  <a:cubicBezTo>
                    <a:pt x="174" y="145"/>
                    <a:pt x="174" y="145"/>
                    <a:pt x="174" y="145"/>
                  </a:cubicBezTo>
                  <a:cubicBezTo>
                    <a:pt x="183" y="135"/>
                    <a:pt x="190" y="130"/>
                    <a:pt x="194" y="130"/>
                  </a:cubicBezTo>
                  <a:cubicBezTo>
                    <a:pt x="204" y="130"/>
                    <a:pt x="204" y="130"/>
                    <a:pt x="204" y="130"/>
                  </a:cubicBezTo>
                  <a:cubicBezTo>
                    <a:pt x="207" y="125"/>
                    <a:pt x="207" y="125"/>
                    <a:pt x="207" y="125"/>
                  </a:cubicBezTo>
                  <a:cubicBezTo>
                    <a:pt x="215" y="121"/>
                    <a:pt x="215" y="121"/>
                    <a:pt x="215" y="121"/>
                  </a:cubicBezTo>
                  <a:cubicBezTo>
                    <a:pt x="216" y="121"/>
                    <a:pt x="216" y="121"/>
                    <a:pt x="216" y="121"/>
                  </a:cubicBezTo>
                  <a:cubicBezTo>
                    <a:pt x="226" y="120"/>
                    <a:pt x="226" y="120"/>
                    <a:pt x="226" y="120"/>
                  </a:cubicBezTo>
                  <a:cubicBezTo>
                    <a:pt x="237" y="114"/>
                    <a:pt x="237" y="114"/>
                    <a:pt x="237" y="114"/>
                  </a:cubicBezTo>
                  <a:cubicBezTo>
                    <a:pt x="237" y="114"/>
                    <a:pt x="237" y="114"/>
                    <a:pt x="237" y="114"/>
                  </a:cubicBezTo>
                  <a:cubicBezTo>
                    <a:pt x="244" y="114"/>
                    <a:pt x="244" y="114"/>
                    <a:pt x="244" y="114"/>
                  </a:cubicBezTo>
                  <a:cubicBezTo>
                    <a:pt x="242" y="111"/>
                    <a:pt x="242" y="111"/>
                    <a:pt x="242" y="111"/>
                  </a:cubicBezTo>
                  <a:cubicBezTo>
                    <a:pt x="243" y="110"/>
                    <a:pt x="243" y="110"/>
                    <a:pt x="243" y="110"/>
                  </a:cubicBezTo>
                  <a:cubicBezTo>
                    <a:pt x="244" y="108"/>
                    <a:pt x="244" y="108"/>
                    <a:pt x="244" y="108"/>
                  </a:cubicBezTo>
                  <a:cubicBezTo>
                    <a:pt x="230" y="77"/>
                    <a:pt x="230" y="77"/>
                    <a:pt x="230" y="77"/>
                  </a:cubicBezTo>
                  <a:cubicBezTo>
                    <a:pt x="230" y="76"/>
                    <a:pt x="230" y="76"/>
                    <a:pt x="230" y="76"/>
                  </a:cubicBezTo>
                  <a:cubicBezTo>
                    <a:pt x="229" y="75"/>
                    <a:pt x="229" y="75"/>
                    <a:pt x="229" y="75"/>
                  </a:cubicBezTo>
                  <a:cubicBezTo>
                    <a:pt x="236" y="67"/>
                    <a:pt x="236" y="67"/>
                    <a:pt x="236" y="67"/>
                  </a:cubicBezTo>
                  <a:cubicBezTo>
                    <a:pt x="234" y="65"/>
                    <a:pt x="234" y="65"/>
                    <a:pt x="234" y="65"/>
                  </a:cubicBezTo>
                  <a:cubicBezTo>
                    <a:pt x="223" y="63"/>
                    <a:pt x="223" y="63"/>
                    <a:pt x="223" y="63"/>
                  </a:cubicBezTo>
                  <a:cubicBezTo>
                    <a:pt x="222" y="63"/>
                    <a:pt x="222" y="63"/>
                    <a:pt x="222" y="63"/>
                  </a:cubicBezTo>
                  <a:cubicBezTo>
                    <a:pt x="222" y="63"/>
                    <a:pt x="222" y="63"/>
                    <a:pt x="222" y="63"/>
                  </a:cubicBezTo>
                  <a:cubicBezTo>
                    <a:pt x="222" y="62"/>
                    <a:pt x="222" y="62"/>
                    <a:pt x="222" y="62"/>
                  </a:cubicBezTo>
                  <a:cubicBezTo>
                    <a:pt x="215" y="55"/>
                    <a:pt x="215" y="55"/>
                    <a:pt x="215" y="55"/>
                  </a:cubicBezTo>
                  <a:cubicBezTo>
                    <a:pt x="215" y="53"/>
                    <a:pt x="215" y="53"/>
                    <a:pt x="215" y="53"/>
                  </a:cubicBezTo>
                  <a:cubicBezTo>
                    <a:pt x="215" y="53"/>
                    <a:pt x="215" y="53"/>
                    <a:pt x="215" y="53"/>
                  </a:cubicBezTo>
                  <a:cubicBezTo>
                    <a:pt x="214" y="54"/>
                    <a:pt x="214" y="54"/>
                    <a:pt x="214" y="54"/>
                  </a:cubicBezTo>
                  <a:cubicBezTo>
                    <a:pt x="208" y="50"/>
                    <a:pt x="208" y="50"/>
                    <a:pt x="208" y="50"/>
                  </a:cubicBezTo>
                  <a:cubicBezTo>
                    <a:pt x="206" y="53"/>
                    <a:pt x="203" y="56"/>
                    <a:pt x="200" y="57"/>
                  </a:cubicBezTo>
                  <a:cubicBezTo>
                    <a:pt x="197" y="58"/>
                    <a:pt x="192" y="55"/>
                    <a:pt x="186" y="47"/>
                  </a:cubicBezTo>
                  <a:cubicBezTo>
                    <a:pt x="183" y="43"/>
                    <a:pt x="183" y="43"/>
                    <a:pt x="183" y="43"/>
                  </a:cubicBezTo>
                  <a:cubicBezTo>
                    <a:pt x="183" y="43"/>
                    <a:pt x="180" y="43"/>
                    <a:pt x="176" y="45"/>
                  </a:cubicBezTo>
                  <a:cubicBezTo>
                    <a:pt x="169" y="47"/>
                    <a:pt x="164" y="48"/>
                    <a:pt x="162" y="47"/>
                  </a:cubicBezTo>
                  <a:cubicBezTo>
                    <a:pt x="160" y="45"/>
                    <a:pt x="160" y="41"/>
                    <a:pt x="160" y="35"/>
                  </a:cubicBezTo>
                  <a:cubicBezTo>
                    <a:pt x="161" y="31"/>
                    <a:pt x="160" y="29"/>
                    <a:pt x="160" y="27"/>
                  </a:cubicBezTo>
                  <a:cubicBezTo>
                    <a:pt x="108" y="25"/>
                    <a:pt x="108" y="25"/>
                    <a:pt x="108" y="25"/>
                  </a:cubicBezTo>
                  <a:cubicBezTo>
                    <a:pt x="103" y="23"/>
                    <a:pt x="99" y="21"/>
                    <a:pt x="97" y="19"/>
                  </a:cubicBezTo>
                  <a:cubicBezTo>
                    <a:pt x="89" y="17"/>
                    <a:pt x="89" y="17"/>
                    <a:pt x="89" y="17"/>
                  </a:cubicBezTo>
                  <a:cubicBezTo>
                    <a:pt x="86" y="15"/>
                    <a:pt x="80" y="10"/>
                    <a:pt x="72" y="0"/>
                  </a:cubicBezTo>
                  <a:cubicBezTo>
                    <a:pt x="66" y="5"/>
                    <a:pt x="66" y="5"/>
                    <a:pt x="66" y="5"/>
                  </a:cubicBezTo>
                  <a:cubicBezTo>
                    <a:pt x="58" y="2"/>
                    <a:pt x="58" y="2"/>
                    <a:pt x="58" y="2"/>
                  </a:cubicBezTo>
                  <a:cubicBezTo>
                    <a:pt x="37" y="3"/>
                    <a:pt x="37" y="3"/>
                    <a:pt x="37" y="3"/>
                  </a:cubicBezTo>
                  <a:cubicBezTo>
                    <a:pt x="37" y="3"/>
                    <a:pt x="37" y="3"/>
                    <a:pt x="37" y="3"/>
                  </a:cubicBezTo>
                  <a:cubicBezTo>
                    <a:pt x="37" y="3"/>
                    <a:pt x="37" y="3"/>
                    <a:pt x="37" y="3"/>
                  </a:cubicBezTo>
                  <a:lnTo>
                    <a:pt x="31" y="1"/>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dirty="0"/>
            </a:p>
          </p:txBody>
        </p:sp>
        <p:sp>
          <p:nvSpPr>
            <p:cNvPr id="60" name="Freeform 20"/>
            <p:cNvSpPr>
              <a:spLocks/>
            </p:cNvSpPr>
            <p:nvPr/>
          </p:nvSpPr>
          <p:spPr bwMode="auto">
            <a:xfrm>
              <a:off x="5952369" y="5114084"/>
              <a:ext cx="954088" cy="755650"/>
            </a:xfrm>
            <a:custGeom>
              <a:avLst/>
              <a:gdLst>
                <a:gd name="T0" fmla="*/ 244 w 254"/>
                <a:gd name="T1" fmla="*/ 64 h 201"/>
                <a:gd name="T2" fmla="*/ 254 w 254"/>
                <a:gd name="T3" fmla="*/ 63 h 201"/>
                <a:gd name="T4" fmla="*/ 236 w 254"/>
                <a:gd name="T5" fmla="*/ 44 h 201"/>
                <a:gd name="T6" fmla="*/ 223 w 254"/>
                <a:gd name="T7" fmla="*/ 22 h 201"/>
                <a:gd name="T8" fmla="*/ 202 w 254"/>
                <a:gd name="T9" fmla="*/ 27 h 201"/>
                <a:gd name="T10" fmla="*/ 200 w 254"/>
                <a:gd name="T11" fmla="*/ 29 h 201"/>
                <a:gd name="T12" fmla="*/ 182 w 254"/>
                <a:gd name="T13" fmla="*/ 25 h 201"/>
                <a:gd name="T14" fmla="*/ 150 w 254"/>
                <a:gd name="T15" fmla="*/ 40 h 201"/>
                <a:gd name="T16" fmla="*/ 150 w 254"/>
                <a:gd name="T17" fmla="*/ 19 h 201"/>
                <a:gd name="T18" fmla="*/ 149 w 254"/>
                <a:gd name="T19" fmla="*/ 10 h 201"/>
                <a:gd name="T20" fmla="*/ 138 w 254"/>
                <a:gd name="T21" fmla="*/ 10 h 201"/>
                <a:gd name="T22" fmla="*/ 126 w 254"/>
                <a:gd name="T23" fmla="*/ 9 h 201"/>
                <a:gd name="T24" fmla="*/ 110 w 254"/>
                <a:gd name="T25" fmla="*/ 1 h 201"/>
                <a:gd name="T26" fmla="*/ 105 w 254"/>
                <a:gd name="T27" fmla="*/ 24 h 201"/>
                <a:gd name="T28" fmla="*/ 82 w 254"/>
                <a:gd name="T29" fmla="*/ 18 h 201"/>
                <a:gd name="T30" fmla="*/ 78 w 254"/>
                <a:gd name="T31" fmla="*/ 16 h 201"/>
                <a:gd name="T32" fmla="*/ 72 w 254"/>
                <a:gd name="T33" fmla="*/ 33 h 201"/>
                <a:gd name="T34" fmla="*/ 75 w 254"/>
                <a:gd name="T35" fmla="*/ 47 h 201"/>
                <a:gd name="T36" fmla="*/ 68 w 254"/>
                <a:gd name="T37" fmla="*/ 61 h 201"/>
                <a:gd name="T38" fmla="*/ 52 w 254"/>
                <a:gd name="T39" fmla="*/ 102 h 201"/>
                <a:gd name="T40" fmla="*/ 29 w 254"/>
                <a:gd name="T41" fmla="*/ 117 h 201"/>
                <a:gd name="T42" fmla="*/ 32 w 254"/>
                <a:gd name="T43" fmla="*/ 124 h 201"/>
                <a:gd name="T44" fmla="*/ 19 w 254"/>
                <a:gd name="T45" fmla="*/ 142 h 201"/>
                <a:gd name="T46" fmla="*/ 5 w 254"/>
                <a:gd name="T47" fmla="*/ 146 h 201"/>
                <a:gd name="T48" fmla="*/ 2 w 254"/>
                <a:gd name="T49" fmla="*/ 184 h 201"/>
                <a:gd name="T50" fmla="*/ 8 w 254"/>
                <a:gd name="T51" fmla="*/ 196 h 201"/>
                <a:gd name="T52" fmla="*/ 21 w 254"/>
                <a:gd name="T53" fmla="*/ 200 h 201"/>
                <a:gd name="T54" fmla="*/ 22 w 254"/>
                <a:gd name="T55" fmla="*/ 199 h 201"/>
                <a:gd name="T56" fmla="*/ 18 w 254"/>
                <a:gd name="T57" fmla="*/ 186 h 201"/>
                <a:gd name="T58" fmla="*/ 12 w 254"/>
                <a:gd name="T59" fmla="*/ 182 h 201"/>
                <a:gd name="T60" fmla="*/ 18 w 254"/>
                <a:gd name="T61" fmla="*/ 173 h 201"/>
                <a:gd name="T62" fmla="*/ 32 w 254"/>
                <a:gd name="T63" fmla="*/ 162 h 201"/>
                <a:gd name="T64" fmla="*/ 64 w 254"/>
                <a:gd name="T65" fmla="*/ 141 h 201"/>
                <a:gd name="T66" fmla="*/ 70 w 254"/>
                <a:gd name="T67" fmla="*/ 145 h 201"/>
                <a:gd name="T68" fmla="*/ 75 w 254"/>
                <a:gd name="T69" fmla="*/ 141 h 201"/>
                <a:gd name="T70" fmla="*/ 96 w 254"/>
                <a:gd name="T71" fmla="*/ 137 h 201"/>
                <a:gd name="T72" fmla="*/ 98 w 254"/>
                <a:gd name="T73" fmla="*/ 136 h 201"/>
                <a:gd name="T74" fmla="*/ 119 w 254"/>
                <a:gd name="T75" fmla="*/ 128 h 201"/>
                <a:gd name="T76" fmla="*/ 124 w 254"/>
                <a:gd name="T77" fmla="*/ 96 h 201"/>
                <a:gd name="T78" fmla="*/ 130 w 254"/>
                <a:gd name="T79" fmla="*/ 94 h 201"/>
                <a:gd name="T80" fmla="*/ 132 w 254"/>
                <a:gd name="T81" fmla="*/ 95 h 201"/>
                <a:gd name="T82" fmla="*/ 159 w 254"/>
                <a:gd name="T83" fmla="*/ 112 h 201"/>
                <a:gd name="T84" fmla="*/ 156 w 254"/>
                <a:gd name="T85" fmla="*/ 103 h 201"/>
                <a:gd name="T86" fmla="*/ 166 w 254"/>
                <a:gd name="T87" fmla="*/ 99 h 201"/>
                <a:gd name="T88" fmla="*/ 173 w 254"/>
                <a:gd name="T89" fmla="*/ 95 h 201"/>
                <a:gd name="T90" fmla="*/ 193 w 254"/>
                <a:gd name="T91" fmla="*/ 101 h 201"/>
                <a:gd name="T92" fmla="*/ 206 w 254"/>
                <a:gd name="T93" fmla="*/ 92 h 201"/>
                <a:gd name="T94" fmla="*/ 207 w 254"/>
                <a:gd name="T95" fmla="*/ 94 h 201"/>
                <a:gd name="T96" fmla="*/ 238 w 254"/>
                <a:gd name="T97" fmla="*/ 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4" h="201">
                  <a:moveTo>
                    <a:pt x="238" y="69"/>
                  </a:moveTo>
                  <a:cubicBezTo>
                    <a:pt x="242" y="68"/>
                    <a:pt x="244" y="67"/>
                    <a:pt x="244" y="65"/>
                  </a:cubicBezTo>
                  <a:cubicBezTo>
                    <a:pt x="244" y="64"/>
                    <a:pt x="244" y="64"/>
                    <a:pt x="244" y="64"/>
                  </a:cubicBezTo>
                  <a:cubicBezTo>
                    <a:pt x="245" y="63"/>
                    <a:pt x="245" y="63"/>
                    <a:pt x="245" y="63"/>
                  </a:cubicBezTo>
                  <a:cubicBezTo>
                    <a:pt x="246" y="63"/>
                    <a:pt x="246" y="63"/>
                    <a:pt x="246" y="63"/>
                  </a:cubicBezTo>
                  <a:cubicBezTo>
                    <a:pt x="254" y="63"/>
                    <a:pt x="254" y="63"/>
                    <a:pt x="254" y="63"/>
                  </a:cubicBezTo>
                  <a:cubicBezTo>
                    <a:pt x="254" y="58"/>
                    <a:pt x="254" y="58"/>
                    <a:pt x="254" y="58"/>
                  </a:cubicBezTo>
                  <a:cubicBezTo>
                    <a:pt x="252" y="58"/>
                    <a:pt x="250" y="57"/>
                    <a:pt x="248" y="55"/>
                  </a:cubicBezTo>
                  <a:cubicBezTo>
                    <a:pt x="236" y="44"/>
                    <a:pt x="236" y="44"/>
                    <a:pt x="236" y="44"/>
                  </a:cubicBezTo>
                  <a:cubicBezTo>
                    <a:pt x="236" y="44"/>
                    <a:pt x="236" y="44"/>
                    <a:pt x="236" y="44"/>
                  </a:cubicBezTo>
                  <a:cubicBezTo>
                    <a:pt x="230" y="29"/>
                    <a:pt x="230" y="29"/>
                    <a:pt x="230" y="29"/>
                  </a:cubicBezTo>
                  <a:cubicBezTo>
                    <a:pt x="223" y="22"/>
                    <a:pt x="223" y="22"/>
                    <a:pt x="223" y="22"/>
                  </a:cubicBezTo>
                  <a:cubicBezTo>
                    <a:pt x="214" y="21"/>
                    <a:pt x="208" y="21"/>
                    <a:pt x="203" y="22"/>
                  </a:cubicBezTo>
                  <a:cubicBezTo>
                    <a:pt x="201" y="22"/>
                    <a:pt x="201" y="22"/>
                    <a:pt x="201" y="22"/>
                  </a:cubicBezTo>
                  <a:cubicBezTo>
                    <a:pt x="202" y="27"/>
                    <a:pt x="202" y="27"/>
                    <a:pt x="202" y="27"/>
                  </a:cubicBezTo>
                  <a:cubicBezTo>
                    <a:pt x="202" y="28"/>
                    <a:pt x="202" y="28"/>
                    <a:pt x="202" y="28"/>
                  </a:cubicBezTo>
                  <a:cubicBezTo>
                    <a:pt x="202" y="29"/>
                    <a:pt x="202" y="29"/>
                    <a:pt x="202" y="29"/>
                  </a:cubicBezTo>
                  <a:cubicBezTo>
                    <a:pt x="200" y="29"/>
                    <a:pt x="200" y="29"/>
                    <a:pt x="200" y="29"/>
                  </a:cubicBezTo>
                  <a:cubicBezTo>
                    <a:pt x="194" y="32"/>
                    <a:pt x="194" y="32"/>
                    <a:pt x="194" y="32"/>
                  </a:cubicBezTo>
                  <a:cubicBezTo>
                    <a:pt x="193" y="31"/>
                    <a:pt x="193" y="31"/>
                    <a:pt x="193" y="31"/>
                  </a:cubicBezTo>
                  <a:cubicBezTo>
                    <a:pt x="188" y="26"/>
                    <a:pt x="184" y="24"/>
                    <a:pt x="182" y="25"/>
                  </a:cubicBezTo>
                  <a:cubicBezTo>
                    <a:pt x="168" y="32"/>
                    <a:pt x="160" y="35"/>
                    <a:pt x="158" y="33"/>
                  </a:cubicBezTo>
                  <a:cubicBezTo>
                    <a:pt x="156" y="34"/>
                    <a:pt x="154" y="35"/>
                    <a:pt x="152" y="38"/>
                  </a:cubicBezTo>
                  <a:cubicBezTo>
                    <a:pt x="150" y="40"/>
                    <a:pt x="150" y="40"/>
                    <a:pt x="150" y="40"/>
                  </a:cubicBezTo>
                  <a:cubicBezTo>
                    <a:pt x="149" y="38"/>
                    <a:pt x="149" y="38"/>
                    <a:pt x="149" y="38"/>
                  </a:cubicBezTo>
                  <a:cubicBezTo>
                    <a:pt x="145" y="34"/>
                    <a:pt x="143" y="31"/>
                    <a:pt x="143" y="29"/>
                  </a:cubicBezTo>
                  <a:cubicBezTo>
                    <a:pt x="143" y="27"/>
                    <a:pt x="146" y="24"/>
                    <a:pt x="150" y="19"/>
                  </a:cubicBezTo>
                  <a:cubicBezTo>
                    <a:pt x="156" y="12"/>
                    <a:pt x="159" y="9"/>
                    <a:pt x="159" y="8"/>
                  </a:cubicBezTo>
                  <a:cubicBezTo>
                    <a:pt x="158" y="6"/>
                    <a:pt x="158" y="6"/>
                    <a:pt x="158" y="6"/>
                  </a:cubicBezTo>
                  <a:cubicBezTo>
                    <a:pt x="156" y="5"/>
                    <a:pt x="153" y="7"/>
                    <a:pt x="149" y="10"/>
                  </a:cubicBezTo>
                  <a:cubicBezTo>
                    <a:pt x="145" y="13"/>
                    <a:pt x="142" y="14"/>
                    <a:pt x="141" y="14"/>
                  </a:cubicBezTo>
                  <a:cubicBezTo>
                    <a:pt x="140" y="14"/>
                    <a:pt x="139" y="12"/>
                    <a:pt x="139" y="10"/>
                  </a:cubicBezTo>
                  <a:cubicBezTo>
                    <a:pt x="138" y="10"/>
                    <a:pt x="138" y="10"/>
                    <a:pt x="138" y="10"/>
                  </a:cubicBezTo>
                  <a:cubicBezTo>
                    <a:pt x="135" y="3"/>
                    <a:pt x="135" y="3"/>
                    <a:pt x="135" y="3"/>
                  </a:cubicBezTo>
                  <a:cubicBezTo>
                    <a:pt x="127" y="8"/>
                    <a:pt x="127" y="8"/>
                    <a:pt x="127" y="8"/>
                  </a:cubicBezTo>
                  <a:cubicBezTo>
                    <a:pt x="126" y="9"/>
                    <a:pt x="126" y="9"/>
                    <a:pt x="126" y="9"/>
                  </a:cubicBezTo>
                  <a:cubicBezTo>
                    <a:pt x="126" y="8"/>
                    <a:pt x="126" y="8"/>
                    <a:pt x="126" y="8"/>
                  </a:cubicBezTo>
                  <a:cubicBezTo>
                    <a:pt x="126" y="8"/>
                    <a:pt x="126" y="8"/>
                    <a:pt x="126" y="8"/>
                  </a:cubicBezTo>
                  <a:cubicBezTo>
                    <a:pt x="120" y="5"/>
                    <a:pt x="115" y="3"/>
                    <a:pt x="110" y="1"/>
                  </a:cubicBezTo>
                  <a:cubicBezTo>
                    <a:pt x="106" y="0"/>
                    <a:pt x="102" y="1"/>
                    <a:pt x="99" y="6"/>
                  </a:cubicBezTo>
                  <a:cubicBezTo>
                    <a:pt x="102" y="12"/>
                    <a:pt x="102" y="12"/>
                    <a:pt x="102" y="12"/>
                  </a:cubicBezTo>
                  <a:cubicBezTo>
                    <a:pt x="105" y="18"/>
                    <a:pt x="106" y="22"/>
                    <a:pt x="105" y="24"/>
                  </a:cubicBezTo>
                  <a:cubicBezTo>
                    <a:pt x="104" y="26"/>
                    <a:pt x="103" y="27"/>
                    <a:pt x="102" y="27"/>
                  </a:cubicBezTo>
                  <a:cubicBezTo>
                    <a:pt x="99" y="28"/>
                    <a:pt x="96" y="27"/>
                    <a:pt x="91" y="23"/>
                  </a:cubicBezTo>
                  <a:cubicBezTo>
                    <a:pt x="88" y="21"/>
                    <a:pt x="85" y="19"/>
                    <a:pt x="82" y="18"/>
                  </a:cubicBezTo>
                  <a:cubicBezTo>
                    <a:pt x="78" y="16"/>
                    <a:pt x="78" y="16"/>
                    <a:pt x="78" y="16"/>
                  </a:cubicBezTo>
                  <a:cubicBezTo>
                    <a:pt x="78" y="16"/>
                    <a:pt x="78" y="16"/>
                    <a:pt x="78" y="16"/>
                  </a:cubicBezTo>
                  <a:cubicBezTo>
                    <a:pt x="78" y="16"/>
                    <a:pt x="78" y="16"/>
                    <a:pt x="78" y="16"/>
                  </a:cubicBezTo>
                  <a:cubicBezTo>
                    <a:pt x="78" y="17"/>
                    <a:pt x="78" y="17"/>
                    <a:pt x="78" y="17"/>
                  </a:cubicBezTo>
                  <a:cubicBezTo>
                    <a:pt x="78" y="26"/>
                    <a:pt x="78" y="26"/>
                    <a:pt x="78" y="26"/>
                  </a:cubicBezTo>
                  <a:cubicBezTo>
                    <a:pt x="72" y="33"/>
                    <a:pt x="72" y="33"/>
                    <a:pt x="72" y="33"/>
                  </a:cubicBezTo>
                  <a:cubicBezTo>
                    <a:pt x="72" y="40"/>
                    <a:pt x="72" y="40"/>
                    <a:pt x="72" y="40"/>
                  </a:cubicBezTo>
                  <a:cubicBezTo>
                    <a:pt x="74" y="47"/>
                    <a:pt x="74" y="47"/>
                    <a:pt x="74" y="47"/>
                  </a:cubicBezTo>
                  <a:cubicBezTo>
                    <a:pt x="75" y="47"/>
                    <a:pt x="75" y="47"/>
                    <a:pt x="75" y="47"/>
                  </a:cubicBezTo>
                  <a:cubicBezTo>
                    <a:pt x="70" y="54"/>
                    <a:pt x="70" y="54"/>
                    <a:pt x="70" y="54"/>
                  </a:cubicBezTo>
                  <a:cubicBezTo>
                    <a:pt x="68" y="60"/>
                    <a:pt x="68" y="60"/>
                    <a:pt x="68" y="60"/>
                  </a:cubicBezTo>
                  <a:cubicBezTo>
                    <a:pt x="68" y="61"/>
                    <a:pt x="68" y="61"/>
                    <a:pt x="68" y="61"/>
                  </a:cubicBezTo>
                  <a:cubicBezTo>
                    <a:pt x="62" y="67"/>
                    <a:pt x="62" y="67"/>
                    <a:pt x="62" y="67"/>
                  </a:cubicBezTo>
                  <a:cubicBezTo>
                    <a:pt x="52" y="90"/>
                    <a:pt x="52" y="90"/>
                    <a:pt x="52" y="90"/>
                  </a:cubicBezTo>
                  <a:cubicBezTo>
                    <a:pt x="52" y="102"/>
                    <a:pt x="52" y="102"/>
                    <a:pt x="52" y="102"/>
                  </a:cubicBezTo>
                  <a:cubicBezTo>
                    <a:pt x="52" y="102"/>
                    <a:pt x="52" y="102"/>
                    <a:pt x="52" y="102"/>
                  </a:cubicBezTo>
                  <a:cubicBezTo>
                    <a:pt x="30" y="115"/>
                    <a:pt x="30" y="115"/>
                    <a:pt x="30" y="115"/>
                  </a:cubicBezTo>
                  <a:cubicBezTo>
                    <a:pt x="29" y="117"/>
                    <a:pt x="29" y="117"/>
                    <a:pt x="29" y="117"/>
                  </a:cubicBezTo>
                  <a:cubicBezTo>
                    <a:pt x="32" y="124"/>
                    <a:pt x="32" y="124"/>
                    <a:pt x="32" y="124"/>
                  </a:cubicBezTo>
                  <a:cubicBezTo>
                    <a:pt x="32" y="124"/>
                    <a:pt x="32" y="124"/>
                    <a:pt x="32" y="124"/>
                  </a:cubicBezTo>
                  <a:cubicBezTo>
                    <a:pt x="32" y="124"/>
                    <a:pt x="32" y="124"/>
                    <a:pt x="32" y="124"/>
                  </a:cubicBezTo>
                  <a:cubicBezTo>
                    <a:pt x="30" y="133"/>
                    <a:pt x="30" y="133"/>
                    <a:pt x="30" y="133"/>
                  </a:cubicBezTo>
                  <a:cubicBezTo>
                    <a:pt x="21" y="132"/>
                    <a:pt x="21" y="132"/>
                    <a:pt x="21" y="132"/>
                  </a:cubicBezTo>
                  <a:cubicBezTo>
                    <a:pt x="19" y="142"/>
                    <a:pt x="19" y="142"/>
                    <a:pt x="19" y="142"/>
                  </a:cubicBezTo>
                  <a:cubicBezTo>
                    <a:pt x="8" y="142"/>
                    <a:pt x="8" y="142"/>
                    <a:pt x="8" y="142"/>
                  </a:cubicBezTo>
                  <a:cubicBezTo>
                    <a:pt x="5" y="146"/>
                    <a:pt x="5" y="146"/>
                    <a:pt x="5" y="146"/>
                  </a:cubicBezTo>
                  <a:cubicBezTo>
                    <a:pt x="5" y="146"/>
                    <a:pt x="5" y="146"/>
                    <a:pt x="5" y="146"/>
                  </a:cubicBezTo>
                  <a:cubicBezTo>
                    <a:pt x="2" y="153"/>
                    <a:pt x="2" y="153"/>
                    <a:pt x="2" y="153"/>
                  </a:cubicBezTo>
                  <a:cubicBezTo>
                    <a:pt x="0" y="178"/>
                    <a:pt x="0" y="178"/>
                    <a:pt x="0" y="178"/>
                  </a:cubicBezTo>
                  <a:cubicBezTo>
                    <a:pt x="2" y="184"/>
                    <a:pt x="2" y="184"/>
                    <a:pt x="2" y="184"/>
                  </a:cubicBezTo>
                  <a:cubicBezTo>
                    <a:pt x="3" y="184"/>
                    <a:pt x="3" y="184"/>
                    <a:pt x="3" y="184"/>
                  </a:cubicBezTo>
                  <a:cubicBezTo>
                    <a:pt x="3" y="190"/>
                    <a:pt x="3" y="190"/>
                    <a:pt x="3" y="190"/>
                  </a:cubicBezTo>
                  <a:cubicBezTo>
                    <a:pt x="8" y="196"/>
                    <a:pt x="8" y="196"/>
                    <a:pt x="8" y="196"/>
                  </a:cubicBezTo>
                  <a:cubicBezTo>
                    <a:pt x="8" y="196"/>
                    <a:pt x="8" y="196"/>
                    <a:pt x="8" y="196"/>
                  </a:cubicBezTo>
                  <a:cubicBezTo>
                    <a:pt x="8" y="201"/>
                    <a:pt x="8" y="201"/>
                    <a:pt x="8" y="201"/>
                  </a:cubicBezTo>
                  <a:cubicBezTo>
                    <a:pt x="21" y="200"/>
                    <a:pt x="21" y="200"/>
                    <a:pt x="21" y="200"/>
                  </a:cubicBezTo>
                  <a:cubicBezTo>
                    <a:pt x="22" y="199"/>
                    <a:pt x="22" y="199"/>
                    <a:pt x="22" y="199"/>
                  </a:cubicBezTo>
                  <a:cubicBezTo>
                    <a:pt x="22" y="199"/>
                    <a:pt x="22" y="199"/>
                    <a:pt x="22" y="199"/>
                  </a:cubicBezTo>
                  <a:cubicBezTo>
                    <a:pt x="22" y="199"/>
                    <a:pt x="22" y="199"/>
                    <a:pt x="22" y="199"/>
                  </a:cubicBezTo>
                  <a:cubicBezTo>
                    <a:pt x="22" y="198"/>
                    <a:pt x="22" y="198"/>
                    <a:pt x="22" y="198"/>
                  </a:cubicBezTo>
                  <a:cubicBezTo>
                    <a:pt x="26" y="194"/>
                    <a:pt x="26" y="194"/>
                    <a:pt x="26" y="194"/>
                  </a:cubicBezTo>
                  <a:cubicBezTo>
                    <a:pt x="18" y="186"/>
                    <a:pt x="18" y="186"/>
                    <a:pt x="18" y="186"/>
                  </a:cubicBezTo>
                  <a:cubicBezTo>
                    <a:pt x="17" y="186"/>
                    <a:pt x="17" y="186"/>
                    <a:pt x="17" y="186"/>
                  </a:cubicBezTo>
                  <a:cubicBezTo>
                    <a:pt x="12" y="182"/>
                    <a:pt x="12" y="182"/>
                    <a:pt x="12" y="182"/>
                  </a:cubicBezTo>
                  <a:cubicBezTo>
                    <a:pt x="12" y="182"/>
                    <a:pt x="12" y="182"/>
                    <a:pt x="12" y="182"/>
                  </a:cubicBezTo>
                  <a:cubicBezTo>
                    <a:pt x="12" y="181"/>
                    <a:pt x="12" y="181"/>
                    <a:pt x="12" y="181"/>
                  </a:cubicBezTo>
                  <a:cubicBezTo>
                    <a:pt x="12" y="173"/>
                    <a:pt x="12" y="173"/>
                    <a:pt x="12" y="173"/>
                  </a:cubicBezTo>
                  <a:cubicBezTo>
                    <a:pt x="18" y="173"/>
                    <a:pt x="18" y="173"/>
                    <a:pt x="18" y="173"/>
                  </a:cubicBezTo>
                  <a:cubicBezTo>
                    <a:pt x="19" y="170"/>
                    <a:pt x="19" y="170"/>
                    <a:pt x="19" y="170"/>
                  </a:cubicBezTo>
                  <a:cubicBezTo>
                    <a:pt x="16" y="162"/>
                    <a:pt x="16" y="162"/>
                    <a:pt x="16" y="162"/>
                  </a:cubicBezTo>
                  <a:cubicBezTo>
                    <a:pt x="32" y="162"/>
                    <a:pt x="32" y="162"/>
                    <a:pt x="32" y="162"/>
                  </a:cubicBezTo>
                  <a:cubicBezTo>
                    <a:pt x="60" y="149"/>
                    <a:pt x="60" y="149"/>
                    <a:pt x="60" y="149"/>
                  </a:cubicBezTo>
                  <a:cubicBezTo>
                    <a:pt x="63" y="143"/>
                    <a:pt x="63" y="143"/>
                    <a:pt x="63" y="143"/>
                  </a:cubicBezTo>
                  <a:cubicBezTo>
                    <a:pt x="64" y="141"/>
                    <a:pt x="64" y="141"/>
                    <a:pt x="64" y="141"/>
                  </a:cubicBezTo>
                  <a:cubicBezTo>
                    <a:pt x="70" y="144"/>
                    <a:pt x="70" y="144"/>
                    <a:pt x="70" y="144"/>
                  </a:cubicBezTo>
                  <a:cubicBezTo>
                    <a:pt x="70" y="144"/>
                    <a:pt x="70" y="144"/>
                    <a:pt x="70" y="144"/>
                  </a:cubicBezTo>
                  <a:cubicBezTo>
                    <a:pt x="70" y="145"/>
                    <a:pt x="70" y="145"/>
                    <a:pt x="70" y="145"/>
                  </a:cubicBezTo>
                  <a:cubicBezTo>
                    <a:pt x="73" y="148"/>
                    <a:pt x="73" y="148"/>
                    <a:pt x="73" y="148"/>
                  </a:cubicBezTo>
                  <a:cubicBezTo>
                    <a:pt x="76" y="147"/>
                    <a:pt x="76" y="147"/>
                    <a:pt x="76" y="147"/>
                  </a:cubicBezTo>
                  <a:cubicBezTo>
                    <a:pt x="75" y="141"/>
                    <a:pt x="75" y="141"/>
                    <a:pt x="75" y="141"/>
                  </a:cubicBezTo>
                  <a:cubicBezTo>
                    <a:pt x="84" y="141"/>
                    <a:pt x="84" y="141"/>
                    <a:pt x="84" y="141"/>
                  </a:cubicBezTo>
                  <a:cubicBezTo>
                    <a:pt x="93" y="143"/>
                    <a:pt x="93" y="143"/>
                    <a:pt x="93" y="143"/>
                  </a:cubicBezTo>
                  <a:cubicBezTo>
                    <a:pt x="96" y="137"/>
                    <a:pt x="96" y="137"/>
                    <a:pt x="96" y="137"/>
                  </a:cubicBezTo>
                  <a:cubicBezTo>
                    <a:pt x="97" y="136"/>
                    <a:pt x="97" y="136"/>
                    <a:pt x="97" y="136"/>
                  </a:cubicBezTo>
                  <a:cubicBezTo>
                    <a:pt x="97" y="136"/>
                    <a:pt x="97" y="136"/>
                    <a:pt x="97" y="136"/>
                  </a:cubicBezTo>
                  <a:cubicBezTo>
                    <a:pt x="98" y="136"/>
                    <a:pt x="98" y="136"/>
                    <a:pt x="98" y="136"/>
                  </a:cubicBezTo>
                  <a:cubicBezTo>
                    <a:pt x="107" y="133"/>
                    <a:pt x="107" y="133"/>
                    <a:pt x="107" y="133"/>
                  </a:cubicBezTo>
                  <a:cubicBezTo>
                    <a:pt x="109" y="119"/>
                    <a:pt x="109" y="119"/>
                    <a:pt x="109" y="119"/>
                  </a:cubicBezTo>
                  <a:cubicBezTo>
                    <a:pt x="119" y="128"/>
                    <a:pt x="119" y="128"/>
                    <a:pt x="119" y="128"/>
                  </a:cubicBezTo>
                  <a:cubicBezTo>
                    <a:pt x="123" y="128"/>
                    <a:pt x="123" y="128"/>
                    <a:pt x="123" y="128"/>
                  </a:cubicBezTo>
                  <a:cubicBezTo>
                    <a:pt x="125" y="126"/>
                    <a:pt x="125" y="126"/>
                    <a:pt x="125" y="126"/>
                  </a:cubicBezTo>
                  <a:cubicBezTo>
                    <a:pt x="124" y="96"/>
                    <a:pt x="124" y="96"/>
                    <a:pt x="124" y="96"/>
                  </a:cubicBezTo>
                  <a:cubicBezTo>
                    <a:pt x="124" y="95"/>
                    <a:pt x="124" y="95"/>
                    <a:pt x="124" y="95"/>
                  </a:cubicBezTo>
                  <a:cubicBezTo>
                    <a:pt x="124" y="93"/>
                    <a:pt x="124" y="93"/>
                    <a:pt x="124" y="93"/>
                  </a:cubicBezTo>
                  <a:cubicBezTo>
                    <a:pt x="130" y="94"/>
                    <a:pt x="130" y="94"/>
                    <a:pt x="130" y="94"/>
                  </a:cubicBezTo>
                  <a:cubicBezTo>
                    <a:pt x="131" y="94"/>
                    <a:pt x="131" y="94"/>
                    <a:pt x="131" y="94"/>
                  </a:cubicBezTo>
                  <a:cubicBezTo>
                    <a:pt x="132" y="95"/>
                    <a:pt x="132" y="95"/>
                    <a:pt x="132" y="95"/>
                  </a:cubicBezTo>
                  <a:cubicBezTo>
                    <a:pt x="132" y="95"/>
                    <a:pt x="132" y="95"/>
                    <a:pt x="132" y="95"/>
                  </a:cubicBezTo>
                  <a:cubicBezTo>
                    <a:pt x="143" y="115"/>
                    <a:pt x="143" y="115"/>
                    <a:pt x="143" y="115"/>
                  </a:cubicBezTo>
                  <a:cubicBezTo>
                    <a:pt x="156" y="113"/>
                    <a:pt x="156" y="113"/>
                    <a:pt x="156" y="113"/>
                  </a:cubicBezTo>
                  <a:cubicBezTo>
                    <a:pt x="159" y="112"/>
                    <a:pt x="159" y="112"/>
                    <a:pt x="159" y="112"/>
                  </a:cubicBezTo>
                  <a:cubicBezTo>
                    <a:pt x="161" y="108"/>
                    <a:pt x="161" y="108"/>
                    <a:pt x="161" y="108"/>
                  </a:cubicBezTo>
                  <a:cubicBezTo>
                    <a:pt x="157" y="104"/>
                    <a:pt x="157" y="104"/>
                    <a:pt x="157" y="104"/>
                  </a:cubicBezTo>
                  <a:cubicBezTo>
                    <a:pt x="156" y="103"/>
                    <a:pt x="156" y="103"/>
                    <a:pt x="156" y="103"/>
                  </a:cubicBezTo>
                  <a:cubicBezTo>
                    <a:pt x="165" y="100"/>
                    <a:pt x="165" y="100"/>
                    <a:pt x="165" y="100"/>
                  </a:cubicBezTo>
                  <a:cubicBezTo>
                    <a:pt x="166" y="99"/>
                    <a:pt x="166" y="99"/>
                    <a:pt x="166" y="99"/>
                  </a:cubicBezTo>
                  <a:cubicBezTo>
                    <a:pt x="166" y="99"/>
                    <a:pt x="166" y="99"/>
                    <a:pt x="166" y="99"/>
                  </a:cubicBezTo>
                  <a:cubicBezTo>
                    <a:pt x="170" y="103"/>
                    <a:pt x="170" y="103"/>
                    <a:pt x="170" y="103"/>
                  </a:cubicBezTo>
                  <a:cubicBezTo>
                    <a:pt x="173" y="101"/>
                    <a:pt x="173" y="101"/>
                    <a:pt x="173" y="101"/>
                  </a:cubicBezTo>
                  <a:cubicBezTo>
                    <a:pt x="173" y="95"/>
                    <a:pt x="173" y="95"/>
                    <a:pt x="173" y="95"/>
                  </a:cubicBezTo>
                  <a:cubicBezTo>
                    <a:pt x="175" y="95"/>
                    <a:pt x="175" y="95"/>
                    <a:pt x="175" y="95"/>
                  </a:cubicBezTo>
                  <a:cubicBezTo>
                    <a:pt x="182" y="95"/>
                    <a:pt x="182" y="95"/>
                    <a:pt x="182" y="95"/>
                  </a:cubicBezTo>
                  <a:cubicBezTo>
                    <a:pt x="186" y="95"/>
                    <a:pt x="190" y="98"/>
                    <a:pt x="193" y="101"/>
                  </a:cubicBezTo>
                  <a:cubicBezTo>
                    <a:pt x="194" y="103"/>
                    <a:pt x="194" y="103"/>
                    <a:pt x="194" y="103"/>
                  </a:cubicBezTo>
                  <a:cubicBezTo>
                    <a:pt x="196" y="93"/>
                    <a:pt x="196" y="93"/>
                    <a:pt x="196" y="93"/>
                  </a:cubicBezTo>
                  <a:cubicBezTo>
                    <a:pt x="198" y="91"/>
                    <a:pt x="201" y="90"/>
                    <a:pt x="206" y="92"/>
                  </a:cubicBezTo>
                  <a:cubicBezTo>
                    <a:pt x="207" y="93"/>
                    <a:pt x="207" y="93"/>
                    <a:pt x="207" y="93"/>
                  </a:cubicBezTo>
                  <a:cubicBezTo>
                    <a:pt x="207" y="93"/>
                    <a:pt x="207" y="93"/>
                    <a:pt x="207" y="93"/>
                  </a:cubicBezTo>
                  <a:cubicBezTo>
                    <a:pt x="207" y="94"/>
                    <a:pt x="207" y="94"/>
                    <a:pt x="207" y="94"/>
                  </a:cubicBezTo>
                  <a:cubicBezTo>
                    <a:pt x="208" y="94"/>
                    <a:pt x="208" y="94"/>
                    <a:pt x="209" y="94"/>
                  </a:cubicBezTo>
                  <a:cubicBezTo>
                    <a:pt x="211" y="94"/>
                    <a:pt x="218" y="89"/>
                    <a:pt x="230" y="80"/>
                  </a:cubicBezTo>
                  <a:cubicBezTo>
                    <a:pt x="230" y="74"/>
                    <a:pt x="233" y="70"/>
                    <a:pt x="238" y="69"/>
                  </a:cubicBezTo>
                  <a:close/>
                </a:path>
              </a:pathLst>
            </a:custGeom>
            <a:solidFill>
              <a:srgbClr val="005696"/>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21"/>
            <p:cNvSpPr>
              <a:spLocks/>
            </p:cNvSpPr>
            <p:nvPr/>
          </p:nvSpPr>
          <p:spPr bwMode="auto">
            <a:xfrm>
              <a:off x="6403219" y="4460034"/>
              <a:ext cx="571500" cy="777875"/>
            </a:xfrm>
            <a:custGeom>
              <a:avLst/>
              <a:gdLst>
                <a:gd name="T0" fmla="*/ 119 w 152"/>
                <a:gd name="T1" fmla="*/ 8 h 207"/>
                <a:gd name="T2" fmla="*/ 106 w 152"/>
                <a:gd name="T3" fmla="*/ 3 h 207"/>
                <a:gd name="T4" fmla="*/ 88 w 152"/>
                <a:gd name="T5" fmla="*/ 16 h 207"/>
                <a:gd name="T6" fmla="*/ 76 w 152"/>
                <a:gd name="T7" fmla="*/ 11 h 207"/>
                <a:gd name="T8" fmla="*/ 76 w 152"/>
                <a:gd name="T9" fmla="*/ 12 h 207"/>
                <a:gd name="T10" fmla="*/ 54 w 152"/>
                <a:gd name="T11" fmla="*/ 17 h 207"/>
                <a:gd name="T12" fmla="*/ 42 w 152"/>
                <a:gd name="T13" fmla="*/ 18 h 207"/>
                <a:gd name="T14" fmla="*/ 34 w 152"/>
                <a:gd name="T15" fmla="*/ 27 h 207"/>
                <a:gd name="T16" fmla="*/ 20 w 152"/>
                <a:gd name="T17" fmla="*/ 28 h 207"/>
                <a:gd name="T18" fmla="*/ 10 w 152"/>
                <a:gd name="T19" fmla="*/ 44 h 207"/>
                <a:gd name="T20" fmla="*/ 11 w 152"/>
                <a:gd name="T21" fmla="*/ 46 h 207"/>
                <a:gd name="T22" fmla="*/ 17 w 152"/>
                <a:gd name="T23" fmla="*/ 69 h 207"/>
                <a:gd name="T24" fmla="*/ 17 w 152"/>
                <a:gd name="T25" fmla="*/ 72 h 207"/>
                <a:gd name="T26" fmla="*/ 16 w 152"/>
                <a:gd name="T27" fmla="*/ 72 h 207"/>
                <a:gd name="T28" fmla="*/ 0 w 152"/>
                <a:gd name="T29" fmla="*/ 94 h 207"/>
                <a:gd name="T30" fmla="*/ 6 w 152"/>
                <a:gd name="T31" fmla="*/ 98 h 207"/>
                <a:gd name="T32" fmla="*/ 12 w 152"/>
                <a:gd name="T33" fmla="*/ 131 h 207"/>
                <a:gd name="T34" fmla="*/ 20 w 152"/>
                <a:gd name="T35" fmla="*/ 143 h 207"/>
                <a:gd name="T36" fmla="*/ 21 w 152"/>
                <a:gd name="T37" fmla="*/ 152 h 207"/>
                <a:gd name="T38" fmla="*/ 22 w 152"/>
                <a:gd name="T39" fmla="*/ 181 h 207"/>
                <a:gd name="T40" fmla="*/ 26 w 152"/>
                <a:gd name="T41" fmla="*/ 181 h 207"/>
                <a:gd name="T42" fmla="*/ 43 w 152"/>
                <a:gd name="T43" fmla="*/ 181 h 207"/>
                <a:gd name="T44" fmla="*/ 28 w 152"/>
                <a:gd name="T45" fmla="*/ 203 h 207"/>
                <a:gd name="T46" fmla="*/ 40 w 152"/>
                <a:gd name="T47" fmla="*/ 203 h 207"/>
                <a:gd name="T48" fmla="*/ 75 w 152"/>
                <a:gd name="T49" fmla="*/ 201 h 207"/>
                <a:gd name="T50" fmla="*/ 77 w 152"/>
                <a:gd name="T51" fmla="*/ 195 h 207"/>
                <a:gd name="T52" fmla="*/ 77 w 152"/>
                <a:gd name="T53" fmla="*/ 190 h 207"/>
                <a:gd name="T54" fmla="*/ 75 w 152"/>
                <a:gd name="T55" fmla="*/ 179 h 207"/>
                <a:gd name="T56" fmla="*/ 83 w 152"/>
                <a:gd name="T57" fmla="*/ 173 h 207"/>
                <a:gd name="T58" fmla="*/ 81 w 152"/>
                <a:gd name="T59" fmla="*/ 168 h 207"/>
                <a:gd name="T60" fmla="*/ 81 w 152"/>
                <a:gd name="T61" fmla="*/ 167 h 207"/>
                <a:gd name="T62" fmla="*/ 85 w 152"/>
                <a:gd name="T63" fmla="*/ 154 h 207"/>
                <a:gd name="T64" fmla="*/ 89 w 152"/>
                <a:gd name="T65" fmla="*/ 149 h 207"/>
                <a:gd name="T66" fmla="*/ 93 w 152"/>
                <a:gd name="T67" fmla="*/ 146 h 207"/>
                <a:gd name="T68" fmla="*/ 100 w 152"/>
                <a:gd name="T69" fmla="*/ 130 h 207"/>
                <a:gd name="T70" fmla="*/ 103 w 152"/>
                <a:gd name="T71" fmla="*/ 128 h 207"/>
                <a:gd name="T72" fmla="*/ 99 w 152"/>
                <a:gd name="T73" fmla="*/ 111 h 207"/>
                <a:gd name="T74" fmla="*/ 112 w 152"/>
                <a:gd name="T75" fmla="*/ 100 h 207"/>
                <a:gd name="T76" fmla="*/ 110 w 152"/>
                <a:gd name="T77" fmla="*/ 85 h 207"/>
                <a:gd name="T78" fmla="*/ 125 w 152"/>
                <a:gd name="T79" fmla="*/ 68 h 207"/>
                <a:gd name="T80" fmla="*/ 131 w 152"/>
                <a:gd name="T81" fmla="*/ 70 h 207"/>
                <a:gd name="T82" fmla="*/ 142 w 152"/>
                <a:gd name="T83" fmla="*/ 64 h 207"/>
                <a:gd name="T84" fmla="*/ 142 w 152"/>
                <a:gd name="T85" fmla="*/ 64 h 207"/>
                <a:gd name="T86" fmla="*/ 148 w 152"/>
                <a:gd name="T87" fmla="*/ 60 h 207"/>
                <a:gd name="T88" fmla="*/ 148 w 152"/>
                <a:gd name="T89" fmla="*/ 53 h 207"/>
                <a:gd name="T90" fmla="*/ 150 w 152"/>
                <a:gd name="T91" fmla="*/ 51 h 207"/>
                <a:gd name="T92" fmla="*/ 152 w 152"/>
                <a:gd name="T93" fmla="*/ 48 h 207"/>
                <a:gd name="T94" fmla="*/ 138 w 152"/>
                <a:gd name="T95" fmla="*/ 26 h 207"/>
                <a:gd name="T96" fmla="*/ 132 w 152"/>
                <a:gd name="T97" fmla="*/ 1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 h="207">
                  <a:moveTo>
                    <a:pt x="120" y="8"/>
                  </a:moveTo>
                  <a:cubicBezTo>
                    <a:pt x="119" y="8"/>
                    <a:pt x="119" y="8"/>
                    <a:pt x="119" y="8"/>
                  </a:cubicBezTo>
                  <a:cubicBezTo>
                    <a:pt x="110" y="0"/>
                    <a:pt x="110" y="0"/>
                    <a:pt x="110" y="0"/>
                  </a:cubicBezTo>
                  <a:cubicBezTo>
                    <a:pt x="106" y="3"/>
                    <a:pt x="106" y="3"/>
                    <a:pt x="106" y="3"/>
                  </a:cubicBezTo>
                  <a:cubicBezTo>
                    <a:pt x="102" y="10"/>
                    <a:pt x="98" y="14"/>
                    <a:pt x="92" y="16"/>
                  </a:cubicBezTo>
                  <a:cubicBezTo>
                    <a:pt x="91" y="17"/>
                    <a:pt x="89" y="17"/>
                    <a:pt x="88" y="16"/>
                  </a:cubicBezTo>
                  <a:cubicBezTo>
                    <a:pt x="86" y="14"/>
                    <a:pt x="87" y="9"/>
                    <a:pt x="90" y="2"/>
                  </a:cubicBezTo>
                  <a:cubicBezTo>
                    <a:pt x="76" y="11"/>
                    <a:pt x="76" y="11"/>
                    <a:pt x="76" y="11"/>
                  </a:cubicBezTo>
                  <a:cubicBezTo>
                    <a:pt x="76" y="12"/>
                    <a:pt x="76" y="12"/>
                    <a:pt x="76" y="12"/>
                  </a:cubicBezTo>
                  <a:cubicBezTo>
                    <a:pt x="76" y="12"/>
                    <a:pt x="76" y="12"/>
                    <a:pt x="76" y="12"/>
                  </a:cubicBezTo>
                  <a:cubicBezTo>
                    <a:pt x="64" y="12"/>
                    <a:pt x="64" y="12"/>
                    <a:pt x="64" y="12"/>
                  </a:cubicBezTo>
                  <a:cubicBezTo>
                    <a:pt x="54" y="17"/>
                    <a:pt x="54" y="17"/>
                    <a:pt x="54" y="17"/>
                  </a:cubicBezTo>
                  <a:cubicBezTo>
                    <a:pt x="54" y="18"/>
                    <a:pt x="54" y="18"/>
                    <a:pt x="54" y="18"/>
                  </a:cubicBezTo>
                  <a:cubicBezTo>
                    <a:pt x="42" y="18"/>
                    <a:pt x="42" y="18"/>
                    <a:pt x="42" y="18"/>
                  </a:cubicBezTo>
                  <a:cubicBezTo>
                    <a:pt x="36" y="21"/>
                    <a:pt x="36" y="21"/>
                    <a:pt x="36" y="21"/>
                  </a:cubicBezTo>
                  <a:cubicBezTo>
                    <a:pt x="34" y="27"/>
                    <a:pt x="34" y="27"/>
                    <a:pt x="34" y="27"/>
                  </a:cubicBezTo>
                  <a:cubicBezTo>
                    <a:pt x="33" y="28"/>
                    <a:pt x="33" y="28"/>
                    <a:pt x="33" y="28"/>
                  </a:cubicBezTo>
                  <a:cubicBezTo>
                    <a:pt x="20" y="28"/>
                    <a:pt x="20" y="28"/>
                    <a:pt x="20" y="28"/>
                  </a:cubicBezTo>
                  <a:cubicBezTo>
                    <a:pt x="17" y="28"/>
                    <a:pt x="12" y="32"/>
                    <a:pt x="4" y="40"/>
                  </a:cubicBezTo>
                  <a:cubicBezTo>
                    <a:pt x="8" y="42"/>
                    <a:pt x="10" y="43"/>
                    <a:pt x="10" y="44"/>
                  </a:cubicBezTo>
                  <a:cubicBezTo>
                    <a:pt x="11" y="47"/>
                    <a:pt x="11" y="47"/>
                    <a:pt x="11" y="47"/>
                  </a:cubicBezTo>
                  <a:cubicBezTo>
                    <a:pt x="11" y="46"/>
                    <a:pt x="11" y="46"/>
                    <a:pt x="11" y="46"/>
                  </a:cubicBezTo>
                  <a:cubicBezTo>
                    <a:pt x="17" y="69"/>
                    <a:pt x="17" y="69"/>
                    <a:pt x="17" y="69"/>
                  </a:cubicBezTo>
                  <a:cubicBezTo>
                    <a:pt x="17" y="69"/>
                    <a:pt x="17" y="69"/>
                    <a:pt x="17" y="69"/>
                  </a:cubicBezTo>
                  <a:cubicBezTo>
                    <a:pt x="17" y="70"/>
                    <a:pt x="17" y="70"/>
                    <a:pt x="17" y="70"/>
                  </a:cubicBezTo>
                  <a:cubicBezTo>
                    <a:pt x="17" y="72"/>
                    <a:pt x="17" y="72"/>
                    <a:pt x="17" y="72"/>
                  </a:cubicBezTo>
                  <a:cubicBezTo>
                    <a:pt x="17" y="72"/>
                    <a:pt x="17" y="72"/>
                    <a:pt x="17" y="72"/>
                  </a:cubicBezTo>
                  <a:cubicBezTo>
                    <a:pt x="16" y="72"/>
                    <a:pt x="16" y="72"/>
                    <a:pt x="16" y="72"/>
                  </a:cubicBezTo>
                  <a:cubicBezTo>
                    <a:pt x="16" y="72"/>
                    <a:pt x="16" y="72"/>
                    <a:pt x="16" y="72"/>
                  </a:cubicBezTo>
                  <a:cubicBezTo>
                    <a:pt x="0" y="94"/>
                    <a:pt x="0" y="94"/>
                    <a:pt x="0" y="94"/>
                  </a:cubicBezTo>
                  <a:cubicBezTo>
                    <a:pt x="0" y="100"/>
                    <a:pt x="0" y="100"/>
                    <a:pt x="0" y="100"/>
                  </a:cubicBezTo>
                  <a:cubicBezTo>
                    <a:pt x="3" y="98"/>
                    <a:pt x="5" y="97"/>
                    <a:pt x="6" y="98"/>
                  </a:cubicBezTo>
                  <a:cubicBezTo>
                    <a:pt x="8" y="99"/>
                    <a:pt x="9" y="102"/>
                    <a:pt x="8" y="107"/>
                  </a:cubicBezTo>
                  <a:cubicBezTo>
                    <a:pt x="8" y="114"/>
                    <a:pt x="9" y="123"/>
                    <a:pt x="12" y="131"/>
                  </a:cubicBezTo>
                  <a:cubicBezTo>
                    <a:pt x="18" y="137"/>
                    <a:pt x="18" y="137"/>
                    <a:pt x="18" y="137"/>
                  </a:cubicBezTo>
                  <a:cubicBezTo>
                    <a:pt x="20" y="139"/>
                    <a:pt x="21" y="141"/>
                    <a:pt x="20" y="143"/>
                  </a:cubicBezTo>
                  <a:cubicBezTo>
                    <a:pt x="18" y="147"/>
                    <a:pt x="18" y="147"/>
                    <a:pt x="18" y="147"/>
                  </a:cubicBezTo>
                  <a:cubicBezTo>
                    <a:pt x="21" y="152"/>
                    <a:pt x="21" y="152"/>
                    <a:pt x="21" y="152"/>
                  </a:cubicBezTo>
                  <a:cubicBezTo>
                    <a:pt x="23" y="156"/>
                    <a:pt x="22" y="162"/>
                    <a:pt x="17" y="172"/>
                  </a:cubicBezTo>
                  <a:cubicBezTo>
                    <a:pt x="22" y="181"/>
                    <a:pt x="22" y="181"/>
                    <a:pt x="22" y="181"/>
                  </a:cubicBezTo>
                  <a:cubicBezTo>
                    <a:pt x="23" y="183"/>
                    <a:pt x="23" y="183"/>
                    <a:pt x="23" y="183"/>
                  </a:cubicBezTo>
                  <a:cubicBezTo>
                    <a:pt x="26" y="181"/>
                    <a:pt x="26" y="181"/>
                    <a:pt x="26" y="181"/>
                  </a:cubicBezTo>
                  <a:cubicBezTo>
                    <a:pt x="31" y="176"/>
                    <a:pt x="36" y="175"/>
                    <a:pt x="39" y="176"/>
                  </a:cubicBezTo>
                  <a:cubicBezTo>
                    <a:pt x="42" y="177"/>
                    <a:pt x="43" y="179"/>
                    <a:pt x="43" y="181"/>
                  </a:cubicBezTo>
                  <a:cubicBezTo>
                    <a:pt x="44" y="184"/>
                    <a:pt x="40" y="188"/>
                    <a:pt x="33" y="196"/>
                  </a:cubicBezTo>
                  <a:cubicBezTo>
                    <a:pt x="28" y="203"/>
                    <a:pt x="28" y="203"/>
                    <a:pt x="28" y="203"/>
                  </a:cubicBezTo>
                  <a:cubicBezTo>
                    <a:pt x="30" y="207"/>
                    <a:pt x="30" y="207"/>
                    <a:pt x="30" y="207"/>
                  </a:cubicBezTo>
                  <a:cubicBezTo>
                    <a:pt x="34" y="204"/>
                    <a:pt x="38" y="202"/>
                    <a:pt x="40" y="203"/>
                  </a:cubicBezTo>
                  <a:cubicBezTo>
                    <a:pt x="42" y="203"/>
                    <a:pt x="49" y="201"/>
                    <a:pt x="60" y="195"/>
                  </a:cubicBezTo>
                  <a:cubicBezTo>
                    <a:pt x="64" y="193"/>
                    <a:pt x="69" y="195"/>
                    <a:pt x="75" y="201"/>
                  </a:cubicBezTo>
                  <a:cubicBezTo>
                    <a:pt x="77" y="200"/>
                    <a:pt x="77" y="200"/>
                    <a:pt x="77" y="200"/>
                  </a:cubicBezTo>
                  <a:cubicBezTo>
                    <a:pt x="77" y="195"/>
                    <a:pt x="77" y="195"/>
                    <a:pt x="77" y="195"/>
                  </a:cubicBezTo>
                  <a:cubicBezTo>
                    <a:pt x="76" y="194"/>
                    <a:pt x="76" y="194"/>
                    <a:pt x="76" y="194"/>
                  </a:cubicBezTo>
                  <a:cubicBezTo>
                    <a:pt x="75" y="193"/>
                    <a:pt x="76" y="192"/>
                    <a:pt x="77" y="190"/>
                  </a:cubicBezTo>
                  <a:cubicBezTo>
                    <a:pt x="75" y="183"/>
                    <a:pt x="75" y="183"/>
                    <a:pt x="75" y="183"/>
                  </a:cubicBezTo>
                  <a:cubicBezTo>
                    <a:pt x="74" y="182"/>
                    <a:pt x="74" y="180"/>
                    <a:pt x="75" y="179"/>
                  </a:cubicBezTo>
                  <a:cubicBezTo>
                    <a:pt x="76" y="178"/>
                    <a:pt x="78" y="177"/>
                    <a:pt x="79" y="176"/>
                  </a:cubicBezTo>
                  <a:cubicBezTo>
                    <a:pt x="83" y="173"/>
                    <a:pt x="83" y="173"/>
                    <a:pt x="83" y="173"/>
                  </a:cubicBezTo>
                  <a:cubicBezTo>
                    <a:pt x="81" y="168"/>
                    <a:pt x="81" y="168"/>
                    <a:pt x="81" y="168"/>
                  </a:cubicBezTo>
                  <a:cubicBezTo>
                    <a:pt x="81" y="168"/>
                    <a:pt x="81" y="168"/>
                    <a:pt x="81" y="168"/>
                  </a:cubicBezTo>
                  <a:cubicBezTo>
                    <a:pt x="81" y="168"/>
                    <a:pt x="81" y="168"/>
                    <a:pt x="81" y="168"/>
                  </a:cubicBezTo>
                  <a:cubicBezTo>
                    <a:pt x="81" y="167"/>
                    <a:pt x="81" y="167"/>
                    <a:pt x="81" y="167"/>
                  </a:cubicBezTo>
                  <a:cubicBezTo>
                    <a:pt x="83" y="165"/>
                    <a:pt x="83" y="163"/>
                    <a:pt x="82" y="162"/>
                  </a:cubicBezTo>
                  <a:cubicBezTo>
                    <a:pt x="81" y="159"/>
                    <a:pt x="82" y="157"/>
                    <a:pt x="85" y="154"/>
                  </a:cubicBezTo>
                  <a:cubicBezTo>
                    <a:pt x="90" y="150"/>
                    <a:pt x="90" y="150"/>
                    <a:pt x="90" y="150"/>
                  </a:cubicBezTo>
                  <a:cubicBezTo>
                    <a:pt x="89" y="149"/>
                    <a:pt x="89" y="149"/>
                    <a:pt x="89" y="149"/>
                  </a:cubicBezTo>
                  <a:cubicBezTo>
                    <a:pt x="88" y="148"/>
                    <a:pt x="88" y="148"/>
                    <a:pt x="88" y="148"/>
                  </a:cubicBezTo>
                  <a:cubicBezTo>
                    <a:pt x="93" y="146"/>
                    <a:pt x="93" y="146"/>
                    <a:pt x="93" y="146"/>
                  </a:cubicBezTo>
                  <a:cubicBezTo>
                    <a:pt x="93" y="139"/>
                    <a:pt x="93" y="139"/>
                    <a:pt x="93" y="139"/>
                  </a:cubicBezTo>
                  <a:cubicBezTo>
                    <a:pt x="93" y="137"/>
                    <a:pt x="95" y="134"/>
                    <a:pt x="100" y="130"/>
                  </a:cubicBezTo>
                  <a:cubicBezTo>
                    <a:pt x="103" y="128"/>
                    <a:pt x="103" y="128"/>
                    <a:pt x="103" y="128"/>
                  </a:cubicBezTo>
                  <a:cubicBezTo>
                    <a:pt x="103" y="128"/>
                    <a:pt x="103" y="128"/>
                    <a:pt x="103" y="128"/>
                  </a:cubicBezTo>
                  <a:cubicBezTo>
                    <a:pt x="97" y="121"/>
                    <a:pt x="97" y="121"/>
                    <a:pt x="97" y="121"/>
                  </a:cubicBezTo>
                  <a:cubicBezTo>
                    <a:pt x="95" y="118"/>
                    <a:pt x="96" y="114"/>
                    <a:pt x="99" y="111"/>
                  </a:cubicBezTo>
                  <a:cubicBezTo>
                    <a:pt x="99" y="110"/>
                    <a:pt x="99" y="110"/>
                    <a:pt x="99" y="110"/>
                  </a:cubicBezTo>
                  <a:cubicBezTo>
                    <a:pt x="112" y="100"/>
                    <a:pt x="112" y="100"/>
                    <a:pt x="112" y="100"/>
                  </a:cubicBezTo>
                  <a:cubicBezTo>
                    <a:pt x="112" y="97"/>
                    <a:pt x="112" y="97"/>
                    <a:pt x="112" y="97"/>
                  </a:cubicBezTo>
                  <a:cubicBezTo>
                    <a:pt x="110" y="96"/>
                    <a:pt x="109" y="92"/>
                    <a:pt x="110" y="85"/>
                  </a:cubicBezTo>
                  <a:cubicBezTo>
                    <a:pt x="112" y="74"/>
                    <a:pt x="116" y="69"/>
                    <a:pt x="125" y="68"/>
                  </a:cubicBezTo>
                  <a:cubicBezTo>
                    <a:pt x="125" y="68"/>
                    <a:pt x="125" y="68"/>
                    <a:pt x="125" y="68"/>
                  </a:cubicBezTo>
                  <a:cubicBezTo>
                    <a:pt x="126" y="68"/>
                    <a:pt x="126" y="68"/>
                    <a:pt x="126" y="68"/>
                  </a:cubicBezTo>
                  <a:cubicBezTo>
                    <a:pt x="131" y="70"/>
                    <a:pt x="131" y="70"/>
                    <a:pt x="131" y="70"/>
                  </a:cubicBezTo>
                  <a:cubicBezTo>
                    <a:pt x="136" y="70"/>
                    <a:pt x="136" y="70"/>
                    <a:pt x="136" y="70"/>
                  </a:cubicBezTo>
                  <a:cubicBezTo>
                    <a:pt x="142" y="64"/>
                    <a:pt x="142" y="64"/>
                    <a:pt x="142" y="64"/>
                  </a:cubicBezTo>
                  <a:cubicBezTo>
                    <a:pt x="142" y="64"/>
                    <a:pt x="142" y="64"/>
                    <a:pt x="142" y="64"/>
                  </a:cubicBezTo>
                  <a:cubicBezTo>
                    <a:pt x="142" y="64"/>
                    <a:pt x="142" y="64"/>
                    <a:pt x="142" y="64"/>
                  </a:cubicBezTo>
                  <a:cubicBezTo>
                    <a:pt x="142" y="64"/>
                    <a:pt x="142" y="64"/>
                    <a:pt x="142" y="64"/>
                  </a:cubicBezTo>
                  <a:cubicBezTo>
                    <a:pt x="148" y="60"/>
                    <a:pt x="148" y="60"/>
                    <a:pt x="148" y="60"/>
                  </a:cubicBezTo>
                  <a:cubicBezTo>
                    <a:pt x="148" y="54"/>
                    <a:pt x="148" y="54"/>
                    <a:pt x="148" y="54"/>
                  </a:cubicBezTo>
                  <a:cubicBezTo>
                    <a:pt x="148" y="53"/>
                    <a:pt x="148" y="53"/>
                    <a:pt x="148" y="53"/>
                  </a:cubicBezTo>
                  <a:cubicBezTo>
                    <a:pt x="148" y="52"/>
                    <a:pt x="148" y="52"/>
                    <a:pt x="148" y="52"/>
                  </a:cubicBezTo>
                  <a:cubicBezTo>
                    <a:pt x="150" y="51"/>
                    <a:pt x="150" y="51"/>
                    <a:pt x="150" y="51"/>
                  </a:cubicBezTo>
                  <a:cubicBezTo>
                    <a:pt x="152" y="49"/>
                    <a:pt x="152" y="49"/>
                    <a:pt x="152" y="49"/>
                  </a:cubicBezTo>
                  <a:cubicBezTo>
                    <a:pt x="152" y="48"/>
                    <a:pt x="152" y="48"/>
                    <a:pt x="152" y="48"/>
                  </a:cubicBezTo>
                  <a:cubicBezTo>
                    <a:pt x="148" y="42"/>
                    <a:pt x="148" y="42"/>
                    <a:pt x="148" y="42"/>
                  </a:cubicBezTo>
                  <a:cubicBezTo>
                    <a:pt x="144" y="36"/>
                    <a:pt x="141" y="32"/>
                    <a:pt x="138" y="26"/>
                  </a:cubicBezTo>
                  <a:cubicBezTo>
                    <a:pt x="136" y="22"/>
                    <a:pt x="137" y="18"/>
                    <a:pt x="140" y="14"/>
                  </a:cubicBezTo>
                  <a:cubicBezTo>
                    <a:pt x="132" y="10"/>
                    <a:pt x="132" y="10"/>
                    <a:pt x="132" y="10"/>
                  </a:cubicBezTo>
                  <a:lnTo>
                    <a:pt x="120" y="8"/>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22"/>
            <p:cNvSpPr>
              <a:spLocks/>
            </p:cNvSpPr>
            <p:nvPr/>
          </p:nvSpPr>
          <p:spPr bwMode="auto">
            <a:xfrm>
              <a:off x="6700082" y="4663234"/>
              <a:ext cx="530225" cy="650875"/>
            </a:xfrm>
            <a:custGeom>
              <a:avLst/>
              <a:gdLst>
                <a:gd name="T0" fmla="*/ 73 w 141"/>
                <a:gd name="T1" fmla="*/ 8 h 173"/>
                <a:gd name="T2" fmla="*/ 60 w 141"/>
                <a:gd name="T3" fmla="*/ 20 h 173"/>
                <a:gd name="T4" fmla="*/ 59 w 141"/>
                <a:gd name="T5" fmla="*/ 21 h 173"/>
                <a:gd name="T6" fmla="*/ 51 w 141"/>
                <a:gd name="T7" fmla="*/ 21 h 173"/>
                <a:gd name="T8" fmla="*/ 35 w 141"/>
                <a:gd name="T9" fmla="*/ 31 h 173"/>
                <a:gd name="T10" fmla="*/ 40 w 141"/>
                <a:gd name="T11" fmla="*/ 34 h 173"/>
                <a:gd name="T12" fmla="*/ 37 w 141"/>
                <a:gd name="T13" fmla="*/ 47 h 173"/>
                <a:gd name="T14" fmla="*/ 23 w 141"/>
                <a:gd name="T15" fmla="*/ 59 h 173"/>
                <a:gd name="T16" fmla="*/ 24 w 141"/>
                <a:gd name="T17" fmla="*/ 68 h 173"/>
                <a:gd name="T18" fmla="*/ 27 w 141"/>
                <a:gd name="T19" fmla="*/ 77 h 173"/>
                <a:gd name="T20" fmla="*/ 18 w 141"/>
                <a:gd name="T21" fmla="*/ 93 h 173"/>
                <a:gd name="T22" fmla="*/ 18 w 141"/>
                <a:gd name="T23" fmla="*/ 94 h 173"/>
                <a:gd name="T24" fmla="*/ 12 w 141"/>
                <a:gd name="T25" fmla="*/ 101 h 173"/>
                <a:gd name="T26" fmla="*/ 7 w 141"/>
                <a:gd name="T27" fmla="*/ 106 h 173"/>
                <a:gd name="T28" fmla="*/ 7 w 141"/>
                <a:gd name="T29" fmla="*/ 122 h 173"/>
                <a:gd name="T30" fmla="*/ 2 w 141"/>
                <a:gd name="T31" fmla="*/ 126 h 173"/>
                <a:gd name="T32" fmla="*/ 0 w 141"/>
                <a:gd name="T33" fmla="*/ 128 h 173"/>
                <a:gd name="T34" fmla="*/ 3 w 141"/>
                <a:gd name="T35" fmla="*/ 137 h 173"/>
                <a:gd name="T36" fmla="*/ 26 w 141"/>
                <a:gd name="T37" fmla="*/ 137 h 173"/>
                <a:gd name="T38" fmla="*/ 35 w 141"/>
                <a:gd name="T39" fmla="*/ 146 h 173"/>
                <a:gd name="T40" fmla="*/ 35 w 141"/>
                <a:gd name="T41" fmla="*/ 147 h 173"/>
                <a:gd name="T42" fmla="*/ 51 w 141"/>
                <a:gd name="T43" fmla="*/ 172 h 173"/>
                <a:gd name="T44" fmla="*/ 56 w 141"/>
                <a:gd name="T45" fmla="*/ 161 h 173"/>
                <a:gd name="T46" fmla="*/ 68 w 141"/>
                <a:gd name="T47" fmla="*/ 169 h 173"/>
                <a:gd name="T48" fmla="*/ 76 w 141"/>
                <a:gd name="T49" fmla="*/ 146 h 173"/>
                <a:gd name="T50" fmla="*/ 78 w 141"/>
                <a:gd name="T51" fmla="*/ 146 h 173"/>
                <a:gd name="T52" fmla="*/ 85 w 141"/>
                <a:gd name="T53" fmla="*/ 141 h 173"/>
                <a:gd name="T54" fmla="*/ 85 w 141"/>
                <a:gd name="T55" fmla="*/ 139 h 173"/>
                <a:gd name="T56" fmla="*/ 97 w 141"/>
                <a:gd name="T57" fmla="*/ 139 h 173"/>
                <a:gd name="T58" fmla="*/ 103 w 141"/>
                <a:gd name="T59" fmla="*/ 112 h 173"/>
                <a:gd name="T60" fmla="*/ 114 w 141"/>
                <a:gd name="T61" fmla="*/ 110 h 173"/>
                <a:gd name="T62" fmla="*/ 109 w 141"/>
                <a:gd name="T63" fmla="*/ 105 h 173"/>
                <a:gd name="T64" fmla="*/ 117 w 141"/>
                <a:gd name="T65" fmla="*/ 98 h 173"/>
                <a:gd name="T66" fmla="*/ 123 w 141"/>
                <a:gd name="T67" fmla="*/ 100 h 173"/>
                <a:gd name="T68" fmla="*/ 119 w 141"/>
                <a:gd name="T69" fmla="*/ 92 h 173"/>
                <a:gd name="T70" fmla="*/ 123 w 141"/>
                <a:gd name="T71" fmla="*/ 90 h 173"/>
                <a:gd name="T72" fmla="*/ 118 w 141"/>
                <a:gd name="T73" fmla="*/ 79 h 173"/>
                <a:gd name="T74" fmla="*/ 119 w 141"/>
                <a:gd name="T75" fmla="*/ 78 h 173"/>
                <a:gd name="T76" fmla="*/ 131 w 141"/>
                <a:gd name="T77" fmla="*/ 68 h 173"/>
                <a:gd name="T78" fmla="*/ 121 w 141"/>
                <a:gd name="T79" fmla="*/ 55 h 173"/>
                <a:gd name="T80" fmla="*/ 133 w 141"/>
                <a:gd name="T81" fmla="*/ 50 h 173"/>
                <a:gd name="T82" fmla="*/ 139 w 141"/>
                <a:gd name="T83" fmla="*/ 43 h 173"/>
                <a:gd name="T84" fmla="*/ 135 w 141"/>
                <a:gd name="T85" fmla="*/ 34 h 173"/>
                <a:gd name="T86" fmla="*/ 135 w 141"/>
                <a:gd name="T87" fmla="*/ 33 h 173"/>
                <a:gd name="T88" fmla="*/ 135 w 141"/>
                <a:gd name="T89" fmla="*/ 30 h 173"/>
                <a:gd name="T90" fmla="*/ 133 w 141"/>
                <a:gd name="T91" fmla="*/ 30 h 173"/>
                <a:gd name="T92" fmla="*/ 117 w 141"/>
                <a:gd name="T93" fmla="*/ 28 h 173"/>
                <a:gd name="T94" fmla="*/ 117 w 141"/>
                <a:gd name="T95" fmla="*/ 28 h 173"/>
                <a:gd name="T96" fmla="*/ 113 w 141"/>
                <a:gd name="T97" fmla="*/ 23 h 173"/>
                <a:gd name="T98" fmla="*/ 93 w 141"/>
                <a:gd name="T99" fmla="*/ 31 h 173"/>
                <a:gd name="T100" fmla="*/ 85 w 141"/>
                <a:gd name="T101" fmla="*/ 16 h 173"/>
                <a:gd name="T102" fmla="*/ 73 w 141"/>
                <a:gd name="T103" fmla="*/ 1 h 173"/>
                <a:gd name="T104" fmla="*/ 73 w 141"/>
                <a:gd name="T105" fmla="*/ 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 h="173">
                  <a:moveTo>
                    <a:pt x="73" y="8"/>
                  </a:moveTo>
                  <a:cubicBezTo>
                    <a:pt x="73" y="8"/>
                    <a:pt x="73" y="8"/>
                    <a:pt x="73" y="8"/>
                  </a:cubicBezTo>
                  <a:cubicBezTo>
                    <a:pt x="66" y="13"/>
                    <a:pt x="66" y="13"/>
                    <a:pt x="66" y="13"/>
                  </a:cubicBezTo>
                  <a:cubicBezTo>
                    <a:pt x="60" y="20"/>
                    <a:pt x="60" y="20"/>
                    <a:pt x="60" y="20"/>
                  </a:cubicBezTo>
                  <a:cubicBezTo>
                    <a:pt x="59" y="20"/>
                    <a:pt x="59" y="20"/>
                    <a:pt x="59" y="20"/>
                  </a:cubicBezTo>
                  <a:cubicBezTo>
                    <a:pt x="59" y="21"/>
                    <a:pt x="59" y="21"/>
                    <a:pt x="59" y="21"/>
                  </a:cubicBezTo>
                  <a:cubicBezTo>
                    <a:pt x="51" y="21"/>
                    <a:pt x="51" y="21"/>
                    <a:pt x="51" y="21"/>
                  </a:cubicBezTo>
                  <a:cubicBezTo>
                    <a:pt x="51" y="21"/>
                    <a:pt x="51" y="21"/>
                    <a:pt x="51" y="21"/>
                  </a:cubicBezTo>
                  <a:cubicBezTo>
                    <a:pt x="46" y="18"/>
                    <a:pt x="46" y="18"/>
                    <a:pt x="46" y="18"/>
                  </a:cubicBezTo>
                  <a:cubicBezTo>
                    <a:pt x="40" y="20"/>
                    <a:pt x="37" y="24"/>
                    <a:pt x="35" y="31"/>
                  </a:cubicBezTo>
                  <a:cubicBezTo>
                    <a:pt x="35" y="38"/>
                    <a:pt x="35" y="38"/>
                    <a:pt x="35" y="38"/>
                  </a:cubicBezTo>
                  <a:cubicBezTo>
                    <a:pt x="40" y="34"/>
                    <a:pt x="40" y="34"/>
                    <a:pt x="40" y="34"/>
                  </a:cubicBezTo>
                  <a:cubicBezTo>
                    <a:pt x="37" y="47"/>
                    <a:pt x="37" y="47"/>
                    <a:pt x="37" y="47"/>
                  </a:cubicBezTo>
                  <a:cubicBezTo>
                    <a:pt x="37" y="47"/>
                    <a:pt x="37" y="47"/>
                    <a:pt x="37" y="47"/>
                  </a:cubicBezTo>
                  <a:cubicBezTo>
                    <a:pt x="37" y="48"/>
                    <a:pt x="37" y="48"/>
                    <a:pt x="37" y="48"/>
                  </a:cubicBezTo>
                  <a:cubicBezTo>
                    <a:pt x="23" y="59"/>
                    <a:pt x="23" y="59"/>
                    <a:pt x="23" y="59"/>
                  </a:cubicBezTo>
                  <a:cubicBezTo>
                    <a:pt x="21" y="62"/>
                    <a:pt x="21" y="64"/>
                    <a:pt x="21" y="65"/>
                  </a:cubicBezTo>
                  <a:cubicBezTo>
                    <a:pt x="24" y="68"/>
                    <a:pt x="24" y="68"/>
                    <a:pt x="24" y="68"/>
                  </a:cubicBezTo>
                  <a:cubicBezTo>
                    <a:pt x="27" y="70"/>
                    <a:pt x="28" y="72"/>
                    <a:pt x="28" y="74"/>
                  </a:cubicBezTo>
                  <a:cubicBezTo>
                    <a:pt x="28" y="75"/>
                    <a:pt x="27" y="76"/>
                    <a:pt x="27" y="77"/>
                  </a:cubicBezTo>
                  <a:cubicBezTo>
                    <a:pt x="18" y="84"/>
                    <a:pt x="18" y="84"/>
                    <a:pt x="18" y="84"/>
                  </a:cubicBezTo>
                  <a:cubicBezTo>
                    <a:pt x="19" y="86"/>
                    <a:pt x="19" y="89"/>
                    <a:pt x="18" y="93"/>
                  </a:cubicBezTo>
                  <a:cubicBezTo>
                    <a:pt x="18" y="94"/>
                    <a:pt x="18" y="94"/>
                    <a:pt x="18" y="94"/>
                  </a:cubicBezTo>
                  <a:cubicBezTo>
                    <a:pt x="18" y="94"/>
                    <a:pt x="18" y="94"/>
                    <a:pt x="18" y="94"/>
                  </a:cubicBezTo>
                  <a:cubicBezTo>
                    <a:pt x="15" y="96"/>
                    <a:pt x="15" y="96"/>
                    <a:pt x="15" y="96"/>
                  </a:cubicBezTo>
                  <a:cubicBezTo>
                    <a:pt x="15" y="98"/>
                    <a:pt x="14" y="99"/>
                    <a:pt x="12" y="101"/>
                  </a:cubicBezTo>
                  <a:cubicBezTo>
                    <a:pt x="7" y="105"/>
                    <a:pt x="7" y="105"/>
                    <a:pt x="7" y="105"/>
                  </a:cubicBezTo>
                  <a:cubicBezTo>
                    <a:pt x="7" y="106"/>
                    <a:pt x="7" y="106"/>
                    <a:pt x="7" y="106"/>
                  </a:cubicBezTo>
                  <a:cubicBezTo>
                    <a:pt x="8" y="108"/>
                    <a:pt x="8" y="110"/>
                    <a:pt x="7" y="114"/>
                  </a:cubicBezTo>
                  <a:cubicBezTo>
                    <a:pt x="9" y="118"/>
                    <a:pt x="9" y="120"/>
                    <a:pt x="7" y="122"/>
                  </a:cubicBezTo>
                  <a:cubicBezTo>
                    <a:pt x="3" y="126"/>
                    <a:pt x="3" y="126"/>
                    <a:pt x="3" y="126"/>
                  </a:cubicBezTo>
                  <a:cubicBezTo>
                    <a:pt x="2" y="126"/>
                    <a:pt x="2" y="126"/>
                    <a:pt x="2" y="126"/>
                  </a:cubicBezTo>
                  <a:cubicBezTo>
                    <a:pt x="0" y="127"/>
                    <a:pt x="0" y="127"/>
                    <a:pt x="0" y="127"/>
                  </a:cubicBezTo>
                  <a:cubicBezTo>
                    <a:pt x="0" y="128"/>
                    <a:pt x="0" y="128"/>
                    <a:pt x="0" y="128"/>
                  </a:cubicBezTo>
                  <a:cubicBezTo>
                    <a:pt x="3" y="137"/>
                    <a:pt x="3" y="137"/>
                    <a:pt x="3" y="137"/>
                  </a:cubicBezTo>
                  <a:cubicBezTo>
                    <a:pt x="3" y="137"/>
                    <a:pt x="3" y="137"/>
                    <a:pt x="3" y="137"/>
                  </a:cubicBezTo>
                  <a:cubicBezTo>
                    <a:pt x="10" y="136"/>
                    <a:pt x="17" y="136"/>
                    <a:pt x="25" y="137"/>
                  </a:cubicBezTo>
                  <a:cubicBezTo>
                    <a:pt x="26" y="137"/>
                    <a:pt x="26" y="137"/>
                    <a:pt x="26" y="137"/>
                  </a:cubicBezTo>
                  <a:cubicBezTo>
                    <a:pt x="26" y="138"/>
                    <a:pt x="26" y="138"/>
                    <a:pt x="26" y="138"/>
                  </a:cubicBezTo>
                  <a:cubicBezTo>
                    <a:pt x="35" y="146"/>
                    <a:pt x="35" y="146"/>
                    <a:pt x="35" y="146"/>
                  </a:cubicBezTo>
                  <a:cubicBezTo>
                    <a:pt x="35" y="147"/>
                    <a:pt x="35" y="147"/>
                    <a:pt x="35" y="147"/>
                  </a:cubicBezTo>
                  <a:cubicBezTo>
                    <a:pt x="35" y="147"/>
                    <a:pt x="35" y="147"/>
                    <a:pt x="35" y="147"/>
                  </a:cubicBezTo>
                  <a:cubicBezTo>
                    <a:pt x="41" y="162"/>
                    <a:pt x="41" y="162"/>
                    <a:pt x="41" y="162"/>
                  </a:cubicBezTo>
                  <a:cubicBezTo>
                    <a:pt x="51" y="172"/>
                    <a:pt x="51" y="172"/>
                    <a:pt x="51" y="172"/>
                  </a:cubicBezTo>
                  <a:cubicBezTo>
                    <a:pt x="56" y="173"/>
                    <a:pt x="56" y="173"/>
                    <a:pt x="56" y="173"/>
                  </a:cubicBezTo>
                  <a:cubicBezTo>
                    <a:pt x="56" y="161"/>
                    <a:pt x="56" y="161"/>
                    <a:pt x="56" y="161"/>
                  </a:cubicBezTo>
                  <a:cubicBezTo>
                    <a:pt x="66" y="171"/>
                    <a:pt x="66" y="171"/>
                    <a:pt x="66" y="171"/>
                  </a:cubicBezTo>
                  <a:cubicBezTo>
                    <a:pt x="68" y="169"/>
                    <a:pt x="68" y="169"/>
                    <a:pt x="68" y="169"/>
                  </a:cubicBezTo>
                  <a:cubicBezTo>
                    <a:pt x="75" y="154"/>
                    <a:pt x="75" y="154"/>
                    <a:pt x="75" y="154"/>
                  </a:cubicBezTo>
                  <a:cubicBezTo>
                    <a:pt x="76" y="146"/>
                    <a:pt x="76" y="146"/>
                    <a:pt x="76" y="146"/>
                  </a:cubicBezTo>
                  <a:cubicBezTo>
                    <a:pt x="77" y="146"/>
                    <a:pt x="77" y="146"/>
                    <a:pt x="77" y="146"/>
                  </a:cubicBezTo>
                  <a:cubicBezTo>
                    <a:pt x="78" y="146"/>
                    <a:pt x="78" y="146"/>
                    <a:pt x="78" y="146"/>
                  </a:cubicBezTo>
                  <a:cubicBezTo>
                    <a:pt x="86" y="147"/>
                    <a:pt x="86" y="147"/>
                    <a:pt x="86" y="147"/>
                  </a:cubicBezTo>
                  <a:cubicBezTo>
                    <a:pt x="85" y="141"/>
                    <a:pt x="85" y="141"/>
                    <a:pt x="85" y="141"/>
                  </a:cubicBezTo>
                  <a:cubicBezTo>
                    <a:pt x="85" y="140"/>
                    <a:pt x="85" y="140"/>
                    <a:pt x="85" y="140"/>
                  </a:cubicBezTo>
                  <a:cubicBezTo>
                    <a:pt x="85" y="139"/>
                    <a:pt x="85" y="139"/>
                    <a:pt x="85" y="139"/>
                  </a:cubicBezTo>
                  <a:cubicBezTo>
                    <a:pt x="87" y="139"/>
                    <a:pt x="87" y="139"/>
                    <a:pt x="87" y="139"/>
                  </a:cubicBezTo>
                  <a:cubicBezTo>
                    <a:pt x="97" y="139"/>
                    <a:pt x="97" y="139"/>
                    <a:pt x="97" y="139"/>
                  </a:cubicBezTo>
                  <a:cubicBezTo>
                    <a:pt x="102" y="134"/>
                    <a:pt x="104" y="130"/>
                    <a:pt x="104" y="126"/>
                  </a:cubicBezTo>
                  <a:cubicBezTo>
                    <a:pt x="103" y="112"/>
                    <a:pt x="103" y="112"/>
                    <a:pt x="103" y="112"/>
                  </a:cubicBezTo>
                  <a:cubicBezTo>
                    <a:pt x="111" y="114"/>
                    <a:pt x="111" y="114"/>
                    <a:pt x="111" y="114"/>
                  </a:cubicBezTo>
                  <a:cubicBezTo>
                    <a:pt x="114" y="110"/>
                    <a:pt x="114" y="110"/>
                    <a:pt x="114" y="110"/>
                  </a:cubicBezTo>
                  <a:cubicBezTo>
                    <a:pt x="110" y="106"/>
                    <a:pt x="110" y="106"/>
                    <a:pt x="110" y="106"/>
                  </a:cubicBezTo>
                  <a:cubicBezTo>
                    <a:pt x="109" y="105"/>
                    <a:pt x="109" y="105"/>
                    <a:pt x="109" y="105"/>
                  </a:cubicBezTo>
                  <a:cubicBezTo>
                    <a:pt x="117" y="97"/>
                    <a:pt x="117" y="97"/>
                    <a:pt x="117" y="97"/>
                  </a:cubicBezTo>
                  <a:cubicBezTo>
                    <a:pt x="117" y="98"/>
                    <a:pt x="117" y="98"/>
                    <a:pt x="117" y="98"/>
                  </a:cubicBezTo>
                  <a:cubicBezTo>
                    <a:pt x="118" y="98"/>
                    <a:pt x="118" y="98"/>
                    <a:pt x="118" y="98"/>
                  </a:cubicBezTo>
                  <a:cubicBezTo>
                    <a:pt x="123" y="100"/>
                    <a:pt x="123" y="100"/>
                    <a:pt x="123" y="100"/>
                  </a:cubicBezTo>
                  <a:cubicBezTo>
                    <a:pt x="123" y="99"/>
                    <a:pt x="123" y="99"/>
                    <a:pt x="123" y="99"/>
                  </a:cubicBezTo>
                  <a:cubicBezTo>
                    <a:pt x="119" y="92"/>
                    <a:pt x="119" y="92"/>
                    <a:pt x="119" y="92"/>
                  </a:cubicBezTo>
                  <a:cubicBezTo>
                    <a:pt x="121" y="91"/>
                    <a:pt x="121" y="91"/>
                    <a:pt x="121" y="91"/>
                  </a:cubicBezTo>
                  <a:cubicBezTo>
                    <a:pt x="123" y="90"/>
                    <a:pt x="123" y="90"/>
                    <a:pt x="123" y="90"/>
                  </a:cubicBezTo>
                  <a:cubicBezTo>
                    <a:pt x="122" y="87"/>
                    <a:pt x="122" y="87"/>
                    <a:pt x="122" y="87"/>
                  </a:cubicBezTo>
                  <a:cubicBezTo>
                    <a:pt x="118" y="79"/>
                    <a:pt x="118" y="79"/>
                    <a:pt x="118" y="79"/>
                  </a:cubicBezTo>
                  <a:cubicBezTo>
                    <a:pt x="119" y="79"/>
                    <a:pt x="119" y="79"/>
                    <a:pt x="119" y="79"/>
                  </a:cubicBezTo>
                  <a:cubicBezTo>
                    <a:pt x="119" y="78"/>
                    <a:pt x="119" y="78"/>
                    <a:pt x="119" y="78"/>
                  </a:cubicBezTo>
                  <a:cubicBezTo>
                    <a:pt x="130" y="72"/>
                    <a:pt x="130" y="72"/>
                    <a:pt x="130" y="72"/>
                  </a:cubicBezTo>
                  <a:cubicBezTo>
                    <a:pt x="131" y="68"/>
                    <a:pt x="131" y="68"/>
                    <a:pt x="131" y="68"/>
                  </a:cubicBezTo>
                  <a:cubicBezTo>
                    <a:pt x="121" y="63"/>
                    <a:pt x="117" y="59"/>
                    <a:pt x="117" y="57"/>
                  </a:cubicBezTo>
                  <a:cubicBezTo>
                    <a:pt x="118" y="55"/>
                    <a:pt x="119" y="55"/>
                    <a:pt x="121" y="55"/>
                  </a:cubicBezTo>
                  <a:cubicBezTo>
                    <a:pt x="133" y="57"/>
                    <a:pt x="133" y="57"/>
                    <a:pt x="133" y="57"/>
                  </a:cubicBezTo>
                  <a:cubicBezTo>
                    <a:pt x="133" y="50"/>
                    <a:pt x="133" y="50"/>
                    <a:pt x="133" y="50"/>
                  </a:cubicBezTo>
                  <a:cubicBezTo>
                    <a:pt x="133" y="49"/>
                    <a:pt x="133" y="49"/>
                    <a:pt x="133" y="49"/>
                  </a:cubicBezTo>
                  <a:cubicBezTo>
                    <a:pt x="139" y="43"/>
                    <a:pt x="139" y="43"/>
                    <a:pt x="139" y="43"/>
                  </a:cubicBezTo>
                  <a:cubicBezTo>
                    <a:pt x="141" y="38"/>
                    <a:pt x="141" y="38"/>
                    <a:pt x="141" y="38"/>
                  </a:cubicBezTo>
                  <a:cubicBezTo>
                    <a:pt x="138" y="38"/>
                    <a:pt x="137" y="36"/>
                    <a:pt x="135" y="34"/>
                  </a:cubicBezTo>
                  <a:cubicBezTo>
                    <a:pt x="135" y="34"/>
                    <a:pt x="135" y="34"/>
                    <a:pt x="135" y="34"/>
                  </a:cubicBezTo>
                  <a:cubicBezTo>
                    <a:pt x="135" y="33"/>
                    <a:pt x="135" y="33"/>
                    <a:pt x="135" y="33"/>
                  </a:cubicBezTo>
                  <a:cubicBezTo>
                    <a:pt x="135" y="31"/>
                    <a:pt x="135" y="31"/>
                    <a:pt x="135" y="31"/>
                  </a:cubicBezTo>
                  <a:cubicBezTo>
                    <a:pt x="135" y="30"/>
                    <a:pt x="135" y="30"/>
                    <a:pt x="135" y="30"/>
                  </a:cubicBezTo>
                  <a:cubicBezTo>
                    <a:pt x="134" y="30"/>
                    <a:pt x="134" y="30"/>
                    <a:pt x="134" y="30"/>
                  </a:cubicBezTo>
                  <a:cubicBezTo>
                    <a:pt x="133" y="30"/>
                    <a:pt x="133" y="30"/>
                    <a:pt x="133" y="30"/>
                  </a:cubicBezTo>
                  <a:cubicBezTo>
                    <a:pt x="133" y="32"/>
                    <a:pt x="131" y="33"/>
                    <a:pt x="128" y="33"/>
                  </a:cubicBezTo>
                  <a:cubicBezTo>
                    <a:pt x="123" y="33"/>
                    <a:pt x="120" y="31"/>
                    <a:pt x="117" y="28"/>
                  </a:cubicBezTo>
                  <a:cubicBezTo>
                    <a:pt x="117" y="28"/>
                    <a:pt x="117" y="28"/>
                    <a:pt x="117" y="28"/>
                  </a:cubicBezTo>
                  <a:cubicBezTo>
                    <a:pt x="117" y="28"/>
                    <a:pt x="117" y="28"/>
                    <a:pt x="117" y="28"/>
                  </a:cubicBezTo>
                  <a:cubicBezTo>
                    <a:pt x="113" y="22"/>
                    <a:pt x="113" y="22"/>
                    <a:pt x="113" y="22"/>
                  </a:cubicBezTo>
                  <a:cubicBezTo>
                    <a:pt x="113" y="23"/>
                    <a:pt x="113" y="23"/>
                    <a:pt x="113" y="23"/>
                  </a:cubicBezTo>
                  <a:cubicBezTo>
                    <a:pt x="112" y="25"/>
                    <a:pt x="111" y="28"/>
                    <a:pt x="108" y="30"/>
                  </a:cubicBezTo>
                  <a:cubicBezTo>
                    <a:pt x="103" y="32"/>
                    <a:pt x="98" y="33"/>
                    <a:pt x="93" y="31"/>
                  </a:cubicBezTo>
                  <a:cubicBezTo>
                    <a:pt x="90" y="30"/>
                    <a:pt x="88" y="27"/>
                    <a:pt x="87" y="24"/>
                  </a:cubicBezTo>
                  <a:cubicBezTo>
                    <a:pt x="85" y="16"/>
                    <a:pt x="85" y="16"/>
                    <a:pt x="85" y="16"/>
                  </a:cubicBezTo>
                  <a:cubicBezTo>
                    <a:pt x="84" y="8"/>
                    <a:pt x="83" y="4"/>
                    <a:pt x="80" y="2"/>
                  </a:cubicBezTo>
                  <a:cubicBezTo>
                    <a:pt x="78" y="1"/>
                    <a:pt x="75" y="0"/>
                    <a:pt x="73" y="1"/>
                  </a:cubicBezTo>
                  <a:cubicBezTo>
                    <a:pt x="74" y="8"/>
                    <a:pt x="74" y="8"/>
                    <a:pt x="74" y="8"/>
                  </a:cubicBezTo>
                  <a:lnTo>
                    <a:pt x="73" y="8"/>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23"/>
            <p:cNvSpPr>
              <a:spLocks/>
            </p:cNvSpPr>
            <p:nvPr/>
          </p:nvSpPr>
          <p:spPr bwMode="auto">
            <a:xfrm>
              <a:off x="6933444" y="4258421"/>
              <a:ext cx="458788" cy="525463"/>
            </a:xfrm>
            <a:custGeom>
              <a:avLst/>
              <a:gdLst>
                <a:gd name="T0" fmla="*/ 64 w 122"/>
                <a:gd name="T1" fmla="*/ 6 h 140"/>
                <a:gd name="T2" fmla="*/ 43 w 122"/>
                <a:gd name="T3" fmla="*/ 2 h 140"/>
                <a:gd name="T4" fmla="*/ 38 w 122"/>
                <a:gd name="T5" fmla="*/ 26 h 140"/>
                <a:gd name="T6" fmla="*/ 28 w 122"/>
                <a:gd name="T7" fmla="*/ 32 h 140"/>
                <a:gd name="T8" fmla="*/ 23 w 122"/>
                <a:gd name="T9" fmla="*/ 41 h 140"/>
                <a:gd name="T10" fmla="*/ 17 w 122"/>
                <a:gd name="T11" fmla="*/ 53 h 140"/>
                <a:gd name="T12" fmla="*/ 6 w 122"/>
                <a:gd name="T13" fmla="*/ 68 h 140"/>
                <a:gd name="T14" fmla="*/ 1 w 122"/>
                <a:gd name="T15" fmla="*/ 78 h 140"/>
                <a:gd name="T16" fmla="*/ 11 w 122"/>
                <a:gd name="T17" fmla="*/ 93 h 140"/>
                <a:gd name="T18" fmla="*/ 16 w 122"/>
                <a:gd name="T19" fmla="*/ 101 h 140"/>
                <a:gd name="T20" fmla="*/ 16 w 122"/>
                <a:gd name="T21" fmla="*/ 102 h 140"/>
                <a:gd name="T22" fmla="*/ 16 w 122"/>
                <a:gd name="T23" fmla="*/ 104 h 140"/>
                <a:gd name="T24" fmla="*/ 15 w 122"/>
                <a:gd name="T25" fmla="*/ 105 h 140"/>
                <a:gd name="T26" fmla="*/ 27 w 122"/>
                <a:gd name="T27" fmla="*/ 123 h 140"/>
                <a:gd name="T28" fmla="*/ 33 w 122"/>
                <a:gd name="T29" fmla="*/ 135 h 140"/>
                <a:gd name="T30" fmla="*/ 46 w 122"/>
                <a:gd name="T31" fmla="*/ 130 h 140"/>
                <a:gd name="T32" fmla="*/ 46 w 122"/>
                <a:gd name="T33" fmla="*/ 129 h 140"/>
                <a:gd name="T34" fmla="*/ 53 w 122"/>
                <a:gd name="T35" fmla="*/ 125 h 140"/>
                <a:gd name="T36" fmla="*/ 66 w 122"/>
                <a:gd name="T37" fmla="*/ 136 h 140"/>
                <a:gd name="T38" fmla="*/ 68 w 122"/>
                <a:gd name="T39" fmla="*/ 136 h 140"/>
                <a:gd name="T40" fmla="*/ 74 w 122"/>
                <a:gd name="T41" fmla="*/ 134 h 140"/>
                <a:gd name="T42" fmla="*/ 76 w 122"/>
                <a:gd name="T43" fmla="*/ 134 h 140"/>
                <a:gd name="T44" fmla="*/ 84 w 122"/>
                <a:gd name="T45" fmla="*/ 140 h 140"/>
                <a:gd name="T46" fmla="*/ 85 w 122"/>
                <a:gd name="T47" fmla="*/ 124 h 140"/>
                <a:gd name="T48" fmla="*/ 86 w 122"/>
                <a:gd name="T49" fmla="*/ 123 h 140"/>
                <a:gd name="T50" fmla="*/ 89 w 122"/>
                <a:gd name="T51" fmla="*/ 113 h 140"/>
                <a:gd name="T52" fmla="*/ 88 w 122"/>
                <a:gd name="T53" fmla="*/ 111 h 140"/>
                <a:gd name="T54" fmla="*/ 90 w 122"/>
                <a:gd name="T55" fmla="*/ 110 h 140"/>
                <a:gd name="T56" fmla="*/ 101 w 122"/>
                <a:gd name="T57" fmla="*/ 94 h 140"/>
                <a:gd name="T58" fmla="*/ 103 w 122"/>
                <a:gd name="T59" fmla="*/ 94 h 140"/>
                <a:gd name="T60" fmla="*/ 103 w 122"/>
                <a:gd name="T61" fmla="*/ 102 h 140"/>
                <a:gd name="T62" fmla="*/ 115 w 122"/>
                <a:gd name="T63" fmla="*/ 92 h 140"/>
                <a:gd name="T64" fmla="*/ 112 w 122"/>
                <a:gd name="T65" fmla="*/ 86 h 140"/>
                <a:gd name="T66" fmla="*/ 115 w 122"/>
                <a:gd name="T67" fmla="*/ 68 h 140"/>
                <a:gd name="T68" fmla="*/ 109 w 122"/>
                <a:gd name="T69" fmla="*/ 68 h 140"/>
                <a:gd name="T70" fmla="*/ 108 w 122"/>
                <a:gd name="T71" fmla="*/ 67 h 140"/>
                <a:gd name="T72" fmla="*/ 106 w 122"/>
                <a:gd name="T73" fmla="*/ 58 h 140"/>
                <a:gd name="T74" fmla="*/ 122 w 122"/>
                <a:gd name="T75" fmla="*/ 58 h 140"/>
                <a:gd name="T76" fmla="*/ 109 w 122"/>
                <a:gd name="T77" fmla="*/ 43 h 140"/>
                <a:gd name="T78" fmla="*/ 117 w 122"/>
                <a:gd name="T79" fmla="*/ 33 h 140"/>
                <a:gd name="T80" fmla="*/ 111 w 122"/>
                <a:gd name="T81" fmla="*/ 34 h 140"/>
                <a:gd name="T82" fmla="*/ 111 w 122"/>
                <a:gd name="T83" fmla="*/ 33 h 140"/>
                <a:gd name="T84" fmla="*/ 103 w 122"/>
                <a:gd name="T85" fmla="*/ 24 h 140"/>
                <a:gd name="T86" fmla="*/ 81 w 122"/>
                <a:gd name="T87" fmla="*/ 32 h 140"/>
                <a:gd name="T88" fmla="*/ 79 w 122"/>
                <a:gd name="T89" fmla="*/ 32 h 140"/>
                <a:gd name="T90" fmla="*/ 78 w 122"/>
                <a:gd name="T91" fmla="*/ 18 h 140"/>
                <a:gd name="T92" fmla="*/ 82 w 122"/>
                <a:gd name="T9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 h="140">
                  <a:moveTo>
                    <a:pt x="75" y="2"/>
                  </a:moveTo>
                  <a:cubicBezTo>
                    <a:pt x="70" y="4"/>
                    <a:pt x="67" y="5"/>
                    <a:pt x="64" y="6"/>
                  </a:cubicBezTo>
                  <a:cubicBezTo>
                    <a:pt x="61" y="6"/>
                    <a:pt x="57" y="5"/>
                    <a:pt x="52" y="3"/>
                  </a:cubicBezTo>
                  <a:cubicBezTo>
                    <a:pt x="43" y="2"/>
                    <a:pt x="43" y="2"/>
                    <a:pt x="43" y="2"/>
                  </a:cubicBezTo>
                  <a:cubicBezTo>
                    <a:pt x="40" y="3"/>
                    <a:pt x="37" y="7"/>
                    <a:pt x="32" y="14"/>
                  </a:cubicBezTo>
                  <a:cubicBezTo>
                    <a:pt x="38" y="26"/>
                    <a:pt x="38" y="26"/>
                    <a:pt x="38" y="26"/>
                  </a:cubicBezTo>
                  <a:cubicBezTo>
                    <a:pt x="28" y="32"/>
                    <a:pt x="28" y="32"/>
                    <a:pt x="28" y="32"/>
                  </a:cubicBezTo>
                  <a:cubicBezTo>
                    <a:pt x="28" y="32"/>
                    <a:pt x="28" y="32"/>
                    <a:pt x="28" y="32"/>
                  </a:cubicBezTo>
                  <a:cubicBezTo>
                    <a:pt x="20" y="30"/>
                    <a:pt x="20" y="30"/>
                    <a:pt x="20" y="30"/>
                  </a:cubicBezTo>
                  <a:cubicBezTo>
                    <a:pt x="23" y="36"/>
                    <a:pt x="24" y="39"/>
                    <a:pt x="23" y="41"/>
                  </a:cubicBezTo>
                  <a:cubicBezTo>
                    <a:pt x="22" y="44"/>
                    <a:pt x="22" y="44"/>
                    <a:pt x="22" y="44"/>
                  </a:cubicBezTo>
                  <a:cubicBezTo>
                    <a:pt x="20" y="49"/>
                    <a:pt x="18" y="52"/>
                    <a:pt x="17" y="53"/>
                  </a:cubicBezTo>
                  <a:cubicBezTo>
                    <a:pt x="3" y="66"/>
                    <a:pt x="3" y="66"/>
                    <a:pt x="3" y="66"/>
                  </a:cubicBezTo>
                  <a:cubicBezTo>
                    <a:pt x="6" y="68"/>
                    <a:pt x="6" y="68"/>
                    <a:pt x="6" y="68"/>
                  </a:cubicBezTo>
                  <a:cubicBezTo>
                    <a:pt x="4" y="70"/>
                    <a:pt x="4" y="70"/>
                    <a:pt x="4" y="70"/>
                  </a:cubicBezTo>
                  <a:cubicBezTo>
                    <a:pt x="1" y="72"/>
                    <a:pt x="0" y="76"/>
                    <a:pt x="1" y="78"/>
                  </a:cubicBezTo>
                  <a:cubicBezTo>
                    <a:pt x="11" y="93"/>
                    <a:pt x="11" y="93"/>
                    <a:pt x="11" y="93"/>
                  </a:cubicBezTo>
                  <a:cubicBezTo>
                    <a:pt x="11" y="93"/>
                    <a:pt x="11" y="93"/>
                    <a:pt x="11" y="93"/>
                  </a:cubicBezTo>
                  <a:cubicBezTo>
                    <a:pt x="11" y="93"/>
                    <a:pt x="11" y="93"/>
                    <a:pt x="11" y="93"/>
                  </a:cubicBezTo>
                  <a:cubicBezTo>
                    <a:pt x="16" y="101"/>
                    <a:pt x="16" y="101"/>
                    <a:pt x="16" y="101"/>
                  </a:cubicBezTo>
                  <a:cubicBezTo>
                    <a:pt x="16" y="102"/>
                    <a:pt x="16" y="102"/>
                    <a:pt x="16" y="102"/>
                  </a:cubicBezTo>
                  <a:cubicBezTo>
                    <a:pt x="16" y="102"/>
                    <a:pt x="16" y="102"/>
                    <a:pt x="16" y="102"/>
                  </a:cubicBezTo>
                  <a:cubicBezTo>
                    <a:pt x="16" y="103"/>
                    <a:pt x="16" y="103"/>
                    <a:pt x="16" y="103"/>
                  </a:cubicBezTo>
                  <a:cubicBezTo>
                    <a:pt x="16" y="104"/>
                    <a:pt x="16" y="104"/>
                    <a:pt x="16" y="104"/>
                  </a:cubicBezTo>
                  <a:cubicBezTo>
                    <a:pt x="16" y="104"/>
                    <a:pt x="16" y="104"/>
                    <a:pt x="16" y="104"/>
                  </a:cubicBezTo>
                  <a:cubicBezTo>
                    <a:pt x="15" y="105"/>
                    <a:pt x="15" y="105"/>
                    <a:pt x="15" y="105"/>
                  </a:cubicBezTo>
                  <a:cubicBezTo>
                    <a:pt x="17" y="105"/>
                    <a:pt x="19" y="106"/>
                    <a:pt x="21" y="107"/>
                  </a:cubicBezTo>
                  <a:cubicBezTo>
                    <a:pt x="24" y="109"/>
                    <a:pt x="26" y="114"/>
                    <a:pt x="27" y="123"/>
                  </a:cubicBezTo>
                  <a:cubicBezTo>
                    <a:pt x="29" y="131"/>
                    <a:pt x="29" y="131"/>
                    <a:pt x="29" y="131"/>
                  </a:cubicBezTo>
                  <a:cubicBezTo>
                    <a:pt x="30" y="133"/>
                    <a:pt x="31" y="134"/>
                    <a:pt x="33" y="135"/>
                  </a:cubicBezTo>
                  <a:cubicBezTo>
                    <a:pt x="36" y="136"/>
                    <a:pt x="40" y="136"/>
                    <a:pt x="43" y="134"/>
                  </a:cubicBezTo>
                  <a:cubicBezTo>
                    <a:pt x="45" y="132"/>
                    <a:pt x="47" y="131"/>
                    <a:pt x="46" y="130"/>
                  </a:cubicBezTo>
                  <a:cubicBezTo>
                    <a:pt x="46" y="130"/>
                    <a:pt x="46" y="130"/>
                    <a:pt x="46" y="130"/>
                  </a:cubicBezTo>
                  <a:cubicBezTo>
                    <a:pt x="46" y="129"/>
                    <a:pt x="46" y="129"/>
                    <a:pt x="46" y="129"/>
                  </a:cubicBezTo>
                  <a:cubicBezTo>
                    <a:pt x="53" y="124"/>
                    <a:pt x="53" y="124"/>
                    <a:pt x="53" y="124"/>
                  </a:cubicBezTo>
                  <a:cubicBezTo>
                    <a:pt x="53" y="125"/>
                    <a:pt x="53" y="125"/>
                    <a:pt x="53" y="125"/>
                  </a:cubicBezTo>
                  <a:cubicBezTo>
                    <a:pt x="59" y="134"/>
                    <a:pt x="59" y="134"/>
                    <a:pt x="59" y="134"/>
                  </a:cubicBezTo>
                  <a:cubicBezTo>
                    <a:pt x="61" y="135"/>
                    <a:pt x="63" y="136"/>
                    <a:pt x="66" y="136"/>
                  </a:cubicBezTo>
                  <a:cubicBezTo>
                    <a:pt x="68" y="136"/>
                    <a:pt x="68" y="136"/>
                    <a:pt x="68" y="136"/>
                  </a:cubicBezTo>
                  <a:cubicBezTo>
                    <a:pt x="68" y="136"/>
                    <a:pt x="68" y="136"/>
                    <a:pt x="68" y="136"/>
                  </a:cubicBezTo>
                  <a:cubicBezTo>
                    <a:pt x="66" y="131"/>
                    <a:pt x="66" y="131"/>
                    <a:pt x="66" y="131"/>
                  </a:cubicBezTo>
                  <a:cubicBezTo>
                    <a:pt x="74" y="134"/>
                    <a:pt x="74" y="134"/>
                    <a:pt x="74" y="134"/>
                  </a:cubicBezTo>
                  <a:cubicBezTo>
                    <a:pt x="76" y="134"/>
                    <a:pt x="76" y="134"/>
                    <a:pt x="76" y="134"/>
                  </a:cubicBezTo>
                  <a:cubicBezTo>
                    <a:pt x="76" y="134"/>
                    <a:pt x="76" y="134"/>
                    <a:pt x="76" y="134"/>
                  </a:cubicBezTo>
                  <a:cubicBezTo>
                    <a:pt x="77" y="135"/>
                    <a:pt x="77" y="135"/>
                    <a:pt x="77" y="135"/>
                  </a:cubicBezTo>
                  <a:cubicBezTo>
                    <a:pt x="84" y="140"/>
                    <a:pt x="84" y="140"/>
                    <a:pt x="84" y="140"/>
                  </a:cubicBezTo>
                  <a:cubicBezTo>
                    <a:pt x="86" y="137"/>
                    <a:pt x="86" y="137"/>
                    <a:pt x="86" y="137"/>
                  </a:cubicBezTo>
                  <a:cubicBezTo>
                    <a:pt x="85" y="124"/>
                    <a:pt x="85" y="124"/>
                    <a:pt x="85" y="124"/>
                  </a:cubicBezTo>
                  <a:cubicBezTo>
                    <a:pt x="86" y="123"/>
                    <a:pt x="86" y="123"/>
                    <a:pt x="86" y="123"/>
                  </a:cubicBezTo>
                  <a:cubicBezTo>
                    <a:pt x="86" y="123"/>
                    <a:pt x="86" y="123"/>
                    <a:pt x="86" y="123"/>
                  </a:cubicBezTo>
                  <a:cubicBezTo>
                    <a:pt x="91" y="117"/>
                    <a:pt x="91" y="117"/>
                    <a:pt x="91" y="117"/>
                  </a:cubicBezTo>
                  <a:cubicBezTo>
                    <a:pt x="91" y="116"/>
                    <a:pt x="91" y="115"/>
                    <a:pt x="89" y="113"/>
                  </a:cubicBezTo>
                  <a:cubicBezTo>
                    <a:pt x="87" y="112"/>
                    <a:pt x="87" y="112"/>
                    <a:pt x="87" y="112"/>
                  </a:cubicBezTo>
                  <a:cubicBezTo>
                    <a:pt x="88" y="111"/>
                    <a:pt x="88" y="111"/>
                    <a:pt x="88" y="111"/>
                  </a:cubicBezTo>
                  <a:cubicBezTo>
                    <a:pt x="89" y="110"/>
                    <a:pt x="89" y="110"/>
                    <a:pt x="89" y="110"/>
                  </a:cubicBezTo>
                  <a:cubicBezTo>
                    <a:pt x="90" y="110"/>
                    <a:pt x="90" y="110"/>
                    <a:pt x="90" y="110"/>
                  </a:cubicBezTo>
                  <a:cubicBezTo>
                    <a:pt x="100" y="93"/>
                    <a:pt x="100" y="93"/>
                    <a:pt x="100" y="93"/>
                  </a:cubicBezTo>
                  <a:cubicBezTo>
                    <a:pt x="101" y="94"/>
                    <a:pt x="101" y="94"/>
                    <a:pt x="101" y="94"/>
                  </a:cubicBezTo>
                  <a:cubicBezTo>
                    <a:pt x="103" y="94"/>
                    <a:pt x="103" y="94"/>
                    <a:pt x="103" y="94"/>
                  </a:cubicBezTo>
                  <a:cubicBezTo>
                    <a:pt x="103" y="94"/>
                    <a:pt x="103" y="94"/>
                    <a:pt x="103" y="94"/>
                  </a:cubicBezTo>
                  <a:cubicBezTo>
                    <a:pt x="103" y="95"/>
                    <a:pt x="103" y="95"/>
                    <a:pt x="103" y="95"/>
                  </a:cubicBezTo>
                  <a:cubicBezTo>
                    <a:pt x="103" y="102"/>
                    <a:pt x="103" y="102"/>
                    <a:pt x="103" y="102"/>
                  </a:cubicBezTo>
                  <a:cubicBezTo>
                    <a:pt x="103" y="102"/>
                    <a:pt x="103" y="102"/>
                    <a:pt x="103" y="102"/>
                  </a:cubicBezTo>
                  <a:cubicBezTo>
                    <a:pt x="115" y="92"/>
                    <a:pt x="115" y="92"/>
                    <a:pt x="115" y="92"/>
                  </a:cubicBezTo>
                  <a:cubicBezTo>
                    <a:pt x="114" y="86"/>
                    <a:pt x="114" y="86"/>
                    <a:pt x="114" y="86"/>
                  </a:cubicBezTo>
                  <a:cubicBezTo>
                    <a:pt x="112" y="86"/>
                    <a:pt x="112" y="86"/>
                    <a:pt x="112" y="86"/>
                  </a:cubicBezTo>
                  <a:cubicBezTo>
                    <a:pt x="108" y="87"/>
                    <a:pt x="108" y="87"/>
                    <a:pt x="108" y="87"/>
                  </a:cubicBezTo>
                  <a:cubicBezTo>
                    <a:pt x="115" y="68"/>
                    <a:pt x="115" y="68"/>
                    <a:pt x="115" y="68"/>
                  </a:cubicBezTo>
                  <a:cubicBezTo>
                    <a:pt x="109" y="68"/>
                    <a:pt x="109" y="68"/>
                    <a:pt x="109" y="68"/>
                  </a:cubicBezTo>
                  <a:cubicBezTo>
                    <a:pt x="109" y="68"/>
                    <a:pt x="109" y="68"/>
                    <a:pt x="109" y="68"/>
                  </a:cubicBezTo>
                  <a:cubicBezTo>
                    <a:pt x="108" y="68"/>
                    <a:pt x="108" y="68"/>
                    <a:pt x="108" y="68"/>
                  </a:cubicBezTo>
                  <a:cubicBezTo>
                    <a:pt x="108" y="67"/>
                    <a:pt x="108" y="67"/>
                    <a:pt x="108" y="67"/>
                  </a:cubicBezTo>
                  <a:cubicBezTo>
                    <a:pt x="106" y="64"/>
                    <a:pt x="106" y="64"/>
                    <a:pt x="106" y="64"/>
                  </a:cubicBezTo>
                  <a:cubicBezTo>
                    <a:pt x="105" y="62"/>
                    <a:pt x="105" y="60"/>
                    <a:pt x="106" y="58"/>
                  </a:cubicBezTo>
                  <a:cubicBezTo>
                    <a:pt x="116" y="58"/>
                    <a:pt x="116" y="58"/>
                    <a:pt x="116" y="58"/>
                  </a:cubicBezTo>
                  <a:cubicBezTo>
                    <a:pt x="122" y="58"/>
                    <a:pt x="122" y="58"/>
                    <a:pt x="122" y="58"/>
                  </a:cubicBezTo>
                  <a:cubicBezTo>
                    <a:pt x="122" y="56"/>
                    <a:pt x="121" y="52"/>
                    <a:pt x="117" y="46"/>
                  </a:cubicBezTo>
                  <a:cubicBezTo>
                    <a:pt x="109" y="43"/>
                    <a:pt x="109" y="43"/>
                    <a:pt x="109" y="43"/>
                  </a:cubicBezTo>
                  <a:cubicBezTo>
                    <a:pt x="117" y="35"/>
                    <a:pt x="117" y="35"/>
                    <a:pt x="117" y="35"/>
                  </a:cubicBezTo>
                  <a:cubicBezTo>
                    <a:pt x="117" y="33"/>
                    <a:pt x="117" y="33"/>
                    <a:pt x="117" y="33"/>
                  </a:cubicBezTo>
                  <a:cubicBezTo>
                    <a:pt x="113" y="34"/>
                    <a:pt x="113" y="34"/>
                    <a:pt x="113" y="34"/>
                  </a:cubicBezTo>
                  <a:cubicBezTo>
                    <a:pt x="111" y="34"/>
                    <a:pt x="111" y="34"/>
                    <a:pt x="111" y="34"/>
                  </a:cubicBezTo>
                  <a:cubicBezTo>
                    <a:pt x="111" y="33"/>
                    <a:pt x="111" y="33"/>
                    <a:pt x="111" y="33"/>
                  </a:cubicBezTo>
                  <a:cubicBezTo>
                    <a:pt x="111" y="33"/>
                    <a:pt x="111" y="33"/>
                    <a:pt x="111" y="33"/>
                  </a:cubicBezTo>
                  <a:cubicBezTo>
                    <a:pt x="111" y="32"/>
                    <a:pt x="111" y="32"/>
                    <a:pt x="111" y="32"/>
                  </a:cubicBezTo>
                  <a:cubicBezTo>
                    <a:pt x="109" y="28"/>
                    <a:pt x="107" y="25"/>
                    <a:pt x="103" y="24"/>
                  </a:cubicBezTo>
                  <a:cubicBezTo>
                    <a:pt x="87" y="24"/>
                    <a:pt x="87" y="24"/>
                    <a:pt x="87" y="24"/>
                  </a:cubicBezTo>
                  <a:cubicBezTo>
                    <a:pt x="81" y="32"/>
                    <a:pt x="81" y="32"/>
                    <a:pt x="81" y="32"/>
                  </a:cubicBezTo>
                  <a:cubicBezTo>
                    <a:pt x="81" y="32"/>
                    <a:pt x="81" y="32"/>
                    <a:pt x="81" y="32"/>
                  </a:cubicBezTo>
                  <a:cubicBezTo>
                    <a:pt x="79" y="32"/>
                    <a:pt x="79" y="32"/>
                    <a:pt x="79" y="32"/>
                  </a:cubicBezTo>
                  <a:cubicBezTo>
                    <a:pt x="53" y="24"/>
                    <a:pt x="53" y="24"/>
                    <a:pt x="53" y="24"/>
                  </a:cubicBezTo>
                  <a:cubicBezTo>
                    <a:pt x="78" y="18"/>
                    <a:pt x="78" y="18"/>
                    <a:pt x="78" y="18"/>
                  </a:cubicBezTo>
                  <a:cubicBezTo>
                    <a:pt x="79" y="18"/>
                    <a:pt x="83" y="14"/>
                    <a:pt x="90" y="6"/>
                  </a:cubicBezTo>
                  <a:cubicBezTo>
                    <a:pt x="82" y="0"/>
                    <a:pt x="82" y="0"/>
                    <a:pt x="82" y="0"/>
                  </a:cubicBezTo>
                  <a:lnTo>
                    <a:pt x="75" y="2"/>
                  </a:lnTo>
                  <a:close/>
                </a:path>
              </a:pathLst>
            </a:custGeom>
            <a:solidFill>
              <a:srgbClr val="005696"/>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24"/>
            <p:cNvSpPr>
              <a:spLocks/>
            </p:cNvSpPr>
            <p:nvPr/>
          </p:nvSpPr>
          <p:spPr bwMode="auto">
            <a:xfrm>
              <a:off x="6493707" y="3802809"/>
              <a:ext cx="574675" cy="703263"/>
            </a:xfrm>
            <a:custGeom>
              <a:avLst/>
              <a:gdLst>
                <a:gd name="T0" fmla="*/ 96 w 153"/>
                <a:gd name="T1" fmla="*/ 53 h 187"/>
                <a:gd name="T2" fmla="*/ 85 w 153"/>
                <a:gd name="T3" fmla="*/ 28 h 187"/>
                <a:gd name="T4" fmla="*/ 55 w 153"/>
                <a:gd name="T5" fmla="*/ 17 h 187"/>
                <a:gd name="T6" fmla="*/ 37 w 153"/>
                <a:gd name="T7" fmla="*/ 0 h 187"/>
                <a:gd name="T8" fmla="*/ 48 w 153"/>
                <a:gd name="T9" fmla="*/ 17 h 187"/>
                <a:gd name="T10" fmla="*/ 49 w 153"/>
                <a:gd name="T11" fmla="*/ 19 h 187"/>
                <a:gd name="T12" fmla="*/ 36 w 153"/>
                <a:gd name="T13" fmla="*/ 36 h 187"/>
                <a:gd name="T14" fmla="*/ 19 w 153"/>
                <a:gd name="T15" fmla="*/ 23 h 187"/>
                <a:gd name="T16" fmla="*/ 23 w 153"/>
                <a:gd name="T17" fmla="*/ 35 h 187"/>
                <a:gd name="T18" fmla="*/ 23 w 153"/>
                <a:gd name="T19" fmla="*/ 36 h 187"/>
                <a:gd name="T20" fmla="*/ 22 w 153"/>
                <a:gd name="T21" fmla="*/ 41 h 187"/>
                <a:gd name="T22" fmla="*/ 14 w 153"/>
                <a:gd name="T23" fmla="*/ 44 h 187"/>
                <a:gd name="T24" fmla="*/ 11 w 153"/>
                <a:gd name="T25" fmla="*/ 51 h 187"/>
                <a:gd name="T26" fmla="*/ 8 w 153"/>
                <a:gd name="T27" fmla="*/ 63 h 187"/>
                <a:gd name="T28" fmla="*/ 8 w 153"/>
                <a:gd name="T29" fmla="*/ 63 h 187"/>
                <a:gd name="T30" fmla="*/ 4 w 153"/>
                <a:gd name="T31" fmla="*/ 65 h 187"/>
                <a:gd name="T32" fmla="*/ 14 w 153"/>
                <a:gd name="T33" fmla="*/ 81 h 187"/>
                <a:gd name="T34" fmla="*/ 18 w 153"/>
                <a:gd name="T35" fmla="*/ 81 h 187"/>
                <a:gd name="T36" fmla="*/ 35 w 153"/>
                <a:gd name="T37" fmla="*/ 89 h 187"/>
                <a:gd name="T38" fmla="*/ 35 w 153"/>
                <a:gd name="T39" fmla="*/ 89 h 187"/>
                <a:gd name="T40" fmla="*/ 34 w 153"/>
                <a:gd name="T41" fmla="*/ 100 h 187"/>
                <a:gd name="T42" fmla="*/ 30 w 153"/>
                <a:gd name="T43" fmla="*/ 109 h 187"/>
                <a:gd name="T44" fmla="*/ 25 w 153"/>
                <a:gd name="T45" fmla="*/ 115 h 187"/>
                <a:gd name="T46" fmla="*/ 25 w 153"/>
                <a:gd name="T47" fmla="*/ 115 h 187"/>
                <a:gd name="T48" fmla="*/ 26 w 153"/>
                <a:gd name="T49" fmla="*/ 127 h 187"/>
                <a:gd name="T50" fmla="*/ 38 w 153"/>
                <a:gd name="T51" fmla="*/ 129 h 187"/>
                <a:gd name="T52" fmla="*/ 43 w 153"/>
                <a:gd name="T53" fmla="*/ 134 h 187"/>
                <a:gd name="T54" fmla="*/ 51 w 153"/>
                <a:gd name="T55" fmla="*/ 176 h 187"/>
                <a:gd name="T56" fmla="*/ 49 w 153"/>
                <a:gd name="T57" fmla="*/ 179 h 187"/>
                <a:gd name="T58" fmla="*/ 50 w 153"/>
                <a:gd name="T59" fmla="*/ 182 h 187"/>
                <a:gd name="T60" fmla="*/ 73 w 153"/>
                <a:gd name="T61" fmla="*/ 173 h 187"/>
                <a:gd name="T62" fmla="*/ 78 w 153"/>
                <a:gd name="T63" fmla="*/ 175 h 187"/>
                <a:gd name="T64" fmla="*/ 79 w 153"/>
                <a:gd name="T65" fmla="*/ 175 h 187"/>
                <a:gd name="T66" fmla="*/ 87 w 153"/>
                <a:gd name="T67" fmla="*/ 170 h 187"/>
                <a:gd name="T68" fmla="*/ 110 w 153"/>
                <a:gd name="T69" fmla="*/ 180 h 187"/>
                <a:gd name="T70" fmla="*/ 116 w 153"/>
                <a:gd name="T71" fmla="*/ 184 h 187"/>
                <a:gd name="T72" fmla="*/ 134 w 153"/>
                <a:gd name="T73" fmla="*/ 163 h 187"/>
                <a:gd name="T74" fmla="*/ 130 w 153"/>
                <a:gd name="T75" fmla="*/ 148 h 187"/>
                <a:gd name="T76" fmla="*/ 144 w 153"/>
                <a:gd name="T77" fmla="*/ 149 h 187"/>
                <a:gd name="T78" fmla="*/ 144 w 153"/>
                <a:gd name="T79" fmla="*/ 135 h 187"/>
                <a:gd name="T80" fmla="*/ 153 w 153"/>
                <a:gd name="T81" fmla="*/ 123 h 187"/>
                <a:gd name="T82" fmla="*/ 142 w 153"/>
                <a:gd name="T83" fmla="*/ 111 h 187"/>
                <a:gd name="T84" fmla="*/ 136 w 153"/>
                <a:gd name="T85" fmla="*/ 116 h 187"/>
                <a:gd name="T86" fmla="*/ 135 w 153"/>
                <a:gd name="T87" fmla="*/ 115 h 187"/>
                <a:gd name="T88" fmla="*/ 126 w 153"/>
                <a:gd name="T89" fmla="*/ 107 h 187"/>
                <a:gd name="T90" fmla="*/ 113 w 153"/>
                <a:gd name="T91" fmla="*/ 99 h 187"/>
                <a:gd name="T92" fmla="*/ 110 w 153"/>
                <a:gd name="T93" fmla="*/ 85 h 187"/>
                <a:gd name="T94" fmla="*/ 117 w 153"/>
                <a:gd name="T95" fmla="*/ 64 h 187"/>
                <a:gd name="T96" fmla="*/ 129 w 153"/>
                <a:gd name="T97" fmla="*/ 65 h 187"/>
                <a:gd name="T98" fmla="*/ 130 w 153"/>
                <a:gd name="T99" fmla="*/ 52 h 187"/>
                <a:gd name="T100" fmla="*/ 97 w 153"/>
                <a:gd name="T101" fmla="*/ 54 h 187"/>
                <a:gd name="T102" fmla="*/ 96 w 153"/>
                <a:gd name="T103" fmla="*/ 5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87">
                  <a:moveTo>
                    <a:pt x="96" y="53"/>
                  </a:moveTo>
                  <a:cubicBezTo>
                    <a:pt x="96" y="53"/>
                    <a:pt x="96" y="53"/>
                    <a:pt x="96" y="53"/>
                  </a:cubicBezTo>
                  <a:cubicBezTo>
                    <a:pt x="96" y="53"/>
                    <a:pt x="96" y="53"/>
                    <a:pt x="96" y="53"/>
                  </a:cubicBezTo>
                  <a:cubicBezTo>
                    <a:pt x="92" y="37"/>
                    <a:pt x="88" y="29"/>
                    <a:pt x="85" y="28"/>
                  </a:cubicBezTo>
                  <a:cubicBezTo>
                    <a:pt x="71" y="23"/>
                    <a:pt x="71" y="23"/>
                    <a:pt x="71" y="23"/>
                  </a:cubicBezTo>
                  <a:cubicBezTo>
                    <a:pt x="63" y="21"/>
                    <a:pt x="57" y="19"/>
                    <a:pt x="55" y="17"/>
                  </a:cubicBezTo>
                  <a:cubicBezTo>
                    <a:pt x="51" y="15"/>
                    <a:pt x="46" y="9"/>
                    <a:pt x="40" y="0"/>
                  </a:cubicBezTo>
                  <a:cubicBezTo>
                    <a:pt x="37" y="0"/>
                    <a:pt x="37" y="0"/>
                    <a:pt x="37" y="0"/>
                  </a:cubicBezTo>
                  <a:cubicBezTo>
                    <a:pt x="38" y="1"/>
                    <a:pt x="38" y="1"/>
                    <a:pt x="38" y="1"/>
                  </a:cubicBezTo>
                  <a:cubicBezTo>
                    <a:pt x="38" y="4"/>
                    <a:pt x="42" y="9"/>
                    <a:pt x="48" y="17"/>
                  </a:cubicBezTo>
                  <a:cubicBezTo>
                    <a:pt x="49" y="18"/>
                    <a:pt x="49" y="18"/>
                    <a:pt x="49" y="18"/>
                  </a:cubicBezTo>
                  <a:cubicBezTo>
                    <a:pt x="49" y="19"/>
                    <a:pt x="49" y="19"/>
                    <a:pt x="49" y="19"/>
                  </a:cubicBezTo>
                  <a:cubicBezTo>
                    <a:pt x="43" y="30"/>
                    <a:pt x="43" y="30"/>
                    <a:pt x="43" y="30"/>
                  </a:cubicBezTo>
                  <a:cubicBezTo>
                    <a:pt x="40" y="35"/>
                    <a:pt x="38" y="37"/>
                    <a:pt x="36" y="36"/>
                  </a:cubicBezTo>
                  <a:cubicBezTo>
                    <a:pt x="34" y="35"/>
                    <a:pt x="31" y="31"/>
                    <a:pt x="26" y="25"/>
                  </a:cubicBezTo>
                  <a:cubicBezTo>
                    <a:pt x="19" y="23"/>
                    <a:pt x="19" y="23"/>
                    <a:pt x="19" y="23"/>
                  </a:cubicBezTo>
                  <a:cubicBezTo>
                    <a:pt x="19" y="25"/>
                    <a:pt x="20" y="29"/>
                    <a:pt x="23" y="35"/>
                  </a:cubicBezTo>
                  <a:cubicBezTo>
                    <a:pt x="23" y="35"/>
                    <a:pt x="23" y="35"/>
                    <a:pt x="23" y="35"/>
                  </a:cubicBezTo>
                  <a:cubicBezTo>
                    <a:pt x="23" y="36"/>
                    <a:pt x="23" y="36"/>
                    <a:pt x="23" y="36"/>
                  </a:cubicBezTo>
                  <a:cubicBezTo>
                    <a:pt x="23" y="36"/>
                    <a:pt x="23" y="36"/>
                    <a:pt x="23" y="36"/>
                  </a:cubicBezTo>
                  <a:cubicBezTo>
                    <a:pt x="23" y="37"/>
                    <a:pt x="23" y="37"/>
                    <a:pt x="23" y="37"/>
                  </a:cubicBezTo>
                  <a:cubicBezTo>
                    <a:pt x="22" y="41"/>
                    <a:pt x="22" y="41"/>
                    <a:pt x="22" y="41"/>
                  </a:cubicBezTo>
                  <a:cubicBezTo>
                    <a:pt x="14" y="44"/>
                    <a:pt x="14" y="44"/>
                    <a:pt x="14" y="44"/>
                  </a:cubicBezTo>
                  <a:cubicBezTo>
                    <a:pt x="14" y="44"/>
                    <a:pt x="14" y="44"/>
                    <a:pt x="14" y="44"/>
                  </a:cubicBezTo>
                  <a:cubicBezTo>
                    <a:pt x="12" y="45"/>
                    <a:pt x="12" y="45"/>
                    <a:pt x="12" y="45"/>
                  </a:cubicBezTo>
                  <a:cubicBezTo>
                    <a:pt x="11" y="46"/>
                    <a:pt x="11" y="48"/>
                    <a:pt x="11" y="51"/>
                  </a:cubicBezTo>
                  <a:cubicBezTo>
                    <a:pt x="12" y="57"/>
                    <a:pt x="12" y="60"/>
                    <a:pt x="10" y="62"/>
                  </a:cubicBezTo>
                  <a:cubicBezTo>
                    <a:pt x="10" y="63"/>
                    <a:pt x="9" y="63"/>
                    <a:pt x="8" y="63"/>
                  </a:cubicBezTo>
                  <a:cubicBezTo>
                    <a:pt x="8" y="63"/>
                    <a:pt x="8" y="63"/>
                    <a:pt x="8" y="63"/>
                  </a:cubicBezTo>
                  <a:cubicBezTo>
                    <a:pt x="8" y="63"/>
                    <a:pt x="8" y="63"/>
                    <a:pt x="8" y="63"/>
                  </a:cubicBezTo>
                  <a:cubicBezTo>
                    <a:pt x="0" y="61"/>
                    <a:pt x="0" y="61"/>
                    <a:pt x="0" y="61"/>
                  </a:cubicBezTo>
                  <a:cubicBezTo>
                    <a:pt x="0" y="63"/>
                    <a:pt x="2" y="64"/>
                    <a:pt x="4" y="65"/>
                  </a:cubicBezTo>
                  <a:cubicBezTo>
                    <a:pt x="8" y="69"/>
                    <a:pt x="11" y="74"/>
                    <a:pt x="14" y="80"/>
                  </a:cubicBezTo>
                  <a:cubicBezTo>
                    <a:pt x="14" y="81"/>
                    <a:pt x="14" y="81"/>
                    <a:pt x="14" y="81"/>
                  </a:cubicBezTo>
                  <a:cubicBezTo>
                    <a:pt x="14" y="81"/>
                    <a:pt x="14" y="81"/>
                    <a:pt x="14" y="81"/>
                  </a:cubicBezTo>
                  <a:cubicBezTo>
                    <a:pt x="18" y="81"/>
                    <a:pt x="18" y="81"/>
                    <a:pt x="18" y="81"/>
                  </a:cubicBezTo>
                  <a:cubicBezTo>
                    <a:pt x="22" y="80"/>
                    <a:pt x="26" y="81"/>
                    <a:pt x="30" y="83"/>
                  </a:cubicBezTo>
                  <a:cubicBezTo>
                    <a:pt x="35" y="89"/>
                    <a:pt x="35" y="89"/>
                    <a:pt x="35" y="89"/>
                  </a:cubicBezTo>
                  <a:cubicBezTo>
                    <a:pt x="35" y="89"/>
                    <a:pt x="35" y="89"/>
                    <a:pt x="35" y="89"/>
                  </a:cubicBezTo>
                  <a:cubicBezTo>
                    <a:pt x="35" y="89"/>
                    <a:pt x="35" y="89"/>
                    <a:pt x="35" y="89"/>
                  </a:cubicBezTo>
                  <a:cubicBezTo>
                    <a:pt x="35" y="89"/>
                    <a:pt x="35" y="89"/>
                    <a:pt x="35" y="89"/>
                  </a:cubicBezTo>
                  <a:cubicBezTo>
                    <a:pt x="34" y="100"/>
                    <a:pt x="34" y="100"/>
                    <a:pt x="34" y="100"/>
                  </a:cubicBezTo>
                  <a:cubicBezTo>
                    <a:pt x="36" y="101"/>
                    <a:pt x="36" y="103"/>
                    <a:pt x="36" y="105"/>
                  </a:cubicBezTo>
                  <a:cubicBezTo>
                    <a:pt x="35" y="107"/>
                    <a:pt x="33" y="108"/>
                    <a:pt x="30" y="109"/>
                  </a:cubicBezTo>
                  <a:cubicBezTo>
                    <a:pt x="27" y="109"/>
                    <a:pt x="26" y="111"/>
                    <a:pt x="25" y="115"/>
                  </a:cubicBezTo>
                  <a:cubicBezTo>
                    <a:pt x="25" y="115"/>
                    <a:pt x="25" y="115"/>
                    <a:pt x="25" y="115"/>
                  </a:cubicBezTo>
                  <a:cubicBezTo>
                    <a:pt x="25" y="115"/>
                    <a:pt x="25" y="115"/>
                    <a:pt x="25" y="115"/>
                  </a:cubicBezTo>
                  <a:cubicBezTo>
                    <a:pt x="25" y="115"/>
                    <a:pt x="25" y="115"/>
                    <a:pt x="25" y="115"/>
                  </a:cubicBezTo>
                  <a:cubicBezTo>
                    <a:pt x="22" y="122"/>
                    <a:pt x="22" y="122"/>
                    <a:pt x="22" y="122"/>
                  </a:cubicBezTo>
                  <a:cubicBezTo>
                    <a:pt x="26" y="127"/>
                    <a:pt x="26" y="127"/>
                    <a:pt x="26" y="127"/>
                  </a:cubicBezTo>
                  <a:cubicBezTo>
                    <a:pt x="37" y="129"/>
                    <a:pt x="37" y="129"/>
                    <a:pt x="37" y="129"/>
                  </a:cubicBezTo>
                  <a:cubicBezTo>
                    <a:pt x="38" y="129"/>
                    <a:pt x="38" y="129"/>
                    <a:pt x="38" y="129"/>
                  </a:cubicBezTo>
                  <a:cubicBezTo>
                    <a:pt x="38" y="129"/>
                    <a:pt x="38" y="129"/>
                    <a:pt x="38" y="129"/>
                  </a:cubicBezTo>
                  <a:cubicBezTo>
                    <a:pt x="43" y="134"/>
                    <a:pt x="43" y="134"/>
                    <a:pt x="43" y="134"/>
                  </a:cubicBezTo>
                  <a:cubicBezTo>
                    <a:pt x="36" y="144"/>
                    <a:pt x="36" y="144"/>
                    <a:pt x="36" y="144"/>
                  </a:cubicBezTo>
                  <a:cubicBezTo>
                    <a:pt x="51" y="176"/>
                    <a:pt x="51" y="176"/>
                    <a:pt x="51" y="176"/>
                  </a:cubicBezTo>
                  <a:cubicBezTo>
                    <a:pt x="52" y="177"/>
                    <a:pt x="52" y="177"/>
                    <a:pt x="52" y="177"/>
                  </a:cubicBezTo>
                  <a:cubicBezTo>
                    <a:pt x="49" y="179"/>
                    <a:pt x="49" y="179"/>
                    <a:pt x="49" y="179"/>
                  </a:cubicBezTo>
                  <a:cubicBezTo>
                    <a:pt x="50" y="182"/>
                    <a:pt x="50" y="182"/>
                    <a:pt x="50" y="182"/>
                  </a:cubicBezTo>
                  <a:cubicBezTo>
                    <a:pt x="50" y="182"/>
                    <a:pt x="50" y="182"/>
                    <a:pt x="50" y="182"/>
                  </a:cubicBezTo>
                  <a:cubicBezTo>
                    <a:pt x="78" y="165"/>
                    <a:pt x="78" y="165"/>
                    <a:pt x="78" y="165"/>
                  </a:cubicBezTo>
                  <a:cubicBezTo>
                    <a:pt x="73" y="173"/>
                    <a:pt x="73" y="173"/>
                    <a:pt x="73" y="173"/>
                  </a:cubicBezTo>
                  <a:cubicBezTo>
                    <a:pt x="70" y="179"/>
                    <a:pt x="68" y="184"/>
                    <a:pt x="67" y="187"/>
                  </a:cubicBezTo>
                  <a:cubicBezTo>
                    <a:pt x="72" y="185"/>
                    <a:pt x="76" y="182"/>
                    <a:pt x="78" y="175"/>
                  </a:cubicBezTo>
                  <a:cubicBezTo>
                    <a:pt x="78" y="175"/>
                    <a:pt x="78" y="175"/>
                    <a:pt x="78" y="175"/>
                  </a:cubicBezTo>
                  <a:cubicBezTo>
                    <a:pt x="79" y="175"/>
                    <a:pt x="79" y="175"/>
                    <a:pt x="79" y="175"/>
                  </a:cubicBezTo>
                  <a:cubicBezTo>
                    <a:pt x="86" y="171"/>
                    <a:pt x="86" y="171"/>
                    <a:pt x="86" y="171"/>
                  </a:cubicBezTo>
                  <a:cubicBezTo>
                    <a:pt x="87" y="170"/>
                    <a:pt x="87" y="170"/>
                    <a:pt x="87" y="170"/>
                  </a:cubicBezTo>
                  <a:cubicBezTo>
                    <a:pt x="98" y="179"/>
                    <a:pt x="98" y="179"/>
                    <a:pt x="98" y="179"/>
                  </a:cubicBezTo>
                  <a:cubicBezTo>
                    <a:pt x="110" y="180"/>
                    <a:pt x="110" y="180"/>
                    <a:pt x="110" y="180"/>
                  </a:cubicBezTo>
                  <a:cubicBezTo>
                    <a:pt x="110" y="180"/>
                    <a:pt x="110" y="180"/>
                    <a:pt x="110" y="180"/>
                  </a:cubicBezTo>
                  <a:cubicBezTo>
                    <a:pt x="116" y="184"/>
                    <a:pt x="116" y="184"/>
                    <a:pt x="116" y="184"/>
                  </a:cubicBezTo>
                  <a:cubicBezTo>
                    <a:pt x="130" y="171"/>
                    <a:pt x="130" y="171"/>
                    <a:pt x="130" y="171"/>
                  </a:cubicBezTo>
                  <a:cubicBezTo>
                    <a:pt x="132" y="170"/>
                    <a:pt x="133" y="167"/>
                    <a:pt x="134" y="163"/>
                  </a:cubicBezTo>
                  <a:cubicBezTo>
                    <a:pt x="136" y="160"/>
                    <a:pt x="136" y="160"/>
                    <a:pt x="136" y="160"/>
                  </a:cubicBezTo>
                  <a:cubicBezTo>
                    <a:pt x="136" y="159"/>
                    <a:pt x="134" y="155"/>
                    <a:pt x="130" y="148"/>
                  </a:cubicBezTo>
                  <a:cubicBezTo>
                    <a:pt x="127" y="143"/>
                    <a:pt x="127" y="143"/>
                    <a:pt x="127" y="143"/>
                  </a:cubicBezTo>
                  <a:cubicBezTo>
                    <a:pt x="144" y="149"/>
                    <a:pt x="144" y="149"/>
                    <a:pt x="144" y="149"/>
                  </a:cubicBezTo>
                  <a:cubicBezTo>
                    <a:pt x="150" y="146"/>
                    <a:pt x="150" y="146"/>
                    <a:pt x="150" y="146"/>
                  </a:cubicBezTo>
                  <a:cubicBezTo>
                    <a:pt x="144" y="135"/>
                    <a:pt x="144" y="135"/>
                    <a:pt x="144" y="135"/>
                  </a:cubicBezTo>
                  <a:cubicBezTo>
                    <a:pt x="144" y="134"/>
                    <a:pt x="144" y="134"/>
                    <a:pt x="144" y="134"/>
                  </a:cubicBezTo>
                  <a:cubicBezTo>
                    <a:pt x="153" y="123"/>
                    <a:pt x="153" y="123"/>
                    <a:pt x="153" y="123"/>
                  </a:cubicBezTo>
                  <a:cubicBezTo>
                    <a:pt x="149" y="117"/>
                    <a:pt x="149" y="117"/>
                    <a:pt x="149" y="117"/>
                  </a:cubicBezTo>
                  <a:cubicBezTo>
                    <a:pt x="146" y="113"/>
                    <a:pt x="143" y="111"/>
                    <a:pt x="142" y="111"/>
                  </a:cubicBezTo>
                  <a:cubicBezTo>
                    <a:pt x="141" y="111"/>
                    <a:pt x="141" y="111"/>
                    <a:pt x="141" y="111"/>
                  </a:cubicBezTo>
                  <a:cubicBezTo>
                    <a:pt x="136" y="116"/>
                    <a:pt x="136" y="116"/>
                    <a:pt x="136" y="116"/>
                  </a:cubicBezTo>
                  <a:cubicBezTo>
                    <a:pt x="136" y="115"/>
                    <a:pt x="136" y="115"/>
                    <a:pt x="136" y="115"/>
                  </a:cubicBezTo>
                  <a:cubicBezTo>
                    <a:pt x="135" y="115"/>
                    <a:pt x="135" y="115"/>
                    <a:pt x="135" y="115"/>
                  </a:cubicBezTo>
                  <a:cubicBezTo>
                    <a:pt x="128" y="113"/>
                    <a:pt x="128" y="113"/>
                    <a:pt x="128" y="113"/>
                  </a:cubicBezTo>
                  <a:cubicBezTo>
                    <a:pt x="126" y="107"/>
                    <a:pt x="126" y="107"/>
                    <a:pt x="126" y="107"/>
                  </a:cubicBezTo>
                  <a:cubicBezTo>
                    <a:pt x="123" y="106"/>
                    <a:pt x="120" y="105"/>
                    <a:pt x="118" y="102"/>
                  </a:cubicBezTo>
                  <a:cubicBezTo>
                    <a:pt x="113" y="99"/>
                    <a:pt x="113" y="99"/>
                    <a:pt x="113" y="99"/>
                  </a:cubicBezTo>
                  <a:cubicBezTo>
                    <a:pt x="110" y="97"/>
                    <a:pt x="108" y="95"/>
                    <a:pt x="108" y="93"/>
                  </a:cubicBezTo>
                  <a:cubicBezTo>
                    <a:pt x="107" y="91"/>
                    <a:pt x="108" y="88"/>
                    <a:pt x="110" y="85"/>
                  </a:cubicBezTo>
                  <a:cubicBezTo>
                    <a:pt x="114" y="78"/>
                    <a:pt x="117" y="73"/>
                    <a:pt x="117" y="69"/>
                  </a:cubicBezTo>
                  <a:cubicBezTo>
                    <a:pt x="117" y="64"/>
                    <a:pt x="117" y="64"/>
                    <a:pt x="117" y="64"/>
                  </a:cubicBezTo>
                  <a:cubicBezTo>
                    <a:pt x="120" y="64"/>
                    <a:pt x="120" y="64"/>
                    <a:pt x="120" y="64"/>
                  </a:cubicBezTo>
                  <a:cubicBezTo>
                    <a:pt x="129" y="65"/>
                    <a:pt x="129" y="65"/>
                    <a:pt x="129" y="65"/>
                  </a:cubicBezTo>
                  <a:cubicBezTo>
                    <a:pt x="130" y="64"/>
                    <a:pt x="131" y="60"/>
                    <a:pt x="132" y="53"/>
                  </a:cubicBezTo>
                  <a:cubicBezTo>
                    <a:pt x="130" y="52"/>
                    <a:pt x="130" y="52"/>
                    <a:pt x="130" y="52"/>
                  </a:cubicBezTo>
                  <a:cubicBezTo>
                    <a:pt x="123" y="57"/>
                    <a:pt x="118" y="59"/>
                    <a:pt x="115" y="61"/>
                  </a:cubicBezTo>
                  <a:cubicBezTo>
                    <a:pt x="110" y="62"/>
                    <a:pt x="105" y="59"/>
                    <a:pt x="97" y="54"/>
                  </a:cubicBezTo>
                  <a:cubicBezTo>
                    <a:pt x="97" y="53"/>
                    <a:pt x="97" y="53"/>
                    <a:pt x="97" y="53"/>
                  </a:cubicBezTo>
                  <a:lnTo>
                    <a:pt x="96" y="53"/>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25"/>
            <p:cNvSpPr>
              <a:spLocks/>
            </p:cNvSpPr>
            <p:nvPr/>
          </p:nvSpPr>
          <p:spPr bwMode="auto">
            <a:xfrm>
              <a:off x="6603244" y="2991596"/>
              <a:ext cx="153988" cy="217488"/>
            </a:xfrm>
            <a:custGeom>
              <a:avLst/>
              <a:gdLst>
                <a:gd name="T0" fmla="*/ 24 w 41"/>
                <a:gd name="T1" fmla="*/ 1 h 58"/>
                <a:gd name="T2" fmla="*/ 23 w 41"/>
                <a:gd name="T3" fmla="*/ 0 h 58"/>
                <a:gd name="T4" fmla="*/ 17 w 41"/>
                <a:gd name="T5" fmla="*/ 7 h 58"/>
                <a:gd name="T6" fmla="*/ 15 w 41"/>
                <a:gd name="T7" fmla="*/ 6 h 58"/>
                <a:gd name="T8" fmla="*/ 15 w 41"/>
                <a:gd name="T9" fmla="*/ 6 h 58"/>
                <a:gd name="T10" fmla="*/ 15 w 41"/>
                <a:gd name="T11" fmla="*/ 7 h 58"/>
                <a:gd name="T12" fmla="*/ 12 w 41"/>
                <a:gd name="T13" fmla="*/ 10 h 58"/>
                <a:gd name="T14" fmla="*/ 10 w 41"/>
                <a:gd name="T15" fmla="*/ 11 h 58"/>
                <a:gd name="T16" fmla="*/ 6 w 41"/>
                <a:gd name="T17" fmla="*/ 13 h 58"/>
                <a:gd name="T18" fmla="*/ 5 w 41"/>
                <a:gd name="T19" fmla="*/ 16 h 58"/>
                <a:gd name="T20" fmla="*/ 3 w 41"/>
                <a:gd name="T21" fmla="*/ 25 h 58"/>
                <a:gd name="T22" fmla="*/ 1 w 41"/>
                <a:gd name="T23" fmla="*/ 30 h 58"/>
                <a:gd name="T24" fmla="*/ 1 w 41"/>
                <a:gd name="T25" fmla="*/ 39 h 58"/>
                <a:gd name="T26" fmla="*/ 3 w 41"/>
                <a:gd name="T27" fmla="*/ 51 h 58"/>
                <a:gd name="T28" fmla="*/ 10 w 41"/>
                <a:gd name="T29" fmla="*/ 56 h 58"/>
                <a:gd name="T30" fmla="*/ 19 w 41"/>
                <a:gd name="T31" fmla="*/ 58 h 58"/>
                <a:gd name="T32" fmla="*/ 28 w 41"/>
                <a:gd name="T33" fmla="*/ 55 h 58"/>
                <a:gd name="T34" fmla="*/ 26 w 41"/>
                <a:gd name="T35" fmla="*/ 50 h 58"/>
                <a:gd name="T36" fmla="*/ 26 w 41"/>
                <a:gd name="T37" fmla="*/ 49 h 58"/>
                <a:gd name="T38" fmla="*/ 26 w 41"/>
                <a:gd name="T39" fmla="*/ 49 h 58"/>
                <a:gd name="T40" fmla="*/ 27 w 41"/>
                <a:gd name="T41" fmla="*/ 45 h 58"/>
                <a:gd name="T42" fmla="*/ 27 w 41"/>
                <a:gd name="T43" fmla="*/ 45 h 58"/>
                <a:gd name="T44" fmla="*/ 31 w 41"/>
                <a:gd name="T45" fmla="*/ 37 h 58"/>
                <a:gd name="T46" fmla="*/ 39 w 41"/>
                <a:gd name="T47" fmla="*/ 37 h 58"/>
                <a:gd name="T48" fmla="*/ 41 w 41"/>
                <a:gd name="T49" fmla="*/ 37 h 58"/>
                <a:gd name="T50" fmla="*/ 33 w 41"/>
                <a:gd name="T51" fmla="*/ 24 h 58"/>
                <a:gd name="T52" fmla="*/ 30 w 41"/>
                <a:gd name="T53" fmla="*/ 20 h 58"/>
                <a:gd name="T54" fmla="*/ 27 w 41"/>
                <a:gd name="T55" fmla="*/ 9 h 58"/>
                <a:gd name="T56" fmla="*/ 24 w 41"/>
                <a:gd name="T57"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8">
                  <a:moveTo>
                    <a:pt x="24" y="1"/>
                  </a:moveTo>
                  <a:cubicBezTo>
                    <a:pt x="23" y="0"/>
                    <a:pt x="23" y="0"/>
                    <a:pt x="23" y="0"/>
                  </a:cubicBezTo>
                  <a:cubicBezTo>
                    <a:pt x="21" y="0"/>
                    <a:pt x="19" y="2"/>
                    <a:pt x="17" y="7"/>
                  </a:cubicBezTo>
                  <a:cubicBezTo>
                    <a:pt x="15" y="6"/>
                    <a:pt x="15" y="6"/>
                    <a:pt x="15" y="6"/>
                  </a:cubicBezTo>
                  <a:cubicBezTo>
                    <a:pt x="15" y="6"/>
                    <a:pt x="15" y="6"/>
                    <a:pt x="15" y="6"/>
                  </a:cubicBezTo>
                  <a:cubicBezTo>
                    <a:pt x="15" y="7"/>
                    <a:pt x="15" y="7"/>
                    <a:pt x="15" y="7"/>
                  </a:cubicBezTo>
                  <a:cubicBezTo>
                    <a:pt x="12" y="10"/>
                    <a:pt x="12" y="10"/>
                    <a:pt x="12" y="10"/>
                  </a:cubicBezTo>
                  <a:cubicBezTo>
                    <a:pt x="10" y="11"/>
                    <a:pt x="10" y="11"/>
                    <a:pt x="10" y="11"/>
                  </a:cubicBezTo>
                  <a:cubicBezTo>
                    <a:pt x="6" y="13"/>
                    <a:pt x="6" y="13"/>
                    <a:pt x="6" y="13"/>
                  </a:cubicBezTo>
                  <a:cubicBezTo>
                    <a:pt x="5" y="16"/>
                    <a:pt x="5" y="16"/>
                    <a:pt x="5" y="16"/>
                  </a:cubicBezTo>
                  <a:cubicBezTo>
                    <a:pt x="6" y="21"/>
                    <a:pt x="5" y="24"/>
                    <a:pt x="3" y="25"/>
                  </a:cubicBezTo>
                  <a:cubicBezTo>
                    <a:pt x="1" y="30"/>
                    <a:pt x="1" y="30"/>
                    <a:pt x="1" y="30"/>
                  </a:cubicBezTo>
                  <a:cubicBezTo>
                    <a:pt x="1" y="31"/>
                    <a:pt x="0" y="34"/>
                    <a:pt x="1" y="39"/>
                  </a:cubicBezTo>
                  <a:cubicBezTo>
                    <a:pt x="3" y="51"/>
                    <a:pt x="3" y="51"/>
                    <a:pt x="3" y="51"/>
                  </a:cubicBezTo>
                  <a:cubicBezTo>
                    <a:pt x="4" y="52"/>
                    <a:pt x="6" y="54"/>
                    <a:pt x="10" y="56"/>
                  </a:cubicBezTo>
                  <a:cubicBezTo>
                    <a:pt x="19" y="58"/>
                    <a:pt x="19" y="58"/>
                    <a:pt x="19" y="58"/>
                  </a:cubicBezTo>
                  <a:cubicBezTo>
                    <a:pt x="21" y="58"/>
                    <a:pt x="25" y="57"/>
                    <a:pt x="28" y="55"/>
                  </a:cubicBezTo>
                  <a:cubicBezTo>
                    <a:pt x="26" y="50"/>
                    <a:pt x="26" y="50"/>
                    <a:pt x="26" y="50"/>
                  </a:cubicBezTo>
                  <a:cubicBezTo>
                    <a:pt x="26" y="49"/>
                    <a:pt x="26" y="49"/>
                    <a:pt x="26" y="49"/>
                  </a:cubicBezTo>
                  <a:cubicBezTo>
                    <a:pt x="26" y="49"/>
                    <a:pt x="26" y="49"/>
                    <a:pt x="26" y="49"/>
                  </a:cubicBezTo>
                  <a:cubicBezTo>
                    <a:pt x="27" y="45"/>
                    <a:pt x="27" y="45"/>
                    <a:pt x="27" y="45"/>
                  </a:cubicBezTo>
                  <a:cubicBezTo>
                    <a:pt x="27" y="45"/>
                    <a:pt x="27" y="45"/>
                    <a:pt x="27" y="45"/>
                  </a:cubicBezTo>
                  <a:cubicBezTo>
                    <a:pt x="31" y="37"/>
                    <a:pt x="31" y="37"/>
                    <a:pt x="31" y="37"/>
                  </a:cubicBezTo>
                  <a:cubicBezTo>
                    <a:pt x="39" y="37"/>
                    <a:pt x="39" y="37"/>
                    <a:pt x="39" y="37"/>
                  </a:cubicBezTo>
                  <a:cubicBezTo>
                    <a:pt x="41" y="37"/>
                    <a:pt x="41" y="37"/>
                    <a:pt x="41" y="37"/>
                  </a:cubicBezTo>
                  <a:cubicBezTo>
                    <a:pt x="40" y="34"/>
                    <a:pt x="37" y="30"/>
                    <a:pt x="33" y="24"/>
                  </a:cubicBezTo>
                  <a:cubicBezTo>
                    <a:pt x="30" y="20"/>
                    <a:pt x="30" y="20"/>
                    <a:pt x="30" y="20"/>
                  </a:cubicBezTo>
                  <a:cubicBezTo>
                    <a:pt x="29" y="17"/>
                    <a:pt x="27" y="13"/>
                    <a:pt x="27" y="9"/>
                  </a:cubicBezTo>
                  <a:cubicBezTo>
                    <a:pt x="26" y="5"/>
                    <a:pt x="25" y="3"/>
                    <a:pt x="24" y="1"/>
                  </a:cubicBez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26"/>
            <p:cNvSpPr>
              <a:spLocks/>
            </p:cNvSpPr>
            <p:nvPr/>
          </p:nvSpPr>
          <p:spPr bwMode="auto">
            <a:xfrm>
              <a:off x="6455607" y="2893171"/>
              <a:ext cx="200025" cy="214313"/>
            </a:xfrm>
            <a:custGeom>
              <a:avLst/>
              <a:gdLst>
                <a:gd name="T0" fmla="*/ 26 w 53"/>
                <a:gd name="T1" fmla="*/ 12 h 57"/>
                <a:gd name="T2" fmla="*/ 26 w 53"/>
                <a:gd name="T3" fmla="*/ 13 h 57"/>
                <a:gd name="T4" fmla="*/ 24 w 53"/>
                <a:gd name="T5" fmla="*/ 13 h 57"/>
                <a:gd name="T6" fmla="*/ 19 w 53"/>
                <a:gd name="T7" fmla="*/ 12 h 57"/>
                <a:gd name="T8" fmla="*/ 19 w 53"/>
                <a:gd name="T9" fmla="*/ 14 h 57"/>
                <a:gd name="T10" fmla="*/ 19 w 53"/>
                <a:gd name="T11" fmla="*/ 15 h 57"/>
                <a:gd name="T12" fmla="*/ 18 w 53"/>
                <a:gd name="T13" fmla="*/ 15 h 57"/>
                <a:gd name="T14" fmla="*/ 9 w 53"/>
                <a:gd name="T15" fmla="*/ 19 h 57"/>
                <a:gd name="T16" fmla="*/ 9 w 53"/>
                <a:gd name="T17" fmla="*/ 20 h 57"/>
                <a:gd name="T18" fmla="*/ 12 w 53"/>
                <a:gd name="T19" fmla="*/ 28 h 57"/>
                <a:gd name="T20" fmla="*/ 12 w 53"/>
                <a:gd name="T21" fmla="*/ 29 h 57"/>
                <a:gd name="T22" fmla="*/ 12 w 53"/>
                <a:gd name="T23" fmla="*/ 30 h 57"/>
                <a:gd name="T24" fmla="*/ 2 w 53"/>
                <a:gd name="T25" fmla="*/ 41 h 57"/>
                <a:gd name="T26" fmla="*/ 0 w 53"/>
                <a:gd name="T27" fmla="*/ 45 h 57"/>
                <a:gd name="T28" fmla="*/ 2 w 53"/>
                <a:gd name="T29" fmla="*/ 48 h 57"/>
                <a:gd name="T30" fmla="*/ 7 w 53"/>
                <a:gd name="T31" fmla="*/ 50 h 57"/>
                <a:gd name="T32" fmla="*/ 10 w 53"/>
                <a:gd name="T33" fmla="*/ 50 h 57"/>
                <a:gd name="T34" fmla="*/ 20 w 53"/>
                <a:gd name="T35" fmla="*/ 53 h 57"/>
                <a:gd name="T36" fmla="*/ 24 w 53"/>
                <a:gd name="T37" fmla="*/ 55 h 57"/>
                <a:gd name="T38" fmla="*/ 31 w 53"/>
                <a:gd name="T39" fmla="*/ 57 h 57"/>
                <a:gd name="T40" fmla="*/ 36 w 53"/>
                <a:gd name="T41" fmla="*/ 53 h 57"/>
                <a:gd name="T42" fmla="*/ 39 w 53"/>
                <a:gd name="T43" fmla="*/ 49 h 57"/>
                <a:gd name="T44" fmla="*/ 42 w 53"/>
                <a:gd name="T45" fmla="*/ 42 h 57"/>
                <a:gd name="T46" fmla="*/ 40 w 53"/>
                <a:gd name="T47" fmla="*/ 33 h 57"/>
                <a:gd name="T48" fmla="*/ 43 w 53"/>
                <a:gd name="T49" fmla="*/ 34 h 57"/>
                <a:gd name="T50" fmla="*/ 48 w 53"/>
                <a:gd name="T51" fmla="*/ 34 h 57"/>
                <a:gd name="T52" fmla="*/ 50 w 53"/>
                <a:gd name="T53" fmla="*/ 33 h 57"/>
                <a:gd name="T54" fmla="*/ 51 w 53"/>
                <a:gd name="T55" fmla="*/ 31 h 57"/>
                <a:gd name="T56" fmla="*/ 47 w 53"/>
                <a:gd name="T57" fmla="*/ 19 h 57"/>
                <a:gd name="T58" fmla="*/ 48 w 53"/>
                <a:gd name="T59" fmla="*/ 15 h 57"/>
                <a:gd name="T60" fmla="*/ 53 w 53"/>
                <a:gd name="T61" fmla="*/ 11 h 57"/>
                <a:gd name="T62" fmla="*/ 53 w 53"/>
                <a:gd name="T63" fmla="*/ 11 h 57"/>
                <a:gd name="T64" fmla="*/ 52 w 53"/>
                <a:gd name="T65" fmla="*/ 9 h 57"/>
                <a:gd name="T66" fmla="*/ 43 w 53"/>
                <a:gd name="T67" fmla="*/ 9 h 57"/>
                <a:gd name="T68" fmla="*/ 43 w 53"/>
                <a:gd name="T69" fmla="*/ 9 h 57"/>
                <a:gd name="T70" fmla="*/ 34 w 53"/>
                <a:gd name="T71" fmla="*/ 3 h 57"/>
                <a:gd name="T72" fmla="*/ 24 w 53"/>
                <a:gd name="T73" fmla="*/ 1 h 57"/>
                <a:gd name="T74" fmla="*/ 22 w 53"/>
                <a:gd name="T75" fmla="*/ 1 h 57"/>
                <a:gd name="T76" fmla="*/ 25 w 53"/>
                <a:gd name="T77" fmla="*/ 5 h 57"/>
                <a:gd name="T78" fmla="*/ 26 w 53"/>
                <a:gd name="T7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 h="57">
                  <a:moveTo>
                    <a:pt x="26" y="12"/>
                  </a:moveTo>
                  <a:cubicBezTo>
                    <a:pt x="26" y="13"/>
                    <a:pt x="26" y="13"/>
                    <a:pt x="26" y="13"/>
                  </a:cubicBezTo>
                  <a:cubicBezTo>
                    <a:pt x="24" y="13"/>
                    <a:pt x="24" y="13"/>
                    <a:pt x="24" y="13"/>
                  </a:cubicBezTo>
                  <a:cubicBezTo>
                    <a:pt x="19" y="12"/>
                    <a:pt x="19" y="12"/>
                    <a:pt x="19" y="12"/>
                  </a:cubicBezTo>
                  <a:cubicBezTo>
                    <a:pt x="19" y="14"/>
                    <a:pt x="19" y="14"/>
                    <a:pt x="19" y="14"/>
                  </a:cubicBezTo>
                  <a:cubicBezTo>
                    <a:pt x="19" y="15"/>
                    <a:pt x="19" y="15"/>
                    <a:pt x="19" y="15"/>
                  </a:cubicBezTo>
                  <a:cubicBezTo>
                    <a:pt x="18" y="15"/>
                    <a:pt x="18" y="15"/>
                    <a:pt x="18" y="15"/>
                  </a:cubicBezTo>
                  <a:cubicBezTo>
                    <a:pt x="9" y="19"/>
                    <a:pt x="9" y="19"/>
                    <a:pt x="9" y="19"/>
                  </a:cubicBezTo>
                  <a:cubicBezTo>
                    <a:pt x="9" y="20"/>
                    <a:pt x="9" y="20"/>
                    <a:pt x="9" y="20"/>
                  </a:cubicBezTo>
                  <a:cubicBezTo>
                    <a:pt x="8" y="23"/>
                    <a:pt x="9" y="25"/>
                    <a:pt x="12" y="28"/>
                  </a:cubicBezTo>
                  <a:cubicBezTo>
                    <a:pt x="12" y="29"/>
                    <a:pt x="12" y="29"/>
                    <a:pt x="12" y="29"/>
                  </a:cubicBezTo>
                  <a:cubicBezTo>
                    <a:pt x="12" y="30"/>
                    <a:pt x="12" y="30"/>
                    <a:pt x="12" y="30"/>
                  </a:cubicBezTo>
                  <a:cubicBezTo>
                    <a:pt x="9" y="34"/>
                    <a:pt x="6" y="38"/>
                    <a:pt x="2" y="41"/>
                  </a:cubicBezTo>
                  <a:cubicBezTo>
                    <a:pt x="0" y="42"/>
                    <a:pt x="0" y="43"/>
                    <a:pt x="0" y="45"/>
                  </a:cubicBezTo>
                  <a:cubicBezTo>
                    <a:pt x="2" y="48"/>
                    <a:pt x="2" y="48"/>
                    <a:pt x="2" y="48"/>
                  </a:cubicBezTo>
                  <a:cubicBezTo>
                    <a:pt x="7" y="50"/>
                    <a:pt x="7" y="50"/>
                    <a:pt x="7" y="50"/>
                  </a:cubicBezTo>
                  <a:cubicBezTo>
                    <a:pt x="10" y="50"/>
                    <a:pt x="10" y="50"/>
                    <a:pt x="10" y="50"/>
                  </a:cubicBezTo>
                  <a:cubicBezTo>
                    <a:pt x="15" y="50"/>
                    <a:pt x="18" y="51"/>
                    <a:pt x="20" y="53"/>
                  </a:cubicBezTo>
                  <a:cubicBezTo>
                    <a:pt x="24" y="55"/>
                    <a:pt x="24" y="55"/>
                    <a:pt x="24" y="55"/>
                  </a:cubicBezTo>
                  <a:cubicBezTo>
                    <a:pt x="26" y="57"/>
                    <a:pt x="29" y="57"/>
                    <a:pt x="31" y="57"/>
                  </a:cubicBezTo>
                  <a:cubicBezTo>
                    <a:pt x="32" y="57"/>
                    <a:pt x="34" y="56"/>
                    <a:pt x="36" y="53"/>
                  </a:cubicBezTo>
                  <a:cubicBezTo>
                    <a:pt x="39" y="49"/>
                    <a:pt x="39" y="49"/>
                    <a:pt x="39" y="49"/>
                  </a:cubicBezTo>
                  <a:cubicBezTo>
                    <a:pt x="42" y="42"/>
                    <a:pt x="42" y="42"/>
                    <a:pt x="42" y="42"/>
                  </a:cubicBezTo>
                  <a:cubicBezTo>
                    <a:pt x="40" y="33"/>
                    <a:pt x="40" y="33"/>
                    <a:pt x="40" y="33"/>
                  </a:cubicBezTo>
                  <a:cubicBezTo>
                    <a:pt x="43" y="34"/>
                    <a:pt x="43" y="34"/>
                    <a:pt x="43" y="34"/>
                  </a:cubicBezTo>
                  <a:cubicBezTo>
                    <a:pt x="48" y="34"/>
                    <a:pt x="48" y="34"/>
                    <a:pt x="48" y="34"/>
                  </a:cubicBezTo>
                  <a:cubicBezTo>
                    <a:pt x="50" y="33"/>
                    <a:pt x="50" y="33"/>
                    <a:pt x="50" y="33"/>
                  </a:cubicBezTo>
                  <a:cubicBezTo>
                    <a:pt x="51" y="31"/>
                    <a:pt x="51" y="31"/>
                    <a:pt x="51" y="31"/>
                  </a:cubicBezTo>
                  <a:cubicBezTo>
                    <a:pt x="47" y="19"/>
                    <a:pt x="47" y="19"/>
                    <a:pt x="47" y="19"/>
                  </a:cubicBezTo>
                  <a:cubicBezTo>
                    <a:pt x="48" y="15"/>
                    <a:pt x="48" y="15"/>
                    <a:pt x="48" y="15"/>
                  </a:cubicBezTo>
                  <a:cubicBezTo>
                    <a:pt x="50" y="13"/>
                    <a:pt x="51" y="12"/>
                    <a:pt x="53" y="11"/>
                  </a:cubicBezTo>
                  <a:cubicBezTo>
                    <a:pt x="53" y="11"/>
                    <a:pt x="53" y="11"/>
                    <a:pt x="53" y="11"/>
                  </a:cubicBezTo>
                  <a:cubicBezTo>
                    <a:pt x="52" y="9"/>
                    <a:pt x="52" y="9"/>
                    <a:pt x="52" y="9"/>
                  </a:cubicBezTo>
                  <a:cubicBezTo>
                    <a:pt x="43" y="9"/>
                    <a:pt x="43" y="9"/>
                    <a:pt x="43" y="9"/>
                  </a:cubicBezTo>
                  <a:cubicBezTo>
                    <a:pt x="43" y="9"/>
                    <a:pt x="43" y="9"/>
                    <a:pt x="43" y="9"/>
                  </a:cubicBezTo>
                  <a:cubicBezTo>
                    <a:pt x="34" y="3"/>
                    <a:pt x="34" y="3"/>
                    <a:pt x="34" y="3"/>
                  </a:cubicBezTo>
                  <a:cubicBezTo>
                    <a:pt x="30" y="0"/>
                    <a:pt x="27" y="0"/>
                    <a:pt x="24" y="1"/>
                  </a:cubicBezTo>
                  <a:cubicBezTo>
                    <a:pt x="22" y="1"/>
                    <a:pt x="22" y="1"/>
                    <a:pt x="22" y="1"/>
                  </a:cubicBezTo>
                  <a:cubicBezTo>
                    <a:pt x="22" y="3"/>
                    <a:pt x="22" y="5"/>
                    <a:pt x="25" y="5"/>
                  </a:cubicBezTo>
                  <a:cubicBezTo>
                    <a:pt x="27" y="7"/>
                    <a:pt x="28" y="9"/>
                    <a:pt x="26" y="12"/>
                  </a:cubicBezTo>
                  <a:close/>
                </a:path>
              </a:pathLst>
            </a:custGeom>
            <a:solidFill>
              <a:srgbClr val="005696"/>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27"/>
            <p:cNvSpPr>
              <a:spLocks/>
            </p:cNvSpPr>
            <p:nvPr/>
          </p:nvSpPr>
          <p:spPr bwMode="auto">
            <a:xfrm>
              <a:off x="6793744" y="2469309"/>
              <a:ext cx="706438" cy="673100"/>
            </a:xfrm>
            <a:custGeom>
              <a:avLst/>
              <a:gdLst>
                <a:gd name="T0" fmla="*/ 80 w 188"/>
                <a:gd name="T1" fmla="*/ 37 h 179"/>
                <a:gd name="T2" fmla="*/ 70 w 188"/>
                <a:gd name="T3" fmla="*/ 40 h 179"/>
                <a:gd name="T4" fmla="*/ 58 w 188"/>
                <a:gd name="T5" fmla="*/ 46 h 179"/>
                <a:gd name="T6" fmla="*/ 46 w 188"/>
                <a:gd name="T7" fmla="*/ 56 h 179"/>
                <a:gd name="T8" fmla="*/ 45 w 188"/>
                <a:gd name="T9" fmla="*/ 58 h 179"/>
                <a:gd name="T10" fmla="*/ 34 w 188"/>
                <a:gd name="T11" fmla="*/ 70 h 179"/>
                <a:gd name="T12" fmla="*/ 21 w 188"/>
                <a:gd name="T13" fmla="*/ 69 h 179"/>
                <a:gd name="T14" fmla="*/ 15 w 188"/>
                <a:gd name="T15" fmla="*/ 63 h 179"/>
                <a:gd name="T16" fmla="*/ 17 w 188"/>
                <a:gd name="T17" fmla="*/ 86 h 179"/>
                <a:gd name="T18" fmla="*/ 2 w 188"/>
                <a:gd name="T19" fmla="*/ 110 h 179"/>
                <a:gd name="T20" fmla="*/ 0 w 188"/>
                <a:gd name="T21" fmla="*/ 113 h 179"/>
                <a:gd name="T22" fmla="*/ 16 w 188"/>
                <a:gd name="T23" fmla="*/ 119 h 179"/>
                <a:gd name="T24" fmla="*/ 17 w 188"/>
                <a:gd name="T25" fmla="*/ 120 h 179"/>
                <a:gd name="T26" fmla="*/ 23 w 188"/>
                <a:gd name="T27" fmla="*/ 124 h 179"/>
                <a:gd name="T28" fmla="*/ 24 w 188"/>
                <a:gd name="T29" fmla="*/ 124 h 179"/>
                <a:gd name="T30" fmla="*/ 39 w 188"/>
                <a:gd name="T31" fmla="*/ 136 h 179"/>
                <a:gd name="T32" fmla="*/ 56 w 188"/>
                <a:gd name="T33" fmla="*/ 112 h 179"/>
                <a:gd name="T34" fmla="*/ 61 w 188"/>
                <a:gd name="T35" fmla="*/ 106 h 179"/>
                <a:gd name="T36" fmla="*/ 74 w 188"/>
                <a:gd name="T37" fmla="*/ 101 h 179"/>
                <a:gd name="T38" fmla="*/ 87 w 188"/>
                <a:gd name="T39" fmla="*/ 99 h 179"/>
                <a:gd name="T40" fmla="*/ 94 w 188"/>
                <a:gd name="T41" fmla="*/ 110 h 179"/>
                <a:gd name="T42" fmla="*/ 95 w 188"/>
                <a:gd name="T43" fmla="*/ 119 h 179"/>
                <a:gd name="T44" fmla="*/ 92 w 188"/>
                <a:gd name="T45" fmla="*/ 134 h 179"/>
                <a:gd name="T46" fmla="*/ 92 w 188"/>
                <a:gd name="T47" fmla="*/ 135 h 179"/>
                <a:gd name="T48" fmla="*/ 85 w 188"/>
                <a:gd name="T49" fmla="*/ 156 h 179"/>
                <a:gd name="T50" fmla="*/ 92 w 188"/>
                <a:gd name="T51" fmla="*/ 152 h 179"/>
                <a:gd name="T52" fmla="*/ 97 w 188"/>
                <a:gd name="T53" fmla="*/ 154 h 179"/>
                <a:gd name="T54" fmla="*/ 96 w 188"/>
                <a:gd name="T55" fmla="*/ 160 h 179"/>
                <a:gd name="T56" fmla="*/ 92 w 188"/>
                <a:gd name="T57" fmla="*/ 167 h 179"/>
                <a:gd name="T58" fmla="*/ 89 w 188"/>
                <a:gd name="T59" fmla="*/ 172 h 179"/>
                <a:gd name="T60" fmla="*/ 84 w 188"/>
                <a:gd name="T61" fmla="*/ 173 h 179"/>
                <a:gd name="T62" fmla="*/ 79 w 188"/>
                <a:gd name="T63" fmla="*/ 179 h 179"/>
                <a:gd name="T64" fmla="*/ 99 w 188"/>
                <a:gd name="T65" fmla="*/ 164 h 179"/>
                <a:gd name="T66" fmla="*/ 130 w 188"/>
                <a:gd name="T67" fmla="*/ 133 h 179"/>
                <a:gd name="T68" fmla="*/ 136 w 188"/>
                <a:gd name="T69" fmla="*/ 130 h 179"/>
                <a:gd name="T70" fmla="*/ 152 w 188"/>
                <a:gd name="T71" fmla="*/ 126 h 179"/>
                <a:gd name="T72" fmla="*/ 163 w 188"/>
                <a:gd name="T73" fmla="*/ 104 h 179"/>
                <a:gd name="T74" fmla="*/ 188 w 188"/>
                <a:gd name="T75" fmla="*/ 78 h 179"/>
                <a:gd name="T76" fmla="*/ 182 w 188"/>
                <a:gd name="T77" fmla="*/ 60 h 179"/>
                <a:gd name="T78" fmla="*/ 173 w 188"/>
                <a:gd name="T79" fmla="*/ 58 h 179"/>
                <a:gd name="T80" fmla="*/ 171 w 188"/>
                <a:gd name="T81" fmla="*/ 54 h 179"/>
                <a:gd name="T82" fmla="*/ 158 w 188"/>
                <a:gd name="T83" fmla="*/ 22 h 179"/>
                <a:gd name="T84" fmla="*/ 154 w 188"/>
                <a:gd name="T85" fmla="*/ 6 h 179"/>
                <a:gd name="T86" fmla="*/ 147 w 188"/>
                <a:gd name="T87" fmla="*/ 12 h 179"/>
                <a:gd name="T88" fmla="*/ 134 w 188"/>
                <a:gd name="T89" fmla="*/ 5 h 179"/>
                <a:gd name="T90" fmla="*/ 124 w 188"/>
                <a:gd name="T91" fmla="*/ 6 h 179"/>
                <a:gd name="T92" fmla="*/ 114 w 188"/>
                <a:gd name="T93" fmla="*/ 2 h 179"/>
                <a:gd name="T94" fmla="*/ 114 w 188"/>
                <a:gd name="T95" fmla="*/ 15 h 179"/>
                <a:gd name="T96" fmla="*/ 113 w 188"/>
                <a:gd name="T97" fmla="*/ 16 h 179"/>
                <a:gd name="T98" fmla="*/ 104 w 188"/>
                <a:gd name="T99" fmla="*/ 2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79">
                  <a:moveTo>
                    <a:pt x="86" y="23"/>
                  </a:moveTo>
                  <a:cubicBezTo>
                    <a:pt x="81" y="30"/>
                    <a:pt x="81" y="30"/>
                    <a:pt x="81" y="30"/>
                  </a:cubicBezTo>
                  <a:cubicBezTo>
                    <a:pt x="80" y="31"/>
                    <a:pt x="80" y="33"/>
                    <a:pt x="80" y="37"/>
                  </a:cubicBezTo>
                  <a:cubicBezTo>
                    <a:pt x="80" y="40"/>
                    <a:pt x="80" y="40"/>
                    <a:pt x="80" y="40"/>
                  </a:cubicBezTo>
                  <a:cubicBezTo>
                    <a:pt x="71" y="40"/>
                    <a:pt x="71" y="40"/>
                    <a:pt x="71" y="40"/>
                  </a:cubicBezTo>
                  <a:cubicBezTo>
                    <a:pt x="70" y="40"/>
                    <a:pt x="70" y="40"/>
                    <a:pt x="70" y="40"/>
                  </a:cubicBezTo>
                  <a:cubicBezTo>
                    <a:pt x="70" y="40"/>
                    <a:pt x="70" y="40"/>
                    <a:pt x="70" y="40"/>
                  </a:cubicBezTo>
                  <a:cubicBezTo>
                    <a:pt x="64" y="38"/>
                    <a:pt x="64" y="38"/>
                    <a:pt x="64" y="38"/>
                  </a:cubicBezTo>
                  <a:cubicBezTo>
                    <a:pt x="58" y="46"/>
                    <a:pt x="58" y="46"/>
                    <a:pt x="58" y="46"/>
                  </a:cubicBezTo>
                  <a:cubicBezTo>
                    <a:pt x="58" y="46"/>
                    <a:pt x="58" y="46"/>
                    <a:pt x="58" y="46"/>
                  </a:cubicBezTo>
                  <a:cubicBezTo>
                    <a:pt x="51" y="50"/>
                    <a:pt x="51" y="50"/>
                    <a:pt x="51" y="50"/>
                  </a:cubicBezTo>
                  <a:cubicBezTo>
                    <a:pt x="46" y="56"/>
                    <a:pt x="46" y="56"/>
                    <a:pt x="46" y="56"/>
                  </a:cubicBezTo>
                  <a:cubicBezTo>
                    <a:pt x="46" y="56"/>
                    <a:pt x="46" y="56"/>
                    <a:pt x="46" y="56"/>
                  </a:cubicBezTo>
                  <a:cubicBezTo>
                    <a:pt x="45" y="58"/>
                    <a:pt x="45" y="58"/>
                    <a:pt x="45" y="58"/>
                  </a:cubicBezTo>
                  <a:cubicBezTo>
                    <a:pt x="45" y="58"/>
                    <a:pt x="45" y="58"/>
                    <a:pt x="45" y="58"/>
                  </a:cubicBezTo>
                  <a:cubicBezTo>
                    <a:pt x="35" y="69"/>
                    <a:pt x="35" y="69"/>
                    <a:pt x="35" y="69"/>
                  </a:cubicBezTo>
                  <a:cubicBezTo>
                    <a:pt x="35" y="70"/>
                    <a:pt x="35" y="70"/>
                    <a:pt x="35" y="70"/>
                  </a:cubicBezTo>
                  <a:cubicBezTo>
                    <a:pt x="34" y="70"/>
                    <a:pt x="34" y="70"/>
                    <a:pt x="34" y="70"/>
                  </a:cubicBezTo>
                  <a:cubicBezTo>
                    <a:pt x="27" y="74"/>
                    <a:pt x="27" y="74"/>
                    <a:pt x="27" y="74"/>
                  </a:cubicBezTo>
                  <a:cubicBezTo>
                    <a:pt x="21" y="70"/>
                    <a:pt x="21" y="70"/>
                    <a:pt x="21" y="70"/>
                  </a:cubicBezTo>
                  <a:cubicBezTo>
                    <a:pt x="21" y="69"/>
                    <a:pt x="21" y="69"/>
                    <a:pt x="21" y="69"/>
                  </a:cubicBezTo>
                  <a:cubicBezTo>
                    <a:pt x="21" y="69"/>
                    <a:pt x="21" y="69"/>
                    <a:pt x="21" y="69"/>
                  </a:cubicBezTo>
                  <a:cubicBezTo>
                    <a:pt x="21" y="69"/>
                    <a:pt x="21" y="69"/>
                    <a:pt x="21" y="69"/>
                  </a:cubicBezTo>
                  <a:cubicBezTo>
                    <a:pt x="15" y="63"/>
                    <a:pt x="15" y="63"/>
                    <a:pt x="15" y="63"/>
                  </a:cubicBezTo>
                  <a:cubicBezTo>
                    <a:pt x="12" y="61"/>
                    <a:pt x="12" y="61"/>
                    <a:pt x="12" y="61"/>
                  </a:cubicBezTo>
                  <a:cubicBezTo>
                    <a:pt x="14" y="78"/>
                    <a:pt x="14" y="78"/>
                    <a:pt x="14" y="78"/>
                  </a:cubicBezTo>
                  <a:cubicBezTo>
                    <a:pt x="17" y="86"/>
                    <a:pt x="17" y="86"/>
                    <a:pt x="17" y="86"/>
                  </a:cubicBezTo>
                  <a:cubicBezTo>
                    <a:pt x="11" y="92"/>
                    <a:pt x="11" y="92"/>
                    <a:pt x="11" y="92"/>
                  </a:cubicBezTo>
                  <a:cubicBezTo>
                    <a:pt x="2" y="104"/>
                    <a:pt x="2" y="104"/>
                    <a:pt x="2" y="104"/>
                  </a:cubicBezTo>
                  <a:cubicBezTo>
                    <a:pt x="2" y="110"/>
                    <a:pt x="2" y="110"/>
                    <a:pt x="2" y="110"/>
                  </a:cubicBezTo>
                  <a:cubicBezTo>
                    <a:pt x="2" y="110"/>
                    <a:pt x="2" y="110"/>
                    <a:pt x="2" y="110"/>
                  </a:cubicBezTo>
                  <a:cubicBezTo>
                    <a:pt x="2" y="110"/>
                    <a:pt x="2" y="110"/>
                    <a:pt x="2" y="110"/>
                  </a:cubicBezTo>
                  <a:cubicBezTo>
                    <a:pt x="0" y="113"/>
                    <a:pt x="0" y="113"/>
                    <a:pt x="0" y="113"/>
                  </a:cubicBezTo>
                  <a:cubicBezTo>
                    <a:pt x="1" y="116"/>
                    <a:pt x="1" y="116"/>
                    <a:pt x="1" y="116"/>
                  </a:cubicBezTo>
                  <a:cubicBezTo>
                    <a:pt x="4" y="116"/>
                    <a:pt x="4" y="116"/>
                    <a:pt x="4" y="116"/>
                  </a:cubicBezTo>
                  <a:cubicBezTo>
                    <a:pt x="16" y="119"/>
                    <a:pt x="16" y="119"/>
                    <a:pt x="16" y="119"/>
                  </a:cubicBezTo>
                  <a:cubicBezTo>
                    <a:pt x="16" y="119"/>
                    <a:pt x="16" y="119"/>
                    <a:pt x="16" y="119"/>
                  </a:cubicBezTo>
                  <a:cubicBezTo>
                    <a:pt x="17" y="119"/>
                    <a:pt x="17" y="119"/>
                    <a:pt x="17" y="119"/>
                  </a:cubicBezTo>
                  <a:cubicBezTo>
                    <a:pt x="17" y="120"/>
                    <a:pt x="17" y="120"/>
                    <a:pt x="17" y="120"/>
                  </a:cubicBezTo>
                  <a:cubicBezTo>
                    <a:pt x="17" y="120"/>
                    <a:pt x="17" y="120"/>
                    <a:pt x="17" y="120"/>
                  </a:cubicBezTo>
                  <a:cubicBezTo>
                    <a:pt x="20" y="122"/>
                    <a:pt x="20" y="122"/>
                    <a:pt x="20" y="122"/>
                  </a:cubicBezTo>
                  <a:cubicBezTo>
                    <a:pt x="23" y="124"/>
                    <a:pt x="23" y="124"/>
                    <a:pt x="23" y="124"/>
                  </a:cubicBezTo>
                  <a:cubicBezTo>
                    <a:pt x="23" y="124"/>
                    <a:pt x="23" y="124"/>
                    <a:pt x="23" y="124"/>
                  </a:cubicBezTo>
                  <a:cubicBezTo>
                    <a:pt x="24" y="124"/>
                    <a:pt x="24" y="124"/>
                    <a:pt x="24" y="124"/>
                  </a:cubicBezTo>
                  <a:cubicBezTo>
                    <a:pt x="24" y="124"/>
                    <a:pt x="24" y="124"/>
                    <a:pt x="24" y="124"/>
                  </a:cubicBezTo>
                  <a:cubicBezTo>
                    <a:pt x="25" y="126"/>
                    <a:pt x="26" y="127"/>
                    <a:pt x="26" y="129"/>
                  </a:cubicBezTo>
                  <a:cubicBezTo>
                    <a:pt x="27" y="132"/>
                    <a:pt x="27" y="132"/>
                    <a:pt x="27" y="132"/>
                  </a:cubicBezTo>
                  <a:cubicBezTo>
                    <a:pt x="39" y="136"/>
                    <a:pt x="39" y="136"/>
                    <a:pt x="39" y="136"/>
                  </a:cubicBezTo>
                  <a:cubicBezTo>
                    <a:pt x="43" y="135"/>
                    <a:pt x="43" y="135"/>
                    <a:pt x="43" y="135"/>
                  </a:cubicBezTo>
                  <a:cubicBezTo>
                    <a:pt x="46" y="130"/>
                    <a:pt x="46" y="130"/>
                    <a:pt x="46" y="130"/>
                  </a:cubicBezTo>
                  <a:cubicBezTo>
                    <a:pt x="56" y="112"/>
                    <a:pt x="56" y="112"/>
                    <a:pt x="56" y="112"/>
                  </a:cubicBezTo>
                  <a:cubicBezTo>
                    <a:pt x="56" y="112"/>
                    <a:pt x="56" y="112"/>
                    <a:pt x="56" y="112"/>
                  </a:cubicBezTo>
                  <a:cubicBezTo>
                    <a:pt x="56" y="112"/>
                    <a:pt x="56" y="112"/>
                    <a:pt x="56" y="112"/>
                  </a:cubicBezTo>
                  <a:cubicBezTo>
                    <a:pt x="61" y="106"/>
                    <a:pt x="61" y="106"/>
                    <a:pt x="61" y="106"/>
                  </a:cubicBezTo>
                  <a:cubicBezTo>
                    <a:pt x="61" y="105"/>
                    <a:pt x="61" y="105"/>
                    <a:pt x="61" y="105"/>
                  </a:cubicBezTo>
                  <a:cubicBezTo>
                    <a:pt x="69" y="102"/>
                    <a:pt x="69" y="102"/>
                    <a:pt x="69" y="102"/>
                  </a:cubicBezTo>
                  <a:cubicBezTo>
                    <a:pt x="74" y="101"/>
                    <a:pt x="74" y="101"/>
                    <a:pt x="74" y="101"/>
                  </a:cubicBezTo>
                  <a:cubicBezTo>
                    <a:pt x="76" y="98"/>
                    <a:pt x="78" y="96"/>
                    <a:pt x="80" y="96"/>
                  </a:cubicBezTo>
                  <a:cubicBezTo>
                    <a:pt x="81" y="96"/>
                    <a:pt x="83" y="97"/>
                    <a:pt x="86" y="99"/>
                  </a:cubicBezTo>
                  <a:cubicBezTo>
                    <a:pt x="87" y="99"/>
                    <a:pt x="87" y="99"/>
                    <a:pt x="87" y="99"/>
                  </a:cubicBezTo>
                  <a:cubicBezTo>
                    <a:pt x="87" y="100"/>
                    <a:pt x="87" y="100"/>
                    <a:pt x="87" y="100"/>
                  </a:cubicBezTo>
                  <a:cubicBezTo>
                    <a:pt x="94" y="110"/>
                    <a:pt x="94" y="110"/>
                    <a:pt x="94" y="110"/>
                  </a:cubicBezTo>
                  <a:cubicBezTo>
                    <a:pt x="94" y="110"/>
                    <a:pt x="94" y="110"/>
                    <a:pt x="94" y="110"/>
                  </a:cubicBezTo>
                  <a:cubicBezTo>
                    <a:pt x="94" y="110"/>
                    <a:pt x="94" y="110"/>
                    <a:pt x="94" y="110"/>
                  </a:cubicBezTo>
                  <a:cubicBezTo>
                    <a:pt x="94" y="111"/>
                    <a:pt x="94" y="111"/>
                    <a:pt x="94" y="111"/>
                  </a:cubicBezTo>
                  <a:cubicBezTo>
                    <a:pt x="95" y="119"/>
                    <a:pt x="95" y="119"/>
                    <a:pt x="95" y="119"/>
                  </a:cubicBezTo>
                  <a:cubicBezTo>
                    <a:pt x="94" y="127"/>
                    <a:pt x="94" y="127"/>
                    <a:pt x="94" y="127"/>
                  </a:cubicBezTo>
                  <a:cubicBezTo>
                    <a:pt x="94" y="127"/>
                    <a:pt x="94" y="127"/>
                    <a:pt x="94" y="127"/>
                  </a:cubicBezTo>
                  <a:cubicBezTo>
                    <a:pt x="92" y="134"/>
                    <a:pt x="92" y="134"/>
                    <a:pt x="92" y="134"/>
                  </a:cubicBezTo>
                  <a:cubicBezTo>
                    <a:pt x="92" y="134"/>
                    <a:pt x="92" y="134"/>
                    <a:pt x="92" y="134"/>
                  </a:cubicBezTo>
                  <a:cubicBezTo>
                    <a:pt x="92" y="135"/>
                    <a:pt x="92" y="135"/>
                    <a:pt x="92" y="135"/>
                  </a:cubicBezTo>
                  <a:cubicBezTo>
                    <a:pt x="92" y="135"/>
                    <a:pt x="92" y="135"/>
                    <a:pt x="92" y="135"/>
                  </a:cubicBezTo>
                  <a:cubicBezTo>
                    <a:pt x="87" y="142"/>
                    <a:pt x="87" y="142"/>
                    <a:pt x="87" y="142"/>
                  </a:cubicBezTo>
                  <a:cubicBezTo>
                    <a:pt x="84" y="147"/>
                    <a:pt x="84" y="147"/>
                    <a:pt x="84" y="147"/>
                  </a:cubicBezTo>
                  <a:cubicBezTo>
                    <a:pt x="85" y="156"/>
                    <a:pt x="85" y="156"/>
                    <a:pt x="85" y="156"/>
                  </a:cubicBezTo>
                  <a:cubicBezTo>
                    <a:pt x="86" y="156"/>
                    <a:pt x="86" y="156"/>
                    <a:pt x="86" y="156"/>
                  </a:cubicBezTo>
                  <a:cubicBezTo>
                    <a:pt x="88" y="154"/>
                    <a:pt x="88" y="154"/>
                    <a:pt x="88" y="154"/>
                  </a:cubicBezTo>
                  <a:cubicBezTo>
                    <a:pt x="92" y="152"/>
                    <a:pt x="92" y="152"/>
                    <a:pt x="92" y="152"/>
                  </a:cubicBezTo>
                  <a:cubicBezTo>
                    <a:pt x="92" y="151"/>
                    <a:pt x="92" y="151"/>
                    <a:pt x="92" y="151"/>
                  </a:cubicBezTo>
                  <a:cubicBezTo>
                    <a:pt x="93" y="150"/>
                    <a:pt x="93" y="150"/>
                    <a:pt x="93" y="150"/>
                  </a:cubicBezTo>
                  <a:cubicBezTo>
                    <a:pt x="97" y="154"/>
                    <a:pt x="97" y="154"/>
                    <a:pt x="97" y="154"/>
                  </a:cubicBezTo>
                  <a:cubicBezTo>
                    <a:pt x="97" y="154"/>
                    <a:pt x="97" y="154"/>
                    <a:pt x="97" y="154"/>
                  </a:cubicBezTo>
                  <a:cubicBezTo>
                    <a:pt x="97" y="160"/>
                    <a:pt x="97" y="160"/>
                    <a:pt x="97" y="160"/>
                  </a:cubicBezTo>
                  <a:cubicBezTo>
                    <a:pt x="96" y="160"/>
                    <a:pt x="96" y="160"/>
                    <a:pt x="96" y="160"/>
                  </a:cubicBezTo>
                  <a:cubicBezTo>
                    <a:pt x="93" y="162"/>
                    <a:pt x="93" y="162"/>
                    <a:pt x="93" y="162"/>
                  </a:cubicBezTo>
                  <a:cubicBezTo>
                    <a:pt x="92" y="164"/>
                    <a:pt x="92" y="164"/>
                    <a:pt x="92" y="164"/>
                  </a:cubicBezTo>
                  <a:cubicBezTo>
                    <a:pt x="92" y="167"/>
                    <a:pt x="92" y="167"/>
                    <a:pt x="92" y="167"/>
                  </a:cubicBezTo>
                  <a:cubicBezTo>
                    <a:pt x="91" y="168"/>
                    <a:pt x="91" y="168"/>
                    <a:pt x="91" y="168"/>
                  </a:cubicBezTo>
                  <a:cubicBezTo>
                    <a:pt x="91" y="168"/>
                    <a:pt x="91" y="168"/>
                    <a:pt x="91" y="168"/>
                  </a:cubicBezTo>
                  <a:cubicBezTo>
                    <a:pt x="89" y="172"/>
                    <a:pt x="89" y="172"/>
                    <a:pt x="89" y="172"/>
                  </a:cubicBezTo>
                  <a:cubicBezTo>
                    <a:pt x="88" y="172"/>
                    <a:pt x="88" y="172"/>
                    <a:pt x="88" y="172"/>
                  </a:cubicBezTo>
                  <a:cubicBezTo>
                    <a:pt x="88" y="172"/>
                    <a:pt x="88" y="172"/>
                    <a:pt x="88" y="172"/>
                  </a:cubicBezTo>
                  <a:cubicBezTo>
                    <a:pt x="84" y="173"/>
                    <a:pt x="84" y="173"/>
                    <a:pt x="84" y="173"/>
                  </a:cubicBezTo>
                  <a:cubicBezTo>
                    <a:pt x="81" y="174"/>
                    <a:pt x="81" y="174"/>
                    <a:pt x="81" y="174"/>
                  </a:cubicBezTo>
                  <a:cubicBezTo>
                    <a:pt x="79" y="178"/>
                    <a:pt x="79" y="178"/>
                    <a:pt x="79" y="178"/>
                  </a:cubicBezTo>
                  <a:cubicBezTo>
                    <a:pt x="79" y="179"/>
                    <a:pt x="79" y="179"/>
                    <a:pt x="79" y="179"/>
                  </a:cubicBezTo>
                  <a:cubicBezTo>
                    <a:pt x="92" y="177"/>
                    <a:pt x="92" y="177"/>
                    <a:pt x="92" y="177"/>
                  </a:cubicBezTo>
                  <a:cubicBezTo>
                    <a:pt x="95" y="175"/>
                    <a:pt x="95" y="175"/>
                    <a:pt x="95" y="175"/>
                  </a:cubicBezTo>
                  <a:cubicBezTo>
                    <a:pt x="99" y="164"/>
                    <a:pt x="99" y="164"/>
                    <a:pt x="99" y="164"/>
                  </a:cubicBezTo>
                  <a:cubicBezTo>
                    <a:pt x="99" y="164"/>
                    <a:pt x="99" y="164"/>
                    <a:pt x="99" y="164"/>
                  </a:cubicBezTo>
                  <a:cubicBezTo>
                    <a:pt x="129" y="133"/>
                    <a:pt x="129" y="133"/>
                    <a:pt x="129" y="133"/>
                  </a:cubicBezTo>
                  <a:cubicBezTo>
                    <a:pt x="130" y="133"/>
                    <a:pt x="130" y="133"/>
                    <a:pt x="130" y="133"/>
                  </a:cubicBezTo>
                  <a:cubicBezTo>
                    <a:pt x="136" y="130"/>
                    <a:pt x="136" y="130"/>
                    <a:pt x="136" y="130"/>
                  </a:cubicBezTo>
                  <a:cubicBezTo>
                    <a:pt x="136" y="130"/>
                    <a:pt x="136" y="130"/>
                    <a:pt x="136" y="130"/>
                  </a:cubicBezTo>
                  <a:cubicBezTo>
                    <a:pt x="136" y="130"/>
                    <a:pt x="136" y="130"/>
                    <a:pt x="136" y="130"/>
                  </a:cubicBezTo>
                  <a:cubicBezTo>
                    <a:pt x="142" y="130"/>
                    <a:pt x="142" y="130"/>
                    <a:pt x="142" y="130"/>
                  </a:cubicBezTo>
                  <a:cubicBezTo>
                    <a:pt x="147" y="129"/>
                    <a:pt x="147" y="129"/>
                    <a:pt x="147" y="129"/>
                  </a:cubicBezTo>
                  <a:cubicBezTo>
                    <a:pt x="152" y="126"/>
                    <a:pt x="152" y="126"/>
                    <a:pt x="152" y="126"/>
                  </a:cubicBezTo>
                  <a:cubicBezTo>
                    <a:pt x="156" y="122"/>
                    <a:pt x="156" y="122"/>
                    <a:pt x="156" y="122"/>
                  </a:cubicBezTo>
                  <a:cubicBezTo>
                    <a:pt x="163" y="104"/>
                    <a:pt x="163" y="104"/>
                    <a:pt x="163" y="104"/>
                  </a:cubicBezTo>
                  <a:cubicBezTo>
                    <a:pt x="163" y="104"/>
                    <a:pt x="163" y="104"/>
                    <a:pt x="163" y="104"/>
                  </a:cubicBezTo>
                  <a:cubicBezTo>
                    <a:pt x="163" y="104"/>
                    <a:pt x="163" y="104"/>
                    <a:pt x="163" y="104"/>
                  </a:cubicBezTo>
                  <a:cubicBezTo>
                    <a:pt x="188" y="78"/>
                    <a:pt x="188" y="78"/>
                    <a:pt x="188" y="78"/>
                  </a:cubicBezTo>
                  <a:cubicBezTo>
                    <a:pt x="188" y="78"/>
                    <a:pt x="188" y="78"/>
                    <a:pt x="188" y="78"/>
                  </a:cubicBezTo>
                  <a:cubicBezTo>
                    <a:pt x="186" y="64"/>
                    <a:pt x="186" y="64"/>
                    <a:pt x="186" y="64"/>
                  </a:cubicBezTo>
                  <a:cubicBezTo>
                    <a:pt x="185" y="63"/>
                    <a:pt x="183" y="62"/>
                    <a:pt x="182" y="61"/>
                  </a:cubicBezTo>
                  <a:cubicBezTo>
                    <a:pt x="182" y="60"/>
                    <a:pt x="182" y="60"/>
                    <a:pt x="182" y="60"/>
                  </a:cubicBezTo>
                  <a:cubicBezTo>
                    <a:pt x="182" y="61"/>
                    <a:pt x="182" y="61"/>
                    <a:pt x="182" y="61"/>
                  </a:cubicBezTo>
                  <a:cubicBezTo>
                    <a:pt x="178" y="61"/>
                    <a:pt x="178" y="61"/>
                    <a:pt x="178" y="61"/>
                  </a:cubicBezTo>
                  <a:cubicBezTo>
                    <a:pt x="176" y="60"/>
                    <a:pt x="174" y="60"/>
                    <a:pt x="173" y="58"/>
                  </a:cubicBezTo>
                  <a:cubicBezTo>
                    <a:pt x="172" y="55"/>
                    <a:pt x="172" y="55"/>
                    <a:pt x="172" y="55"/>
                  </a:cubicBezTo>
                  <a:cubicBezTo>
                    <a:pt x="172" y="55"/>
                    <a:pt x="172" y="55"/>
                    <a:pt x="172" y="55"/>
                  </a:cubicBezTo>
                  <a:cubicBezTo>
                    <a:pt x="171" y="54"/>
                    <a:pt x="171" y="54"/>
                    <a:pt x="171" y="54"/>
                  </a:cubicBezTo>
                  <a:cubicBezTo>
                    <a:pt x="171" y="33"/>
                    <a:pt x="171" y="33"/>
                    <a:pt x="171" y="33"/>
                  </a:cubicBezTo>
                  <a:cubicBezTo>
                    <a:pt x="169" y="32"/>
                    <a:pt x="166" y="30"/>
                    <a:pt x="164" y="28"/>
                  </a:cubicBezTo>
                  <a:cubicBezTo>
                    <a:pt x="158" y="22"/>
                    <a:pt x="158" y="22"/>
                    <a:pt x="158" y="22"/>
                  </a:cubicBezTo>
                  <a:cubicBezTo>
                    <a:pt x="154" y="15"/>
                    <a:pt x="154" y="15"/>
                    <a:pt x="154" y="15"/>
                  </a:cubicBezTo>
                  <a:cubicBezTo>
                    <a:pt x="153" y="14"/>
                    <a:pt x="153" y="11"/>
                    <a:pt x="153" y="8"/>
                  </a:cubicBezTo>
                  <a:cubicBezTo>
                    <a:pt x="154" y="6"/>
                    <a:pt x="154" y="6"/>
                    <a:pt x="154" y="6"/>
                  </a:cubicBezTo>
                  <a:cubicBezTo>
                    <a:pt x="151" y="2"/>
                    <a:pt x="151" y="2"/>
                    <a:pt x="151" y="2"/>
                  </a:cubicBezTo>
                  <a:cubicBezTo>
                    <a:pt x="150" y="5"/>
                    <a:pt x="150" y="5"/>
                    <a:pt x="150" y="5"/>
                  </a:cubicBezTo>
                  <a:cubicBezTo>
                    <a:pt x="147" y="12"/>
                    <a:pt x="147" y="12"/>
                    <a:pt x="147" y="12"/>
                  </a:cubicBezTo>
                  <a:cubicBezTo>
                    <a:pt x="146" y="12"/>
                    <a:pt x="146" y="12"/>
                    <a:pt x="146" y="12"/>
                  </a:cubicBezTo>
                  <a:cubicBezTo>
                    <a:pt x="143" y="12"/>
                    <a:pt x="140" y="12"/>
                    <a:pt x="137" y="10"/>
                  </a:cubicBezTo>
                  <a:cubicBezTo>
                    <a:pt x="135" y="10"/>
                    <a:pt x="134" y="8"/>
                    <a:pt x="134" y="5"/>
                  </a:cubicBezTo>
                  <a:cubicBezTo>
                    <a:pt x="134" y="4"/>
                    <a:pt x="134" y="4"/>
                    <a:pt x="134" y="4"/>
                  </a:cubicBezTo>
                  <a:cubicBezTo>
                    <a:pt x="132" y="4"/>
                    <a:pt x="132" y="4"/>
                    <a:pt x="132" y="4"/>
                  </a:cubicBezTo>
                  <a:cubicBezTo>
                    <a:pt x="124" y="6"/>
                    <a:pt x="124" y="6"/>
                    <a:pt x="124" y="6"/>
                  </a:cubicBezTo>
                  <a:cubicBezTo>
                    <a:pt x="118" y="0"/>
                    <a:pt x="118" y="0"/>
                    <a:pt x="118" y="0"/>
                  </a:cubicBezTo>
                  <a:cubicBezTo>
                    <a:pt x="116" y="0"/>
                    <a:pt x="116" y="0"/>
                    <a:pt x="116" y="0"/>
                  </a:cubicBezTo>
                  <a:cubicBezTo>
                    <a:pt x="114" y="2"/>
                    <a:pt x="114" y="2"/>
                    <a:pt x="114" y="2"/>
                  </a:cubicBezTo>
                  <a:cubicBezTo>
                    <a:pt x="117" y="6"/>
                    <a:pt x="117" y="6"/>
                    <a:pt x="117" y="6"/>
                  </a:cubicBezTo>
                  <a:cubicBezTo>
                    <a:pt x="118" y="7"/>
                    <a:pt x="118" y="7"/>
                    <a:pt x="118" y="7"/>
                  </a:cubicBezTo>
                  <a:cubicBezTo>
                    <a:pt x="114" y="15"/>
                    <a:pt x="114" y="15"/>
                    <a:pt x="114" y="15"/>
                  </a:cubicBezTo>
                  <a:cubicBezTo>
                    <a:pt x="113" y="15"/>
                    <a:pt x="113" y="15"/>
                    <a:pt x="113" y="15"/>
                  </a:cubicBezTo>
                  <a:cubicBezTo>
                    <a:pt x="113" y="16"/>
                    <a:pt x="113" y="16"/>
                    <a:pt x="113" y="16"/>
                  </a:cubicBezTo>
                  <a:cubicBezTo>
                    <a:pt x="113" y="16"/>
                    <a:pt x="113" y="16"/>
                    <a:pt x="113" y="16"/>
                  </a:cubicBezTo>
                  <a:cubicBezTo>
                    <a:pt x="106" y="24"/>
                    <a:pt x="106" y="24"/>
                    <a:pt x="106" y="24"/>
                  </a:cubicBezTo>
                  <a:cubicBezTo>
                    <a:pt x="105" y="24"/>
                    <a:pt x="105" y="24"/>
                    <a:pt x="105" y="24"/>
                  </a:cubicBezTo>
                  <a:cubicBezTo>
                    <a:pt x="104" y="24"/>
                    <a:pt x="104" y="24"/>
                    <a:pt x="104" y="24"/>
                  </a:cubicBezTo>
                  <a:cubicBezTo>
                    <a:pt x="93" y="25"/>
                    <a:pt x="93" y="25"/>
                    <a:pt x="93" y="25"/>
                  </a:cubicBezTo>
                  <a:lnTo>
                    <a:pt x="86" y="23"/>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28"/>
            <p:cNvSpPr>
              <a:spLocks/>
            </p:cNvSpPr>
            <p:nvPr/>
          </p:nvSpPr>
          <p:spPr bwMode="auto">
            <a:xfrm>
              <a:off x="6952494" y="2062909"/>
              <a:ext cx="1006475" cy="684213"/>
            </a:xfrm>
            <a:custGeom>
              <a:avLst/>
              <a:gdLst>
                <a:gd name="T0" fmla="*/ 47 w 268"/>
                <a:gd name="T1" fmla="*/ 3 h 182"/>
                <a:gd name="T2" fmla="*/ 36 w 268"/>
                <a:gd name="T3" fmla="*/ 6 h 182"/>
                <a:gd name="T4" fmla="*/ 34 w 268"/>
                <a:gd name="T5" fmla="*/ 10 h 182"/>
                <a:gd name="T6" fmla="*/ 29 w 268"/>
                <a:gd name="T7" fmla="*/ 18 h 182"/>
                <a:gd name="T8" fmla="*/ 21 w 268"/>
                <a:gd name="T9" fmla="*/ 24 h 182"/>
                <a:gd name="T10" fmla="*/ 11 w 268"/>
                <a:gd name="T11" fmla="*/ 17 h 182"/>
                <a:gd name="T12" fmla="*/ 0 w 268"/>
                <a:gd name="T13" fmla="*/ 20 h 182"/>
                <a:gd name="T14" fmla="*/ 16 w 268"/>
                <a:gd name="T15" fmla="*/ 30 h 182"/>
                <a:gd name="T16" fmla="*/ 17 w 268"/>
                <a:gd name="T17" fmla="*/ 32 h 182"/>
                <a:gd name="T18" fmla="*/ 18 w 268"/>
                <a:gd name="T19" fmla="*/ 52 h 182"/>
                <a:gd name="T20" fmla="*/ 30 w 268"/>
                <a:gd name="T21" fmla="*/ 76 h 182"/>
                <a:gd name="T22" fmla="*/ 38 w 268"/>
                <a:gd name="T23" fmla="*/ 68 h 182"/>
                <a:gd name="T24" fmla="*/ 49 w 268"/>
                <a:gd name="T25" fmla="*/ 66 h 182"/>
                <a:gd name="T26" fmla="*/ 49 w 268"/>
                <a:gd name="T27" fmla="*/ 66 h 182"/>
                <a:gd name="T28" fmla="*/ 60 w 268"/>
                <a:gd name="T29" fmla="*/ 78 h 182"/>
                <a:gd name="T30" fmla="*/ 63 w 268"/>
                <a:gd name="T31" fmla="*/ 88 h 182"/>
                <a:gd name="T32" fmla="*/ 62 w 268"/>
                <a:gd name="T33" fmla="*/ 98 h 182"/>
                <a:gd name="T34" fmla="*/ 69 w 268"/>
                <a:gd name="T35" fmla="*/ 107 h 182"/>
                <a:gd name="T36" fmla="*/ 79 w 268"/>
                <a:gd name="T37" fmla="*/ 104 h 182"/>
                <a:gd name="T38" fmla="*/ 84 w 268"/>
                <a:gd name="T39" fmla="*/ 109 h 182"/>
                <a:gd name="T40" fmla="*/ 96 w 268"/>
                <a:gd name="T41" fmla="*/ 114 h 182"/>
                <a:gd name="T42" fmla="*/ 105 w 268"/>
                <a:gd name="T43" fmla="*/ 111 h 182"/>
                <a:gd name="T44" fmla="*/ 110 w 268"/>
                <a:gd name="T45" fmla="*/ 106 h 182"/>
                <a:gd name="T46" fmla="*/ 116 w 268"/>
                <a:gd name="T47" fmla="*/ 121 h 182"/>
                <a:gd name="T48" fmla="*/ 131 w 268"/>
                <a:gd name="T49" fmla="*/ 137 h 182"/>
                <a:gd name="T50" fmla="*/ 134 w 268"/>
                <a:gd name="T51" fmla="*/ 162 h 182"/>
                <a:gd name="T52" fmla="*/ 144 w 268"/>
                <a:gd name="T53" fmla="*/ 166 h 182"/>
                <a:gd name="T54" fmla="*/ 150 w 268"/>
                <a:gd name="T55" fmla="*/ 182 h 182"/>
                <a:gd name="T56" fmla="*/ 186 w 268"/>
                <a:gd name="T57" fmla="*/ 152 h 182"/>
                <a:gd name="T58" fmla="*/ 200 w 268"/>
                <a:gd name="T59" fmla="*/ 136 h 182"/>
                <a:gd name="T60" fmla="*/ 226 w 268"/>
                <a:gd name="T61" fmla="*/ 114 h 182"/>
                <a:gd name="T62" fmla="*/ 236 w 268"/>
                <a:gd name="T63" fmla="*/ 106 h 182"/>
                <a:gd name="T64" fmla="*/ 238 w 268"/>
                <a:gd name="T65" fmla="*/ 85 h 182"/>
                <a:gd name="T66" fmla="*/ 247 w 268"/>
                <a:gd name="T67" fmla="*/ 84 h 182"/>
                <a:gd name="T68" fmla="*/ 262 w 268"/>
                <a:gd name="T69" fmla="*/ 99 h 182"/>
                <a:gd name="T70" fmla="*/ 259 w 268"/>
                <a:gd name="T71" fmla="*/ 88 h 182"/>
                <a:gd name="T72" fmla="*/ 268 w 268"/>
                <a:gd name="T73" fmla="*/ 79 h 182"/>
                <a:gd name="T74" fmla="*/ 263 w 268"/>
                <a:gd name="T75" fmla="*/ 63 h 182"/>
                <a:gd name="T76" fmla="*/ 246 w 268"/>
                <a:gd name="T77" fmla="*/ 55 h 182"/>
                <a:gd name="T78" fmla="*/ 240 w 268"/>
                <a:gd name="T79" fmla="*/ 54 h 182"/>
                <a:gd name="T80" fmla="*/ 234 w 268"/>
                <a:gd name="T81" fmla="*/ 55 h 182"/>
                <a:gd name="T82" fmla="*/ 223 w 268"/>
                <a:gd name="T83" fmla="*/ 55 h 182"/>
                <a:gd name="T84" fmla="*/ 222 w 268"/>
                <a:gd name="T85" fmla="*/ 69 h 182"/>
                <a:gd name="T86" fmla="*/ 208 w 268"/>
                <a:gd name="T87" fmla="*/ 72 h 182"/>
                <a:gd name="T88" fmla="*/ 188 w 268"/>
                <a:gd name="T89" fmla="*/ 54 h 182"/>
                <a:gd name="T90" fmla="*/ 183 w 268"/>
                <a:gd name="T91" fmla="*/ 44 h 182"/>
                <a:gd name="T92" fmla="*/ 184 w 268"/>
                <a:gd name="T93" fmla="*/ 50 h 182"/>
                <a:gd name="T94" fmla="*/ 179 w 268"/>
                <a:gd name="T95" fmla="*/ 60 h 182"/>
                <a:gd name="T96" fmla="*/ 168 w 268"/>
                <a:gd name="T97" fmla="*/ 57 h 182"/>
                <a:gd name="T98" fmla="*/ 166 w 268"/>
                <a:gd name="T99" fmla="*/ 47 h 182"/>
                <a:gd name="T100" fmla="*/ 156 w 268"/>
                <a:gd name="T101" fmla="*/ 43 h 182"/>
                <a:gd name="T102" fmla="*/ 144 w 268"/>
                <a:gd name="T103" fmla="*/ 35 h 182"/>
                <a:gd name="T104" fmla="*/ 128 w 268"/>
                <a:gd name="T105" fmla="*/ 29 h 182"/>
                <a:gd name="T106" fmla="*/ 117 w 268"/>
                <a:gd name="T107" fmla="*/ 34 h 182"/>
                <a:gd name="T108" fmla="*/ 112 w 268"/>
                <a:gd name="T109" fmla="*/ 24 h 182"/>
                <a:gd name="T110" fmla="*/ 98 w 268"/>
                <a:gd name="T111" fmla="*/ 24 h 182"/>
                <a:gd name="T112" fmla="*/ 82 w 268"/>
                <a:gd name="T113" fmla="*/ 27 h 182"/>
                <a:gd name="T114" fmla="*/ 67 w 268"/>
                <a:gd name="T115" fmla="*/ 2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8" h="182">
                  <a:moveTo>
                    <a:pt x="52" y="9"/>
                  </a:moveTo>
                  <a:cubicBezTo>
                    <a:pt x="51" y="0"/>
                    <a:pt x="51" y="0"/>
                    <a:pt x="51" y="0"/>
                  </a:cubicBezTo>
                  <a:cubicBezTo>
                    <a:pt x="47" y="3"/>
                    <a:pt x="47" y="3"/>
                    <a:pt x="47" y="3"/>
                  </a:cubicBezTo>
                  <a:cubicBezTo>
                    <a:pt x="46" y="3"/>
                    <a:pt x="46" y="3"/>
                    <a:pt x="46" y="3"/>
                  </a:cubicBezTo>
                  <a:cubicBezTo>
                    <a:pt x="37" y="6"/>
                    <a:pt x="37" y="6"/>
                    <a:pt x="37" y="6"/>
                  </a:cubicBezTo>
                  <a:cubicBezTo>
                    <a:pt x="36" y="6"/>
                    <a:pt x="36" y="6"/>
                    <a:pt x="36" y="6"/>
                  </a:cubicBezTo>
                  <a:cubicBezTo>
                    <a:pt x="35" y="5"/>
                    <a:pt x="35" y="5"/>
                    <a:pt x="35" y="5"/>
                  </a:cubicBezTo>
                  <a:cubicBezTo>
                    <a:pt x="35" y="10"/>
                    <a:pt x="35" y="10"/>
                    <a:pt x="35" y="10"/>
                  </a:cubicBezTo>
                  <a:cubicBezTo>
                    <a:pt x="34" y="10"/>
                    <a:pt x="34" y="10"/>
                    <a:pt x="34" y="10"/>
                  </a:cubicBezTo>
                  <a:cubicBezTo>
                    <a:pt x="30" y="17"/>
                    <a:pt x="30" y="17"/>
                    <a:pt x="30" y="17"/>
                  </a:cubicBezTo>
                  <a:cubicBezTo>
                    <a:pt x="29" y="17"/>
                    <a:pt x="29" y="17"/>
                    <a:pt x="29" y="17"/>
                  </a:cubicBezTo>
                  <a:cubicBezTo>
                    <a:pt x="29" y="18"/>
                    <a:pt x="29" y="18"/>
                    <a:pt x="29" y="18"/>
                  </a:cubicBezTo>
                  <a:cubicBezTo>
                    <a:pt x="29" y="18"/>
                    <a:pt x="29" y="18"/>
                    <a:pt x="29" y="18"/>
                  </a:cubicBezTo>
                  <a:cubicBezTo>
                    <a:pt x="22" y="24"/>
                    <a:pt x="22" y="24"/>
                    <a:pt x="22" y="24"/>
                  </a:cubicBezTo>
                  <a:cubicBezTo>
                    <a:pt x="21" y="24"/>
                    <a:pt x="21" y="24"/>
                    <a:pt x="21" y="24"/>
                  </a:cubicBezTo>
                  <a:cubicBezTo>
                    <a:pt x="21" y="24"/>
                    <a:pt x="21" y="24"/>
                    <a:pt x="21" y="24"/>
                  </a:cubicBezTo>
                  <a:cubicBezTo>
                    <a:pt x="20" y="24"/>
                    <a:pt x="20" y="24"/>
                    <a:pt x="20" y="24"/>
                  </a:cubicBezTo>
                  <a:cubicBezTo>
                    <a:pt x="15" y="22"/>
                    <a:pt x="12" y="19"/>
                    <a:pt x="11" y="17"/>
                  </a:cubicBezTo>
                  <a:cubicBezTo>
                    <a:pt x="10" y="16"/>
                    <a:pt x="10" y="16"/>
                    <a:pt x="9" y="16"/>
                  </a:cubicBezTo>
                  <a:cubicBezTo>
                    <a:pt x="4" y="17"/>
                    <a:pt x="4" y="17"/>
                    <a:pt x="4" y="17"/>
                  </a:cubicBezTo>
                  <a:cubicBezTo>
                    <a:pt x="0" y="20"/>
                    <a:pt x="0" y="20"/>
                    <a:pt x="0" y="20"/>
                  </a:cubicBezTo>
                  <a:cubicBezTo>
                    <a:pt x="9" y="27"/>
                    <a:pt x="9" y="27"/>
                    <a:pt x="9" y="27"/>
                  </a:cubicBezTo>
                  <a:cubicBezTo>
                    <a:pt x="16" y="30"/>
                    <a:pt x="16" y="30"/>
                    <a:pt x="16" y="30"/>
                  </a:cubicBezTo>
                  <a:cubicBezTo>
                    <a:pt x="16" y="30"/>
                    <a:pt x="16" y="30"/>
                    <a:pt x="16" y="30"/>
                  </a:cubicBezTo>
                  <a:cubicBezTo>
                    <a:pt x="16" y="30"/>
                    <a:pt x="16" y="30"/>
                    <a:pt x="16" y="30"/>
                  </a:cubicBezTo>
                  <a:cubicBezTo>
                    <a:pt x="17" y="31"/>
                    <a:pt x="17" y="31"/>
                    <a:pt x="17" y="31"/>
                  </a:cubicBezTo>
                  <a:cubicBezTo>
                    <a:pt x="17" y="32"/>
                    <a:pt x="17" y="32"/>
                    <a:pt x="17" y="32"/>
                  </a:cubicBezTo>
                  <a:cubicBezTo>
                    <a:pt x="18" y="40"/>
                    <a:pt x="18" y="40"/>
                    <a:pt x="18" y="40"/>
                  </a:cubicBezTo>
                  <a:cubicBezTo>
                    <a:pt x="18" y="40"/>
                    <a:pt x="18" y="40"/>
                    <a:pt x="18" y="40"/>
                  </a:cubicBezTo>
                  <a:cubicBezTo>
                    <a:pt x="18" y="52"/>
                    <a:pt x="18" y="52"/>
                    <a:pt x="18" y="52"/>
                  </a:cubicBezTo>
                  <a:cubicBezTo>
                    <a:pt x="20" y="59"/>
                    <a:pt x="20" y="59"/>
                    <a:pt x="20" y="59"/>
                  </a:cubicBezTo>
                  <a:cubicBezTo>
                    <a:pt x="25" y="70"/>
                    <a:pt x="25" y="70"/>
                    <a:pt x="25" y="70"/>
                  </a:cubicBezTo>
                  <a:cubicBezTo>
                    <a:pt x="30" y="76"/>
                    <a:pt x="30" y="76"/>
                    <a:pt x="30" y="76"/>
                  </a:cubicBezTo>
                  <a:cubicBezTo>
                    <a:pt x="35" y="72"/>
                    <a:pt x="35" y="72"/>
                    <a:pt x="35" y="72"/>
                  </a:cubicBezTo>
                  <a:cubicBezTo>
                    <a:pt x="38" y="68"/>
                    <a:pt x="38" y="68"/>
                    <a:pt x="38" y="68"/>
                  </a:cubicBezTo>
                  <a:cubicBezTo>
                    <a:pt x="38" y="68"/>
                    <a:pt x="38" y="68"/>
                    <a:pt x="38" y="68"/>
                  </a:cubicBezTo>
                  <a:cubicBezTo>
                    <a:pt x="38" y="68"/>
                    <a:pt x="38" y="68"/>
                    <a:pt x="38" y="68"/>
                  </a:cubicBezTo>
                  <a:cubicBezTo>
                    <a:pt x="44" y="61"/>
                    <a:pt x="44" y="61"/>
                    <a:pt x="44" y="61"/>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54" y="76"/>
                    <a:pt x="54" y="76"/>
                    <a:pt x="54" y="76"/>
                  </a:cubicBezTo>
                  <a:cubicBezTo>
                    <a:pt x="60" y="78"/>
                    <a:pt x="60" y="78"/>
                    <a:pt x="60" y="78"/>
                  </a:cubicBezTo>
                  <a:cubicBezTo>
                    <a:pt x="63" y="88"/>
                    <a:pt x="63" y="88"/>
                    <a:pt x="63" y="88"/>
                  </a:cubicBezTo>
                  <a:cubicBezTo>
                    <a:pt x="63" y="88"/>
                    <a:pt x="63" y="88"/>
                    <a:pt x="63" y="88"/>
                  </a:cubicBezTo>
                  <a:cubicBezTo>
                    <a:pt x="63" y="88"/>
                    <a:pt x="63" y="88"/>
                    <a:pt x="63" y="88"/>
                  </a:cubicBezTo>
                  <a:cubicBezTo>
                    <a:pt x="62" y="97"/>
                    <a:pt x="62" y="97"/>
                    <a:pt x="62" y="97"/>
                  </a:cubicBezTo>
                  <a:cubicBezTo>
                    <a:pt x="62" y="98"/>
                    <a:pt x="62" y="98"/>
                    <a:pt x="62" y="98"/>
                  </a:cubicBezTo>
                  <a:cubicBezTo>
                    <a:pt x="62" y="98"/>
                    <a:pt x="62" y="98"/>
                    <a:pt x="62" y="98"/>
                  </a:cubicBezTo>
                  <a:cubicBezTo>
                    <a:pt x="60" y="106"/>
                    <a:pt x="60" y="106"/>
                    <a:pt x="60" y="106"/>
                  </a:cubicBezTo>
                  <a:cubicBezTo>
                    <a:pt x="64" y="110"/>
                    <a:pt x="64" y="110"/>
                    <a:pt x="64" y="110"/>
                  </a:cubicBezTo>
                  <a:cubicBezTo>
                    <a:pt x="69" y="107"/>
                    <a:pt x="69" y="107"/>
                    <a:pt x="69" y="107"/>
                  </a:cubicBezTo>
                  <a:cubicBezTo>
                    <a:pt x="74" y="102"/>
                    <a:pt x="74" y="102"/>
                    <a:pt x="74" y="102"/>
                  </a:cubicBezTo>
                  <a:cubicBezTo>
                    <a:pt x="75" y="103"/>
                    <a:pt x="75" y="103"/>
                    <a:pt x="75" y="103"/>
                  </a:cubicBezTo>
                  <a:cubicBezTo>
                    <a:pt x="79" y="104"/>
                    <a:pt x="79" y="104"/>
                    <a:pt x="79" y="104"/>
                  </a:cubicBezTo>
                  <a:cubicBezTo>
                    <a:pt x="79" y="104"/>
                    <a:pt x="79" y="104"/>
                    <a:pt x="79" y="104"/>
                  </a:cubicBezTo>
                  <a:cubicBezTo>
                    <a:pt x="79" y="104"/>
                    <a:pt x="79" y="104"/>
                    <a:pt x="79" y="104"/>
                  </a:cubicBezTo>
                  <a:cubicBezTo>
                    <a:pt x="84" y="109"/>
                    <a:pt x="84" y="109"/>
                    <a:pt x="84" y="109"/>
                  </a:cubicBezTo>
                  <a:cubicBezTo>
                    <a:pt x="89" y="108"/>
                    <a:pt x="89" y="108"/>
                    <a:pt x="89" y="108"/>
                  </a:cubicBezTo>
                  <a:cubicBezTo>
                    <a:pt x="93" y="106"/>
                    <a:pt x="95" y="108"/>
                    <a:pt x="96" y="110"/>
                  </a:cubicBezTo>
                  <a:cubicBezTo>
                    <a:pt x="96" y="114"/>
                    <a:pt x="96" y="114"/>
                    <a:pt x="96" y="114"/>
                  </a:cubicBezTo>
                  <a:cubicBezTo>
                    <a:pt x="97" y="114"/>
                    <a:pt x="97" y="114"/>
                    <a:pt x="97" y="114"/>
                  </a:cubicBezTo>
                  <a:cubicBezTo>
                    <a:pt x="102" y="116"/>
                    <a:pt x="102" y="116"/>
                    <a:pt x="102" y="116"/>
                  </a:cubicBezTo>
                  <a:cubicBezTo>
                    <a:pt x="105" y="111"/>
                    <a:pt x="105" y="111"/>
                    <a:pt x="105" y="111"/>
                  </a:cubicBezTo>
                  <a:cubicBezTo>
                    <a:pt x="105" y="109"/>
                    <a:pt x="105" y="109"/>
                    <a:pt x="105" y="109"/>
                  </a:cubicBezTo>
                  <a:cubicBezTo>
                    <a:pt x="105" y="107"/>
                    <a:pt x="105" y="106"/>
                    <a:pt x="106" y="105"/>
                  </a:cubicBezTo>
                  <a:cubicBezTo>
                    <a:pt x="110" y="106"/>
                    <a:pt x="110" y="106"/>
                    <a:pt x="110" y="106"/>
                  </a:cubicBezTo>
                  <a:cubicBezTo>
                    <a:pt x="114" y="108"/>
                    <a:pt x="116" y="110"/>
                    <a:pt x="116" y="114"/>
                  </a:cubicBezTo>
                  <a:cubicBezTo>
                    <a:pt x="116" y="116"/>
                    <a:pt x="116" y="116"/>
                    <a:pt x="116" y="116"/>
                  </a:cubicBezTo>
                  <a:cubicBezTo>
                    <a:pt x="116" y="121"/>
                    <a:pt x="116" y="121"/>
                    <a:pt x="116" y="121"/>
                  </a:cubicBezTo>
                  <a:cubicBezTo>
                    <a:pt x="120" y="128"/>
                    <a:pt x="120" y="128"/>
                    <a:pt x="120" y="128"/>
                  </a:cubicBezTo>
                  <a:cubicBezTo>
                    <a:pt x="125" y="133"/>
                    <a:pt x="125" y="133"/>
                    <a:pt x="125" y="133"/>
                  </a:cubicBezTo>
                  <a:cubicBezTo>
                    <a:pt x="127" y="135"/>
                    <a:pt x="129" y="136"/>
                    <a:pt x="131" y="137"/>
                  </a:cubicBezTo>
                  <a:cubicBezTo>
                    <a:pt x="132" y="137"/>
                    <a:pt x="132" y="137"/>
                    <a:pt x="132" y="137"/>
                  </a:cubicBezTo>
                  <a:cubicBezTo>
                    <a:pt x="133" y="138"/>
                    <a:pt x="134" y="140"/>
                    <a:pt x="134" y="144"/>
                  </a:cubicBezTo>
                  <a:cubicBezTo>
                    <a:pt x="134" y="162"/>
                    <a:pt x="134" y="162"/>
                    <a:pt x="134" y="162"/>
                  </a:cubicBezTo>
                  <a:cubicBezTo>
                    <a:pt x="134" y="164"/>
                    <a:pt x="136" y="165"/>
                    <a:pt x="137" y="165"/>
                  </a:cubicBezTo>
                  <a:cubicBezTo>
                    <a:pt x="138" y="165"/>
                    <a:pt x="138" y="165"/>
                    <a:pt x="138" y="165"/>
                  </a:cubicBezTo>
                  <a:cubicBezTo>
                    <a:pt x="140" y="164"/>
                    <a:pt x="142" y="164"/>
                    <a:pt x="144" y="166"/>
                  </a:cubicBezTo>
                  <a:cubicBezTo>
                    <a:pt x="145" y="167"/>
                    <a:pt x="145" y="167"/>
                    <a:pt x="145" y="167"/>
                  </a:cubicBezTo>
                  <a:cubicBezTo>
                    <a:pt x="147" y="168"/>
                    <a:pt x="148" y="169"/>
                    <a:pt x="149" y="172"/>
                  </a:cubicBezTo>
                  <a:cubicBezTo>
                    <a:pt x="150" y="182"/>
                    <a:pt x="150" y="182"/>
                    <a:pt x="150" y="182"/>
                  </a:cubicBezTo>
                  <a:cubicBezTo>
                    <a:pt x="159" y="164"/>
                    <a:pt x="159" y="164"/>
                    <a:pt x="159" y="164"/>
                  </a:cubicBezTo>
                  <a:cubicBezTo>
                    <a:pt x="162" y="154"/>
                    <a:pt x="165" y="148"/>
                    <a:pt x="169" y="147"/>
                  </a:cubicBezTo>
                  <a:cubicBezTo>
                    <a:pt x="173" y="146"/>
                    <a:pt x="178" y="148"/>
                    <a:pt x="186" y="152"/>
                  </a:cubicBezTo>
                  <a:cubicBezTo>
                    <a:pt x="212" y="154"/>
                    <a:pt x="212" y="154"/>
                    <a:pt x="212" y="154"/>
                  </a:cubicBezTo>
                  <a:cubicBezTo>
                    <a:pt x="212" y="148"/>
                    <a:pt x="212" y="148"/>
                    <a:pt x="212" y="148"/>
                  </a:cubicBezTo>
                  <a:cubicBezTo>
                    <a:pt x="200" y="136"/>
                    <a:pt x="200" y="136"/>
                    <a:pt x="200" y="136"/>
                  </a:cubicBezTo>
                  <a:cubicBezTo>
                    <a:pt x="195" y="133"/>
                    <a:pt x="192" y="131"/>
                    <a:pt x="193" y="129"/>
                  </a:cubicBezTo>
                  <a:cubicBezTo>
                    <a:pt x="202" y="130"/>
                    <a:pt x="202" y="130"/>
                    <a:pt x="202" y="130"/>
                  </a:cubicBezTo>
                  <a:cubicBezTo>
                    <a:pt x="211" y="132"/>
                    <a:pt x="219" y="128"/>
                    <a:pt x="226" y="114"/>
                  </a:cubicBezTo>
                  <a:cubicBezTo>
                    <a:pt x="226" y="114"/>
                    <a:pt x="226" y="114"/>
                    <a:pt x="226" y="114"/>
                  </a:cubicBezTo>
                  <a:cubicBezTo>
                    <a:pt x="227" y="114"/>
                    <a:pt x="227" y="114"/>
                    <a:pt x="227" y="114"/>
                  </a:cubicBezTo>
                  <a:cubicBezTo>
                    <a:pt x="236" y="106"/>
                    <a:pt x="236" y="106"/>
                    <a:pt x="236" y="106"/>
                  </a:cubicBezTo>
                  <a:cubicBezTo>
                    <a:pt x="237" y="87"/>
                    <a:pt x="237" y="87"/>
                    <a:pt x="237" y="87"/>
                  </a:cubicBezTo>
                  <a:cubicBezTo>
                    <a:pt x="237" y="85"/>
                    <a:pt x="237" y="85"/>
                    <a:pt x="237" y="85"/>
                  </a:cubicBezTo>
                  <a:cubicBezTo>
                    <a:pt x="238" y="85"/>
                    <a:pt x="238" y="85"/>
                    <a:pt x="238" y="85"/>
                  </a:cubicBezTo>
                  <a:cubicBezTo>
                    <a:pt x="239" y="85"/>
                    <a:pt x="239" y="85"/>
                    <a:pt x="239" y="85"/>
                  </a:cubicBezTo>
                  <a:cubicBezTo>
                    <a:pt x="246" y="84"/>
                    <a:pt x="246" y="84"/>
                    <a:pt x="246" y="84"/>
                  </a:cubicBezTo>
                  <a:cubicBezTo>
                    <a:pt x="247" y="84"/>
                    <a:pt x="247" y="84"/>
                    <a:pt x="247" y="84"/>
                  </a:cubicBezTo>
                  <a:cubicBezTo>
                    <a:pt x="248" y="84"/>
                    <a:pt x="248" y="84"/>
                    <a:pt x="248" y="84"/>
                  </a:cubicBezTo>
                  <a:cubicBezTo>
                    <a:pt x="248" y="84"/>
                    <a:pt x="248" y="84"/>
                    <a:pt x="248" y="84"/>
                  </a:cubicBezTo>
                  <a:cubicBezTo>
                    <a:pt x="262" y="99"/>
                    <a:pt x="262" y="99"/>
                    <a:pt x="262" y="99"/>
                  </a:cubicBezTo>
                  <a:cubicBezTo>
                    <a:pt x="266" y="98"/>
                    <a:pt x="266" y="98"/>
                    <a:pt x="266" y="98"/>
                  </a:cubicBezTo>
                  <a:cubicBezTo>
                    <a:pt x="266" y="95"/>
                    <a:pt x="266" y="95"/>
                    <a:pt x="266" y="95"/>
                  </a:cubicBezTo>
                  <a:cubicBezTo>
                    <a:pt x="259" y="88"/>
                    <a:pt x="259" y="88"/>
                    <a:pt x="259" y="88"/>
                  </a:cubicBezTo>
                  <a:cubicBezTo>
                    <a:pt x="258" y="87"/>
                    <a:pt x="258" y="87"/>
                    <a:pt x="258" y="87"/>
                  </a:cubicBezTo>
                  <a:cubicBezTo>
                    <a:pt x="257" y="86"/>
                    <a:pt x="257" y="86"/>
                    <a:pt x="257" y="86"/>
                  </a:cubicBezTo>
                  <a:cubicBezTo>
                    <a:pt x="268" y="79"/>
                    <a:pt x="268" y="79"/>
                    <a:pt x="268" y="79"/>
                  </a:cubicBezTo>
                  <a:cubicBezTo>
                    <a:pt x="268" y="62"/>
                    <a:pt x="268" y="62"/>
                    <a:pt x="268" y="62"/>
                  </a:cubicBezTo>
                  <a:cubicBezTo>
                    <a:pt x="263" y="63"/>
                    <a:pt x="263" y="63"/>
                    <a:pt x="263" y="63"/>
                  </a:cubicBezTo>
                  <a:cubicBezTo>
                    <a:pt x="263" y="63"/>
                    <a:pt x="263" y="63"/>
                    <a:pt x="263" y="63"/>
                  </a:cubicBezTo>
                  <a:cubicBezTo>
                    <a:pt x="262" y="63"/>
                    <a:pt x="262" y="63"/>
                    <a:pt x="262" y="63"/>
                  </a:cubicBezTo>
                  <a:cubicBezTo>
                    <a:pt x="256" y="60"/>
                    <a:pt x="256" y="60"/>
                    <a:pt x="256" y="60"/>
                  </a:cubicBezTo>
                  <a:cubicBezTo>
                    <a:pt x="254" y="60"/>
                    <a:pt x="250" y="58"/>
                    <a:pt x="246" y="55"/>
                  </a:cubicBezTo>
                  <a:cubicBezTo>
                    <a:pt x="243" y="54"/>
                    <a:pt x="242" y="53"/>
                    <a:pt x="242" y="51"/>
                  </a:cubicBezTo>
                  <a:cubicBezTo>
                    <a:pt x="242" y="52"/>
                    <a:pt x="242" y="52"/>
                    <a:pt x="242" y="52"/>
                  </a:cubicBezTo>
                  <a:cubicBezTo>
                    <a:pt x="242" y="53"/>
                    <a:pt x="241" y="54"/>
                    <a:pt x="240" y="54"/>
                  </a:cubicBezTo>
                  <a:cubicBezTo>
                    <a:pt x="239" y="55"/>
                    <a:pt x="238" y="56"/>
                    <a:pt x="235" y="56"/>
                  </a:cubicBezTo>
                  <a:cubicBezTo>
                    <a:pt x="234" y="56"/>
                    <a:pt x="234" y="56"/>
                    <a:pt x="234" y="56"/>
                  </a:cubicBezTo>
                  <a:cubicBezTo>
                    <a:pt x="234" y="55"/>
                    <a:pt x="234" y="55"/>
                    <a:pt x="234" y="55"/>
                  </a:cubicBezTo>
                  <a:cubicBezTo>
                    <a:pt x="234" y="55"/>
                    <a:pt x="234" y="55"/>
                    <a:pt x="234" y="55"/>
                  </a:cubicBezTo>
                  <a:cubicBezTo>
                    <a:pt x="228" y="51"/>
                    <a:pt x="228" y="51"/>
                    <a:pt x="228" y="51"/>
                  </a:cubicBezTo>
                  <a:cubicBezTo>
                    <a:pt x="223" y="55"/>
                    <a:pt x="223" y="55"/>
                    <a:pt x="223" y="55"/>
                  </a:cubicBezTo>
                  <a:cubicBezTo>
                    <a:pt x="221" y="57"/>
                    <a:pt x="219" y="59"/>
                    <a:pt x="219" y="60"/>
                  </a:cubicBezTo>
                  <a:cubicBezTo>
                    <a:pt x="222" y="66"/>
                    <a:pt x="222" y="66"/>
                    <a:pt x="222" y="66"/>
                  </a:cubicBezTo>
                  <a:cubicBezTo>
                    <a:pt x="223" y="67"/>
                    <a:pt x="223" y="68"/>
                    <a:pt x="222" y="69"/>
                  </a:cubicBezTo>
                  <a:cubicBezTo>
                    <a:pt x="222" y="70"/>
                    <a:pt x="220" y="72"/>
                    <a:pt x="217" y="72"/>
                  </a:cubicBezTo>
                  <a:cubicBezTo>
                    <a:pt x="214" y="73"/>
                    <a:pt x="214" y="73"/>
                    <a:pt x="214" y="73"/>
                  </a:cubicBezTo>
                  <a:cubicBezTo>
                    <a:pt x="212" y="74"/>
                    <a:pt x="209" y="74"/>
                    <a:pt x="208" y="72"/>
                  </a:cubicBezTo>
                  <a:cubicBezTo>
                    <a:pt x="207" y="70"/>
                    <a:pt x="207" y="70"/>
                    <a:pt x="207" y="70"/>
                  </a:cubicBezTo>
                  <a:cubicBezTo>
                    <a:pt x="196" y="60"/>
                    <a:pt x="196" y="60"/>
                    <a:pt x="196" y="60"/>
                  </a:cubicBezTo>
                  <a:cubicBezTo>
                    <a:pt x="192" y="58"/>
                    <a:pt x="189" y="56"/>
                    <a:pt x="188" y="54"/>
                  </a:cubicBezTo>
                  <a:cubicBezTo>
                    <a:pt x="187" y="52"/>
                    <a:pt x="186" y="51"/>
                    <a:pt x="187" y="50"/>
                  </a:cubicBezTo>
                  <a:cubicBezTo>
                    <a:pt x="186" y="47"/>
                    <a:pt x="186" y="44"/>
                    <a:pt x="185" y="43"/>
                  </a:cubicBezTo>
                  <a:cubicBezTo>
                    <a:pt x="183" y="44"/>
                    <a:pt x="183" y="44"/>
                    <a:pt x="183" y="44"/>
                  </a:cubicBezTo>
                  <a:cubicBezTo>
                    <a:pt x="182" y="45"/>
                    <a:pt x="182" y="45"/>
                    <a:pt x="182" y="45"/>
                  </a:cubicBezTo>
                  <a:cubicBezTo>
                    <a:pt x="182" y="46"/>
                    <a:pt x="183" y="48"/>
                    <a:pt x="184" y="49"/>
                  </a:cubicBezTo>
                  <a:cubicBezTo>
                    <a:pt x="184" y="50"/>
                    <a:pt x="184" y="50"/>
                    <a:pt x="184" y="50"/>
                  </a:cubicBezTo>
                  <a:cubicBezTo>
                    <a:pt x="185" y="50"/>
                    <a:pt x="185" y="50"/>
                    <a:pt x="185" y="50"/>
                  </a:cubicBezTo>
                  <a:cubicBezTo>
                    <a:pt x="184" y="51"/>
                    <a:pt x="184" y="51"/>
                    <a:pt x="184" y="51"/>
                  </a:cubicBezTo>
                  <a:cubicBezTo>
                    <a:pt x="179" y="60"/>
                    <a:pt x="179" y="60"/>
                    <a:pt x="179" y="60"/>
                  </a:cubicBezTo>
                  <a:cubicBezTo>
                    <a:pt x="170" y="58"/>
                    <a:pt x="170" y="58"/>
                    <a:pt x="170" y="58"/>
                  </a:cubicBezTo>
                  <a:cubicBezTo>
                    <a:pt x="168" y="57"/>
                    <a:pt x="168" y="57"/>
                    <a:pt x="168" y="57"/>
                  </a:cubicBezTo>
                  <a:cubicBezTo>
                    <a:pt x="168" y="57"/>
                    <a:pt x="168" y="57"/>
                    <a:pt x="168" y="57"/>
                  </a:cubicBezTo>
                  <a:cubicBezTo>
                    <a:pt x="168" y="56"/>
                    <a:pt x="168" y="56"/>
                    <a:pt x="168" y="56"/>
                  </a:cubicBezTo>
                  <a:cubicBezTo>
                    <a:pt x="168" y="54"/>
                    <a:pt x="168" y="52"/>
                    <a:pt x="168" y="50"/>
                  </a:cubicBezTo>
                  <a:cubicBezTo>
                    <a:pt x="166" y="47"/>
                    <a:pt x="166" y="47"/>
                    <a:pt x="166" y="47"/>
                  </a:cubicBezTo>
                  <a:cubicBezTo>
                    <a:pt x="159" y="42"/>
                    <a:pt x="159" y="42"/>
                    <a:pt x="159" y="42"/>
                  </a:cubicBezTo>
                  <a:cubicBezTo>
                    <a:pt x="158" y="41"/>
                    <a:pt x="158" y="41"/>
                    <a:pt x="158" y="41"/>
                  </a:cubicBezTo>
                  <a:cubicBezTo>
                    <a:pt x="158" y="42"/>
                    <a:pt x="157" y="42"/>
                    <a:pt x="156" y="43"/>
                  </a:cubicBezTo>
                  <a:cubicBezTo>
                    <a:pt x="149" y="42"/>
                    <a:pt x="149" y="42"/>
                    <a:pt x="149" y="42"/>
                  </a:cubicBezTo>
                  <a:cubicBezTo>
                    <a:pt x="146" y="42"/>
                    <a:pt x="145" y="41"/>
                    <a:pt x="144" y="40"/>
                  </a:cubicBezTo>
                  <a:cubicBezTo>
                    <a:pt x="144" y="39"/>
                    <a:pt x="144" y="37"/>
                    <a:pt x="144" y="35"/>
                  </a:cubicBezTo>
                  <a:cubicBezTo>
                    <a:pt x="145" y="34"/>
                    <a:pt x="145" y="34"/>
                    <a:pt x="145" y="34"/>
                  </a:cubicBezTo>
                  <a:cubicBezTo>
                    <a:pt x="142" y="28"/>
                    <a:pt x="142" y="28"/>
                    <a:pt x="142" y="28"/>
                  </a:cubicBezTo>
                  <a:cubicBezTo>
                    <a:pt x="128" y="29"/>
                    <a:pt x="128" y="29"/>
                    <a:pt x="128" y="29"/>
                  </a:cubicBezTo>
                  <a:cubicBezTo>
                    <a:pt x="128" y="31"/>
                    <a:pt x="128" y="32"/>
                    <a:pt x="127" y="34"/>
                  </a:cubicBezTo>
                  <a:cubicBezTo>
                    <a:pt x="126" y="35"/>
                    <a:pt x="125" y="36"/>
                    <a:pt x="124" y="36"/>
                  </a:cubicBezTo>
                  <a:cubicBezTo>
                    <a:pt x="122" y="36"/>
                    <a:pt x="119" y="36"/>
                    <a:pt x="117" y="34"/>
                  </a:cubicBezTo>
                  <a:cubicBezTo>
                    <a:pt x="117" y="33"/>
                    <a:pt x="117" y="33"/>
                    <a:pt x="117" y="33"/>
                  </a:cubicBezTo>
                  <a:cubicBezTo>
                    <a:pt x="117" y="33"/>
                    <a:pt x="117" y="33"/>
                    <a:pt x="117" y="33"/>
                  </a:cubicBezTo>
                  <a:cubicBezTo>
                    <a:pt x="114" y="30"/>
                    <a:pt x="112" y="27"/>
                    <a:pt x="112" y="24"/>
                  </a:cubicBezTo>
                  <a:cubicBezTo>
                    <a:pt x="110" y="20"/>
                    <a:pt x="110" y="20"/>
                    <a:pt x="110" y="20"/>
                  </a:cubicBezTo>
                  <a:cubicBezTo>
                    <a:pt x="106" y="23"/>
                    <a:pt x="106" y="23"/>
                    <a:pt x="106" y="23"/>
                  </a:cubicBezTo>
                  <a:cubicBezTo>
                    <a:pt x="102" y="25"/>
                    <a:pt x="100" y="25"/>
                    <a:pt x="98" y="24"/>
                  </a:cubicBezTo>
                  <a:cubicBezTo>
                    <a:pt x="97" y="23"/>
                    <a:pt x="97" y="23"/>
                    <a:pt x="97" y="23"/>
                  </a:cubicBezTo>
                  <a:cubicBezTo>
                    <a:pt x="93" y="24"/>
                    <a:pt x="93" y="24"/>
                    <a:pt x="93" y="24"/>
                  </a:cubicBezTo>
                  <a:cubicBezTo>
                    <a:pt x="82" y="27"/>
                    <a:pt x="82" y="27"/>
                    <a:pt x="82" y="27"/>
                  </a:cubicBezTo>
                  <a:cubicBezTo>
                    <a:pt x="80" y="29"/>
                    <a:pt x="78" y="29"/>
                    <a:pt x="76" y="29"/>
                  </a:cubicBezTo>
                  <a:cubicBezTo>
                    <a:pt x="75" y="29"/>
                    <a:pt x="75" y="29"/>
                    <a:pt x="75" y="29"/>
                  </a:cubicBezTo>
                  <a:cubicBezTo>
                    <a:pt x="71" y="29"/>
                    <a:pt x="68" y="28"/>
                    <a:pt x="67" y="26"/>
                  </a:cubicBezTo>
                  <a:cubicBezTo>
                    <a:pt x="60" y="21"/>
                    <a:pt x="60" y="21"/>
                    <a:pt x="60" y="21"/>
                  </a:cubicBezTo>
                  <a:lnTo>
                    <a:pt x="52" y="9"/>
                  </a:lnTo>
                  <a:close/>
                </a:path>
              </a:pathLst>
            </a:custGeom>
            <a:solidFill>
              <a:srgbClr val="005696"/>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29"/>
            <p:cNvSpPr>
              <a:spLocks/>
            </p:cNvSpPr>
            <p:nvPr/>
          </p:nvSpPr>
          <p:spPr bwMode="auto">
            <a:xfrm>
              <a:off x="6738182" y="1089771"/>
              <a:ext cx="1352550" cy="1233488"/>
            </a:xfrm>
            <a:custGeom>
              <a:avLst/>
              <a:gdLst>
                <a:gd name="T0" fmla="*/ 353 w 360"/>
                <a:gd name="T1" fmla="*/ 153 h 328"/>
                <a:gd name="T2" fmla="*/ 346 w 360"/>
                <a:gd name="T3" fmla="*/ 119 h 328"/>
                <a:gd name="T4" fmla="*/ 314 w 360"/>
                <a:gd name="T5" fmla="*/ 153 h 328"/>
                <a:gd name="T6" fmla="*/ 309 w 360"/>
                <a:gd name="T7" fmla="*/ 162 h 328"/>
                <a:gd name="T8" fmla="*/ 268 w 360"/>
                <a:gd name="T9" fmla="*/ 169 h 328"/>
                <a:gd name="T10" fmla="*/ 259 w 360"/>
                <a:gd name="T11" fmla="*/ 153 h 328"/>
                <a:gd name="T12" fmla="*/ 248 w 360"/>
                <a:gd name="T13" fmla="*/ 142 h 328"/>
                <a:gd name="T14" fmla="*/ 235 w 360"/>
                <a:gd name="T15" fmla="*/ 131 h 328"/>
                <a:gd name="T16" fmla="*/ 168 w 360"/>
                <a:gd name="T17" fmla="*/ 119 h 328"/>
                <a:gd name="T18" fmla="*/ 129 w 360"/>
                <a:gd name="T19" fmla="*/ 57 h 328"/>
                <a:gd name="T20" fmla="*/ 54 w 360"/>
                <a:gd name="T21" fmla="*/ 8 h 328"/>
                <a:gd name="T22" fmla="*/ 4 w 360"/>
                <a:gd name="T23" fmla="*/ 14 h 328"/>
                <a:gd name="T24" fmla="*/ 4 w 360"/>
                <a:gd name="T25" fmla="*/ 21 h 328"/>
                <a:gd name="T26" fmla="*/ 1 w 360"/>
                <a:gd name="T27" fmla="*/ 28 h 328"/>
                <a:gd name="T28" fmla="*/ 5 w 360"/>
                <a:gd name="T29" fmla="*/ 45 h 328"/>
                <a:gd name="T30" fmla="*/ 21 w 360"/>
                <a:gd name="T31" fmla="*/ 37 h 328"/>
                <a:gd name="T32" fmla="*/ 37 w 360"/>
                <a:gd name="T33" fmla="*/ 49 h 328"/>
                <a:gd name="T34" fmla="*/ 60 w 360"/>
                <a:gd name="T35" fmla="*/ 77 h 328"/>
                <a:gd name="T36" fmla="*/ 74 w 360"/>
                <a:gd name="T37" fmla="*/ 66 h 328"/>
                <a:gd name="T38" fmla="*/ 97 w 360"/>
                <a:gd name="T39" fmla="*/ 52 h 328"/>
                <a:gd name="T40" fmla="*/ 115 w 360"/>
                <a:gd name="T41" fmla="*/ 71 h 328"/>
                <a:gd name="T42" fmla="*/ 119 w 360"/>
                <a:gd name="T43" fmla="*/ 100 h 328"/>
                <a:gd name="T44" fmla="*/ 121 w 360"/>
                <a:gd name="T45" fmla="*/ 131 h 328"/>
                <a:gd name="T46" fmla="*/ 116 w 360"/>
                <a:gd name="T47" fmla="*/ 144 h 328"/>
                <a:gd name="T48" fmla="*/ 112 w 360"/>
                <a:gd name="T49" fmla="*/ 149 h 328"/>
                <a:gd name="T50" fmla="*/ 114 w 360"/>
                <a:gd name="T51" fmla="*/ 168 h 328"/>
                <a:gd name="T52" fmla="*/ 109 w 360"/>
                <a:gd name="T53" fmla="*/ 184 h 328"/>
                <a:gd name="T54" fmla="*/ 95 w 360"/>
                <a:gd name="T55" fmla="*/ 181 h 328"/>
                <a:gd name="T56" fmla="*/ 84 w 360"/>
                <a:gd name="T57" fmla="*/ 204 h 328"/>
                <a:gd name="T58" fmla="*/ 68 w 360"/>
                <a:gd name="T59" fmla="*/ 219 h 328"/>
                <a:gd name="T60" fmla="*/ 80 w 360"/>
                <a:gd name="T61" fmla="*/ 236 h 328"/>
                <a:gd name="T62" fmla="*/ 90 w 360"/>
                <a:gd name="T63" fmla="*/ 249 h 328"/>
                <a:gd name="T64" fmla="*/ 109 w 360"/>
                <a:gd name="T65" fmla="*/ 253 h 328"/>
                <a:gd name="T66" fmla="*/ 118 w 360"/>
                <a:gd name="T67" fmla="*/ 272 h 328"/>
                <a:gd name="T68" fmla="*/ 133 w 360"/>
                <a:gd name="T69" fmla="*/ 284 h 328"/>
                <a:gd name="T70" fmla="*/ 154 w 360"/>
                <a:gd name="T71" fmla="*/ 278 h 328"/>
                <a:gd name="T72" fmla="*/ 167 w 360"/>
                <a:gd name="T73" fmla="*/ 275 h 328"/>
                <a:gd name="T74" fmla="*/ 177 w 360"/>
                <a:gd name="T75" fmla="*/ 289 h 328"/>
                <a:gd name="T76" fmla="*/ 180 w 360"/>
                <a:gd name="T77" fmla="*/ 289 h 328"/>
                <a:gd name="T78" fmla="*/ 200 w 360"/>
                <a:gd name="T79" fmla="*/ 283 h 328"/>
                <a:gd name="T80" fmla="*/ 206 w 360"/>
                <a:gd name="T81" fmla="*/ 292 h 328"/>
                <a:gd name="T82" fmla="*/ 211 w 360"/>
                <a:gd name="T83" fmla="*/ 297 h 328"/>
                <a:gd name="T84" fmla="*/ 229 w 360"/>
                <a:gd name="T85" fmla="*/ 308 h 328"/>
                <a:gd name="T86" fmla="*/ 235 w 360"/>
                <a:gd name="T87" fmla="*/ 303 h 328"/>
                <a:gd name="T88" fmla="*/ 243 w 360"/>
                <a:gd name="T89" fmla="*/ 297 h 328"/>
                <a:gd name="T90" fmla="*/ 255 w 360"/>
                <a:gd name="T91" fmla="*/ 315 h 328"/>
                <a:gd name="T92" fmla="*/ 269 w 360"/>
                <a:gd name="T93" fmla="*/ 328 h 328"/>
                <a:gd name="T94" fmla="*/ 278 w 360"/>
                <a:gd name="T95" fmla="*/ 311 h 328"/>
                <a:gd name="T96" fmla="*/ 296 w 360"/>
                <a:gd name="T97" fmla="*/ 301 h 328"/>
                <a:gd name="T98" fmla="*/ 306 w 360"/>
                <a:gd name="T99" fmla="*/ 305 h 328"/>
                <a:gd name="T100" fmla="*/ 315 w 360"/>
                <a:gd name="T101" fmla="*/ 315 h 328"/>
                <a:gd name="T102" fmla="*/ 318 w 360"/>
                <a:gd name="T103" fmla="*/ 288 h 328"/>
                <a:gd name="T104" fmla="*/ 325 w 360"/>
                <a:gd name="T105" fmla="*/ 243 h 328"/>
                <a:gd name="T106" fmla="*/ 336 w 360"/>
                <a:gd name="T107" fmla="*/ 24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0" h="328">
                  <a:moveTo>
                    <a:pt x="358" y="193"/>
                  </a:moveTo>
                  <a:cubicBezTo>
                    <a:pt x="352" y="153"/>
                    <a:pt x="352" y="153"/>
                    <a:pt x="352" y="153"/>
                  </a:cubicBezTo>
                  <a:cubicBezTo>
                    <a:pt x="353" y="153"/>
                    <a:pt x="353" y="153"/>
                    <a:pt x="353" y="153"/>
                  </a:cubicBezTo>
                  <a:cubicBezTo>
                    <a:pt x="353" y="153"/>
                    <a:pt x="353" y="153"/>
                    <a:pt x="353" y="153"/>
                  </a:cubicBezTo>
                  <a:cubicBezTo>
                    <a:pt x="356" y="148"/>
                    <a:pt x="357" y="145"/>
                    <a:pt x="357" y="142"/>
                  </a:cubicBezTo>
                  <a:cubicBezTo>
                    <a:pt x="355" y="139"/>
                    <a:pt x="355" y="139"/>
                    <a:pt x="355" y="139"/>
                  </a:cubicBezTo>
                  <a:cubicBezTo>
                    <a:pt x="351" y="137"/>
                    <a:pt x="349" y="130"/>
                    <a:pt x="350" y="119"/>
                  </a:cubicBezTo>
                  <a:cubicBezTo>
                    <a:pt x="346" y="119"/>
                    <a:pt x="346" y="119"/>
                    <a:pt x="346" y="119"/>
                  </a:cubicBezTo>
                  <a:cubicBezTo>
                    <a:pt x="343" y="119"/>
                    <a:pt x="340" y="120"/>
                    <a:pt x="337" y="122"/>
                  </a:cubicBezTo>
                  <a:cubicBezTo>
                    <a:pt x="334" y="125"/>
                    <a:pt x="332" y="127"/>
                    <a:pt x="331" y="129"/>
                  </a:cubicBezTo>
                  <a:cubicBezTo>
                    <a:pt x="330" y="134"/>
                    <a:pt x="325" y="137"/>
                    <a:pt x="316" y="140"/>
                  </a:cubicBezTo>
                  <a:cubicBezTo>
                    <a:pt x="314" y="153"/>
                    <a:pt x="314" y="153"/>
                    <a:pt x="314" y="153"/>
                  </a:cubicBezTo>
                  <a:cubicBezTo>
                    <a:pt x="314" y="153"/>
                    <a:pt x="314" y="153"/>
                    <a:pt x="314" y="153"/>
                  </a:cubicBezTo>
                  <a:cubicBezTo>
                    <a:pt x="313" y="153"/>
                    <a:pt x="313" y="153"/>
                    <a:pt x="313" y="153"/>
                  </a:cubicBezTo>
                  <a:cubicBezTo>
                    <a:pt x="309" y="161"/>
                    <a:pt x="309" y="161"/>
                    <a:pt x="309" y="161"/>
                  </a:cubicBezTo>
                  <a:cubicBezTo>
                    <a:pt x="309" y="162"/>
                    <a:pt x="309" y="162"/>
                    <a:pt x="309" y="162"/>
                  </a:cubicBezTo>
                  <a:cubicBezTo>
                    <a:pt x="308" y="162"/>
                    <a:pt x="308" y="162"/>
                    <a:pt x="308" y="162"/>
                  </a:cubicBezTo>
                  <a:cubicBezTo>
                    <a:pt x="308" y="162"/>
                    <a:pt x="308" y="162"/>
                    <a:pt x="308" y="162"/>
                  </a:cubicBezTo>
                  <a:cubicBezTo>
                    <a:pt x="268" y="169"/>
                    <a:pt x="268" y="169"/>
                    <a:pt x="268" y="169"/>
                  </a:cubicBezTo>
                  <a:cubicBezTo>
                    <a:pt x="268" y="169"/>
                    <a:pt x="268" y="169"/>
                    <a:pt x="268" y="169"/>
                  </a:cubicBezTo>
                  <a:cubicBezTo>
                    <a:pt x="267" y="169"/>
                    <a:pt x="267" y="169"/>
                    <a:pt x="267" y="169"/>
                  </a:cubicBezTo>
                  <a:cubicBezTo>
                    <a:pt x="267" y="169"/>
                    <a:pt x="267" y="169"/>
                    <a:pt x="267" y="169"/>
                  </a:cubicBezTo>
                  <a:cubicBezTo>
                    <a:pt x="255" y="156"/>
                    <a:pt x="255" y="156"/>
                    <a:pt x="255" y="156"/>
                  </a:cubicBezTo>
                  <a:cubicBezTo>
                    <a:pt x="259" y="153"/>
                    <a:pt x="259" y="153"/>
                    <a:pt x="259" y="153"/>
                  </a:cubicBezTo>
                  <a:cubicBezTo>
                    <a:pt x="254" y="147"/>
                    <a:pt x="254" y="147"/>
                    <a:pt x="254" y="147"/>
                  </a:cubicBezTo>
                  <a:cubicBezTo>
                    <a:pt x="249" y="143"/>
                    <a:pt x="249" y="143"/>
                    <a:pt x="249" y="143"/>
                  </a:cubicBezTo>
                  <a:cubicBezTo>
                    <a:pt x="248" y="142"/>
                    <a:pt x="248" y="142"/>
                    <a:pt x="248" y="142"/>
                  </a:cubicBezTo>
                  <a:cubicBezTo>
                    <a:pt x="248" y="142"/>
                    <a:pt x="248" y="142"/>
                    <a:pt x="248" y="142"/>
                  </a:cubicBezTo>
                  <a:cubicBezTo>
                    <a:pt x="248" y="142"/>
                    <a:pt x="248" y="142"/>
                    <a:pt x="248" y="142"/>
                  </a:cubicBezTo>
                  <a:cubicBezTo>
                    <a:pt x="248" y="141"/>
                    <a:pt x="248" y="141"/>
                    <a:pt x="248" y="141"/>
                  </a:cubicBezTo>
                  <a:cubicBezTo>
                    <a:pt x="246" y="131"/>
                    <a:pt x="246" y="131"/>
                    <a:pt x="246" y="131"/>
                  </a:cubicBezTo>
                  <a:cubicBezTo>
                    <a:pt x="235" y="131"/>
                    <a:pt x="235" y="131"/>
                    <a:pt x="235" y="131"/>
                  </a:cubicBezTo>
                  <a:cubicBezTo>
                    <a:pt x="235" y="131"/>
                    <a:pt x="235" y="131"/>
                    <a:pt x="235" y="131"/>
                  </a:cubicBezTo>
                  <a:cubicBezTo>
                    <a:pt x="226" y="125"/>
                    <a:pt x="226" y="125"/>
                    <a:pt x="226" y="125"/>
                  </a:cubicBezTo>
                  <a:cubicBezTo>
                    <a:pt x="194" y="120"/>
                    <a:pt x="194" y="120"/>
                    <a:pt x="194" y="120"/>
                  </a:cubicBezTo>
                  <a:cubicBezTo>
                    <a:pt x="168" y="119"/>
                    <a:pt x="168" y="119"/>
                    <a:pt x="168" y="119"/>
                  </a:cubicBezTo>
                  <a:cubicBezTo>
                    <a:pt x="167" y="119"/>
                    <a:pt x="167" y="119"/>
                    <a:pt x="167" y="119"/>
                  </a:cubicBezTo>
                  <a:cubicBezTo>
                    <a:pt x="166" y="119"/>
                    <a:pt x="165" y="119"/>
                    <a:pt x="165" y="118"/>
                  </a:cubicBezTo>
                  <a:cubicBezTo>
                    <a:pt x="149" y="84"/>
                    <a:pt x="149" y="84"/>
                    <a:pt x="149" y="84"/>
                  </a:cubicBezTo>
                  <a:cubicBezTo>
                    <a:pt x="148" y="81"/>
                    <a:pt x="141" y="72"/>
                    <a:pt x="129" y="57"/>
                  </a:cubicBezTo>
                  <a:cubicBezTo>
                    <a:pt x="117" y="42"/>
                    <a:pt x="110" y="34"/>
                    <a:pt x="108" y="33"/>
                  </a:cubicBezTo>
                  <a:cubicBezTo>
                    <a:pt x="85" y="11"/>
                    <a:pt x="85" y="11"/>
                    <a:pt x="85" y="11"/>
                  </a:cubicBezTo>
                  <a:cubicBezTo>
                    <a:pt x="82" y="9"/>
                    <a:pt x="82" y="9"/>
                    <a:pt x="82" y="9"/>
                  </a:cubicBezTo>
                  <a:cubicBezTo>
                    <a:pt x="54" y="8"/>
                    <a:pt x="54" y="8"/>
                    <a:pt x="54" y="8"/>
                  </a:cubicBezTo>
                  <a:cubicBezTo>
                    <a:pt x="53" y="8"/>
                    <a:pt x="53" y="8"/>
                    <a:pt x="53" y="8"/>
                  </a:cubicBezTo>
                  <a:cubicBezTo>
                    <a:pt x="53" y="7"/>
                    <a:pt x="53" y="7"/>
                    <a:pt x="53" y="7"/>
                  </a:cubicBezTo>
                  <a:cubicBezTo>
                    <a:pt x="50" y="5"/>
                    <a:pt x="46" y="3"/>
                    <a:pt x="40" y="2"/>
                  </a:cubicBezTo>
                  <a:cubicBezTo>
                    <a:pt x="35" y="0"/>
                    <a:pt x="23" y="4"/>
                    <a:pt x="4" y="14"/>
                  </a:cubicBezTo>
                  <a:cubicBezTo>
                    <a:pt x="3" y="15"/>
                    <a:pt x="3" y="15"/>
                    <a:pt x="3" y="15"/>
                  </a:cubicBezTo>
                  <a:cubicBezTo>
                    <a:pt x="4" y="20"/>
                    <a:pt x="4" y="20"/>
                    <a:pt x="4" y="20"/>
                  </a:cubicBezTo>
                  <a:cubicBezTo>
                    <a:pt x="4" y="20"/>
                    <a:pt x="4" y="20"/>
                    <a:pt x="4" y="20"/>
                  </a:cubicBezTo>
                  <a:cubicBezTo>
                    <a:pt x="4" y="21"/>
                    <a:pt x="4" y="21"/>
                    <a:pt x="4" y="21"/>
                  </a:cubicBezTo>
                  <a:cubicBezTo>
                    <a:pt x="4" y="21"/>
                    <a:pt x="4" y="21"/>
                    <a:pt x="4" y="21"/>
                  </a:cubicBezTo>
                  <a:cubicBezTo>
                    <a:pt x="4" y="21"/>
                    <a:pt x="4" y="21"/>
                    <a:pt x="4" y="21"/>
                  </a:cubicBezTo>
                  <a:cubicBezTo>
                    <a:pt x="1" y="28"/>
                    <a:pt x="1" y="28"/>
                    <a:pt x="1" y="28"/>
                  </a:cubicBezTo>
                  <a:cubicBezTo>
                    <a:pt x="1" y="28"/>
                    <a:pt x="1" y="28"/>
                    <a:pt x="1" y="28"/>
                  </a:cubicBezTo>
                  <a:cubicBezTo>
                    <a:pt x="0" y="28"/>
                    <a:pt x="0" y="28"/>
                    <a:pt x="0" y="28"/>
                  </a:cubicBezTo>
                  <a:cubicBezTo>
                    <a:pt x="0" y="33"/>
                    <a:pt x="0" y="33"/>
                    <a:pt x="0" y="33"/>
                  </a:cubicBezTo>
                  <a:cubicBezTo>
                    <a:pt x="0" y="36"/>
                    <a:pt x="1" y="40"/>
                    <a:pt x="2" y="43"/>
                  </a:cubicBezTo>
                  <a:cubicBezTo>
                    <a:pt x="5" y="45"/>
                    <a:pt x="5" y="45"/>
                    <a:pt x="5" y="45"/>
                  </a:cubicBezTo>
                  <a:cubicBezTo>
                    <a:pt x="11" y="45"/>
                    <a:pt x="11" y="45"/>
                    <a:pt x="11" y="45"/>
                  </a:cubicBezTo>
                  <a:cubicBezTo>
                    <a:pt x="16" y="46"/>
                    <a:pt x="16" y="46"/>
                    <a:pt x="16" y="46"/>
                  </a:cubicBezTo>
                  <a:cubicBezTo>
                    <a:pt x="18" y="45"/>
                    <a:pt x="18" y="45"/>
                    <a:pt x="18" y="45"/>
                  </a:cubicBezTo>
                  <a:cubicBezTo>
                    <a:pt x="18" y="41"/>
                    <a:pt x="19" y="38"/>
                    <a:pt x="21" y="37"/>
                  </a:cubicBezTo>
                  <a:cubicBezTo>
                    <a:pt x="25" y="37"/>
                    <a:pt x="25" y="37"/>
                    <a:pt x="25" y="37"/>
                  </a:cubicBezTo>
                  <a:cubicBezTo>
                    <a:pt x="39" y="41"/>
                    <a:pt x="39" y="41"/>
                    <a:pt x="39" y="41"/>
                  </a:cubicBezTo>
                  <a:cubicBezTo>
                    <a:pt x="42" y="42"/>
                    <a:pt x="42" y="42"/>
                    <a:pt x="42" y="42"/>
                  </a:cubicBezTo>
                  <a:cubicBezTo>
                    <a:pt x="37" y="49"/>
                    <a:pt x="37" y="49"/>
                    <a:pt x="37" y="49"/>
                  </a:cubicBezTo>
                  <a:cubicBezTo>
                    <a:pt x="37" y="59"/>
                    <a:pt x="37" y="59"/>
                    <a:pt x="37" y="59"/>
                  </a:cubicBezTo>
                  <a:cubicBezTo>
                    <a:pt x="37" y="61"/>
                    <a:pt x="41" y="65"/>
                    <a:pt x="48" y="72"/>
                  </a:cubicBezTo>
                  <a:cubicBezTo>
                    <a:pt x="53" y="75"/>
                    <a:pt x="55" y="77"/>
                    <a:pt x="58" y="77"/>
                  </a:cubicBezTo>
                  <a:cubicBezTo>
                    <a:pt x="60" y="77"/>
                    <a:pt x="60" y="77"/>
                    <a:pt x="60" y="77"/>
                  </a:cubicBezTo>
                  <a:cubicBezTo>
                    <a:pt x="62" y="76"/>
                    <a:pt x="62" y="76"/>
                    <a:pt x="62" y="76"/>
                  </a:cubicBezTo>
                  <a:cubicBezTo>
                    <a:pt x="69" y="69"/>
                    <a:pt x="69" y="69"/>
                    <a:pt x="69" y="69"/>
                  </a:cubicBezTo>
                  <a:cubicBezTo>
                    <a:pt x="74" y="66"/>
                    <a:pt x="74" y="66"/>
                    <a:pt x="74" y="66"/>
                  </a:cubicBezTo>
                  <a:cubicBezTo>
                    <a:pt x="74" y="66"/>
                    <a:pt x="74" y="66"/>
                    <a:pt x="74" y="66"/>
                  </a:cubicBezTo>
                  <a:cubicBezTo>
                    <a:pt x="74" y="66"/>
                    <a:pt x="74" y="66"/>
                    <a:pt x="74" y="66"/>
                  </a:cubicBezTo>
                  <a:cubicBezTo>
                    <a:pt x="85" y="64"/>
                    <a:pt x="85" y="64"/>
                    <a:pt x="85" y="64"/>
                  </a:cubicBezTo>
                  <a:cubicBezTo>
                    <a:pt x="88" y="57"/>
                    <a:pt x="88" y="57"/>
                    <a:pt x="88" y="57"/>
                  </a:cubicBezTo>
                  <a:cubicBezTo>
                    <a:pt x="97" y="52"/>
                    <a:pt x="97" y="52"/>
                    <a:pt x="97" y="52"/>
                  </a:cubicBezTo>
                  <a:cubicBezTo>
                    <a:pt x="106" y="57"/>
                    <a:pt x="106" y="57"/>
                    <a:pt x="106" y="57"/>
                  </a:cubicBezTo>
                  <a:cubicBezTo>
                    <a:pt x="106" y="57"/>
                    <a:pt x="106" y="57"/>
                    <a:pt x="106" y="57"/>
                  </a:cubicBezTo>
                  <a:cubicBezTo>
                    <a:pt x="107" y="57"/>
                    <a:pt x="107" y="57"/>
                    <a:pt x="107" y="57"/>
                  </a:cubicBezTo>
                  <a:cubicBezTo>
                    <a:pt x="115" y="71"/>
                    <a:pt x="115" y="71"/>
                    <a:pt x="115" y="71"/>
                  </a:cubicBezTo>
                  <a:cubicBezTo>
                    <a:pt x="118" y="80"/>
                    <a:pt x="118" y="80"/>
                    <a:pt x="118" y="80"/>
                  </a:cubicBezTo>
                  <a:cubicBezTo>
                    <a:pt x="118" y="81"/>
                    <a:pt x="118" y="81"/>
                    <a:pt x="118" y="81"/>
                  </a:cubicBezTo>
                  <a:cubicBezTo>
                    <a:pt x="116" y="93"/>
                    <a:pt x="116" y="93"/>
                    <a:pt x="116" y="93"/>
                  </a:cubicBezTo>
                  <a:cubicBezTo>
                    <a:pt x="119" y="100"/>
                    <a:pt x="119" y="100"/>
                    <a:pt x="119" y="100"/>
                  </a:cubicBezTo>
                  <a:cubicBezTo>
                    <a:pt x="119" y="101"/>
                    <a:pt x="119" y="101"/>
                    <a:pt x="119" y="101"/>
                  </a:cubicBezTo>
                  <a:cubicBezTo>
                    <a:pt x="117" y="110"/>
                    <a:pt x="117" y="110"/>
                    <a:pt x="117" y="110"/>
                  </a:cubicBezTo>
                  <a:cubicBezTo>
                    <a:pt x="117" y="118"/>
                    <a:pt x="117" y="118"/>
                    <a:pt x="117" y="118"/>
                  </a:cubicBezTo>
                  <a:cubicBezTo>
                    <a:pt x="119" y="125"/>
                    <a:pt x="121" y="130"/>
                    <a:pt x="121" y="131"/>
                  </a:cubicBezTo>
                  <a:cubicBezTo>
                    <a:pt x="120" y="138"/>
                    <a:pt x="120" y="138"/>
                    <a:pt x="120" y="138"/>
                  </a:cubicBezTo>
                  <a:cubicBezTo>
                    <a:pt x="120" y="138"/>
                    <a:pt x="120" y="138"/>
                    <a:pt x="120" y="138"/>
                  </a:cubicBezTo>
                  <a:cubicBezTo>
                    <a:pt x="120" y="139"/>
                    <a:pt x="120" y="139"/>
                    <a:pt x="120" y="139"/>
                  </a:cubicBezTo>
                  <a:cubicBezTo>
                    <a:pt x="116" y="144"/>
                    <a:pt x="116" y="144"/>
                    <a:pt x="116" y="144"/>
                  </a:cubicBezTo>
                  <a:cubicBezTo>
                    <a:pt x="116" y="145"/>
                    <a:pt x="116" y="145"/>
                    <a:pt x="116" y="145"/>
                  </a:cubicBezTo>
                  <a:cubicBezTo>
                    <a:pt x="116" y="145"/>
                    <a:pt x="116" y="145"/>
                    <a:pt x="116" y="145"/>
                  </a:cubicBezTo>
                  <a:cubicBezTo>
                    <a:pt x="116" y="145"/>
                    <a:pt x="116" y="145"/>
                    <a:pt x="116" y="145"/>
                  </a:cubicBezTo>
                  <a:cubicBezTo>
                    <a:pt x="112" y="149"/>
                    <a:pt x="112" y="149"/>
                    <a:pt x="112" y="149"/>
                  </a:cubicBezTo>
                  <a:cubicBezTo>
                    <a:pt x="111" y="158"/>
                    <a:pt x="111" y="158"/>
                    <a:pt x="111" y="158"/>
                  </a:cubicBezTo>
                  <a:cubicBezTo>
                    <a:pt x="114" y="167"/>
                    <a:pt x="114" y="167"/>
                    <a:pt x="114" y="167"/>
                  </a:cubicBezTo>
                  <a:cubicBezTo>
                    <a:pt x="114" y="167"/>
                    <a:pt x="114" y="167"/>
                    <a:pt x="114" y="167"/>
                  </a:cubicBezTo>
                  <a:cubicBezTo>
                    <a:pt x="114" y="168"/>
                    <a:pt x="114" y="168"/>
                    <a:pt x="114" y="168"/>
                  </a:cubicBezTo>
                  <a:cubicBezTo>
                    <a:pt x="114" y="168"/>
                    <a:pt x="114" y="168"/>
                    <a:pt x="114" y="168"/>
                  </a:cubicBezTo>
                  <a:cubicBezTo>
                    <a:pt x="114" y="168"/>
                    <a:pt x="114" y="168"/>
                    <a:pt x="114" y="168"/>
                  </a:cubicBezTo>
                  <a:cubicBezTo>
                    <a:pt x="111" y="182"/>
                    <a:pt x="111" y="182"/>
                    <a:pt x="111" y="182"/>
                  </a:cubicBezTo>
                  <a:cubicBezTo>
                    <a:pt x="109" y="184"/>
                    <a:pt x="109" y="184"/>
                    <a:pt x="109" y="184"/>
                  </a:cubicBezTo>
                  <a:cubicBezTo>
                    <a:pt x="108" y="185"/>
                    <a:pt x="106" y="185"/>
                    <a:pt x="103" y="184"/>
                  </a:cubicBezTo>
                  <a:cubicBezTo>
                    <a:pt x="103" y="184"/>
                    <a:pt x="103" y="184"/>
                    <a:pt x="103" y="184"/>
                  </a:cubicBezTo>
                  <a:cubicBezTo>
                    <a:pt x="99" y="180"/>
                    <a:pt x="99" y="180"/>
                    <a:pt x="99" y="180"/>
                  </a:cubicBezTo>
                  <a:cubicBezTo>
                    <a:pt x="95" y="181"/>
                    <a:pt x="95" y="181"/>
                    <a:pt x="95" y="181"/>
                  </a:cubicBezTo>
                  <a:cubicBezTo>
                    <a:pt x="90" y="187"/>
                    <a:pt x="90" y="187"/>
                    <a:pt x="90" y="187"/>
                  </a:cubicBezTo>
                  <a:cubicBezTo>
                    <a:pt x="84" y="203"/>
                    <a:pt x="84" y="203"/>
                    <a:pt x="84" y="203"/>
                  </a:cubicBezTo>
                  <a:cubicBezTo>
                    <a:pt x="84" y="204"/>
                    <a:pt x="84" y="204"/>
                    <a:pt x="84" y="204"/>
                  </a:cubicBezTo>
                  <a:cubicBezTo>
                    <a:pt x="84" y="204"/>
                    <a:pt x="84" y="204"/>
                    <a:pt x="84" y="204"/>
                  </a:cubicBezTo>
                  <a:cubicBezTo>
                    <a:pt x="78" y="209"/>
                    <a:pt x="78" y="209"/>
                    <a:pt x="78" y="209"/>
                  </a:cubicBezTo>
                  <a:cubicBezTo>
                    <a:pt x="77" y="209"/>
                    <a:pt x="77" y="209"/>
                    <a:pt x="77" y="209"/>
                  </a:cubicBezTo>
                  <a:cubicBezTo>
                    <a:pt x="74" y="209"/>
                    <a:pt x="74" y="209"/>
                    <a:pt x="74" y="209"/>
                  </a:cubicBezTo>
                  <a:cubicBezTo>
                    <a:pt x="68" y="219"/>
                    <a:pt x="68" y="219"/>
                    <a:pt x="68" y="219"/>
                  </a:cubicBezTo>
                  <a:cubicBezTo>
                    <a:pt x="71" y="225"/>
                    <a:pt x="71" y="225"/>
                    <a:pt x="71" y="225"/>
                  </a:cubicBezTo>
                  <a:cubicBezTo>
                    <a:pt x="72" y="225"/>
                    <a:pt x="72" y="225"/>
                    <a:pt x="72" y="225"/>
                  </a:cubicBezTo>
                  <a:cubicBezTo>
                    <a:pt x="80" y="235"/>
                    <a:pt x="80" y="235"/>
                    <a:pt x="80" y="235"/>
                  </a:cubicBezTo>
                  <a:cubicBezTo>
                    <a:pt x="80" y="236"/>
                    <a:pt x="80" y="236"/>
                    <a:pt x="80" y="236"/>
                  </a:cubicBezTo>
                  <a:cubicBezTo>
                    <a:pt x="80" y="239"/>
                    <a:pt x="80" y="239"/>
                    <a:pt x="80" y="239"/>
                  </a:cubicBezTo>
                  <a:cubicBezTo>
                    <a:pt x="89" y="240"/>
                    <a:pt x="89" y="240"/>
                    <a:pt x="89" y="240"/>
                  </a:cubicBezTo>
                  <a:cubicBezTo>
                    <a:pt x="90" y="248"/>
                    <a:pt x="90" y="248"/>
                    <a:pt x="90" y="248"/>
                  </a:cubicBezTo>
                  <a:cubicBezTo>
                    <a:pt x="90" y="249"/>
                    <a:pt x="90" y="249"/>
                    <a:pt x="90" y="249"/>
                  </a:cubicBezTo>
                  <a:cubicBezTo>
                    <a:pt x="91" y="258"/>
                    <a:pt x="91" y="258"/>
                    <a:pt x="91" y="258"/>
                  </a:cubicBezTo>
                  <a:cubicBezTo>
                    <a:pt x="94" y="260"/>
                    <a:pt x="94" y="260"/>
                    <a:pt x="94" y="260"/>
                  </a:cubicBezTo>
                  <a:cubicBezTo>
                    <a:pt x="102" y="258"/>
                    <a:pt x="102" y="258"/>
                    <a:pt x="102" y="258"/>
                  </a:cubicBezTo>
                  <a:cubicBezTo>
                    <a:pt x="109" y="253"/>
                    <a:pt x="109" y="253"/>
                    <a:pt x="109" y="253"/>
                  </a:cubicBezTo>
                  <a:cubicBezTo>
                    <a:pt x="111" y="253"/>
                    <a:pt x="111" y="253"/>
                    <a:pt x="111" y="253"/>
                  </a:cubicBezTo>
                  <a:cubicBezTo>
                    <a:pt x="113" y="266"/>
                    <a:pt x="113" y="266"/>
                    <a:pt x="113" y="266"/>
                  </a:cubicBezTo>
                  <a:cubicBezTo>
                    <a:pt x="117" y="271"/>
                    <a:pt x="117" y="271"/>
                    <a:pt x="117" y="271"/>
                  </a:cubicBezTo>
                  <a:cubicBezTo>
                    <a:pt x="118" y="272"/>
                    <a:pt x="118" y="272"/>
                    <a:pt x="118" y="272"/>
                  </a:cubicBezTo>
                  <a:cubicBezTo>
                    <a:pt x="121" y="277"/>
                    <a:pt x="121" y="277"/>
                    <a:pt x="121" y="277"/>
                  </a:cubicBezTo>
                  <a:cubicBezTo>
                    <a:pt x="127" y="282"/>
                    <a:pt x="127" y="282"/>
                    <a:pt x="127" y="282"/>
                  </a:cubicBezTo>
                  <a:cubicBezTo>
                    <a:pt x="127" y="283"/>
                    <a:pt x="129" y="283"/>
                    <a:pt x="131" y="283"/>
                  </a:cubicBezTo>
                  <a:cubicBezTo>
                    <a:pt x="133" y="284"/>
                    <a:pt x="133" y="284"/>
                    <a:pt x="133" y="284"/>
                  </a:cubicBezTo>
                  <a:cubicBezTo>
                    <a:pt x="137" y="282"/>
                    <a:pt x="137" y="282"/>
                    <a:pt x="137" y="282"/>
                  </a:cubicBezTo>
                  <a:cubicBezTo>
                    <a:pt x="140" y="281"/>
                    <a:pt x="143" y="280"/>
                    <a:pt x="146" y="279"/>
                  </a:cubicBezTo>
                  <a:cubicBezTo>
                    <a:pt x="148" y="278"/>
                    <a:pt x="148" y="278"/>
                    <a:pt x="148" y="278"/>
                  </a:cubicBezTo>
                  <a:cubicBezTo>
                    <a:pt x="154" y="278"/>
                    <a:pt x="154" y="278"/>
                    <a:pt x="154" y="278"/>
                  </a:cubicBezTo>
                  <a:cubicBezTo>
                    <a:pt x="156" y="278"/>
                    <a:pt x="157" y="278"/>
                    <a:pt x="158" y="279"/>
                  </a:cubicBezTo>
                  <a:cubicBezTo>
                    <a:pt x="166" y="274"/>
                    <a:pt x="166" y="274"/>
                    <a:pt x="166" y="274"/>
                  </a:cubicBezTo>
                  <a:cubicBezTo>
                    <a:pt x="167" y="274"/>
                    <a:pt x="167" y="274"/>
                    <a:pt x="167" y="274"/>
                  </a:cubicBezTo>
                  <a:cubicBezTo>
                    <a:pt x="167" y="275"/>
                    <a:pt x="167" y="275"/>
                    <a:pt x="167" y="275"/>
                  </a:cubicBezTo>
                  <a:cubicBezTo>
                    <a:pt x="168" y="274"/>
                    <a:pt x="168" y="274"/>
                    <a:pt x="168" y="274"/>
                  </a:cubicBezTo>
                  <a:cubicBezTo>
                    <a:pt x="169" y="275"/>
                    <a:pt x="169" y="275"/>
                    <a:pt x="169" y="275"/>
                  </a:cubicBezTo>
                  <a:cubicBezTo>
                    <a:pt x="172" y="279"/>
                    <a:pt x="173" y="282"/>
                    <a:pt x="173" y="283"/>
                  </a:cubicBezTo>
                  <a:cubicBezTo>
                    <a:pt x="177" y="289"/>
                    <a:pt x="177" y="289"/>
                    <a:pt x="177" y="289"/>
                  </a:cubicBezTo>
                  <a:cubicBezTo>
                    <a:pt x="180" y="290"/>
                    <a:pt x="180" y="290"/>
                    <a:pt x="180" y="290"/>
                  </a:cubicBezTo>
                  <a:cubicBezTo>
                    <a:pt x="180" y="290"/>
                    <a:pt x="180" y="290"/>
                    <a:pt x="180" y="290"/>
                  </a:cubicBezTo>
                  <a:cubicBezTo>
                    <a:pt x="181" y="290"/>
                    <a:pt x="181" y="290"/>
                    <a:pt x="181" y="290"/>
                  </a:cubicBezTo>
                  <a:cubicBezTo>
                    <a:pt x="180" y="289"/>
                    <a:pt x="180" y="289"/>
                    <a:pt x="180" y="289"/>
                  </a:cubicBezTo>
                  <a:cubicBezTo>
                    <a:pt x="179" y="287"/>
                    <a:pt x="179" y="286"/>
                    <a:pt x="180" y="285"/>
                  </a:cubicBezTo>
                  <a:cubicBezTo>
                    <a:pt x="181" y="284"/>
                    <a:pt x="182" y="283"/>
                    <a:pt x="185" y="283"/>
                  </a:cubicBezTo>
                  <a:cubicBezTo>
                    <a:pt x="199" y="283"/>
                    <a:pt x="199" y="283"/>
                    <a:pt x="199" y="283"/>
                  </a:cubicBezTo>
                  <a:cubicBezTo>
                    <a:pt x="200" y="283"/>
                    <a:pt x="200" y="283"/>
                    <a:pt x="200" y="283"/>
                  </a:cubicBezTo>
                  <a:cubicBezTo>
                    <a:pt x="201" y="283"/>
                    <a:pt x="201" y="283"/>
                    <a:pt x="201" y="283"/>
                  </a:cubicBezTo>
                  <a:cubicBezTo>
                    <a:pt x="201" y="283"/>
                    <a:pt x="201" y="283"/>
                    <a:pt x="201" y="283"/>
                  </a:cubicBezTo>
                  <a:cubicBezTo>
                    <a:pt x="201" y="283"/>
                    <a:pt x="201" y="283"/>
                    <a:pt x="201" y="283"/>
                  </a:cubicBezTo>
                  <a:cubicBezTo>
                    <a:pt x="206" y="292"/>
                    <a:pt x="206" y="292"/>
                    <a:pt x="206" y="292"/>
                  </a:cubicBezTo>
                  <a:cubicBezTo>
                    <a:pt x="205" y="296"/>
                    <a:pt x="205" y="296"/>
                    <a:pt x="205" y="296"/>
                  </a:cubicBezTo>
                  <a:cubicBezTo>
                    <a:pt x="205" y="296"/>
                    <a:pt x="205" y="296"/>
                    <a:pt x="205" y="296"/>
                  </a:cubicBezTo>
                  <a:cubicBezTo>
                    <a:pt x="211" y="297"/>
                    <a:pt x="211" y="297"/>
                    <a:pt x="211" y="297"/>
                  </a:cubicBezTo>
                  <a:cubicBezTo>
                    <a:pt x="211" y="297"/>
                    <a:pt x="211" y="297"/>
                    <a:pt x="211" y="297"/>
                  </a:cubicBezTo>
                  <a:cubicBezTo>
                    <a:pt x="211" y="296"/>
                    <a:pt x="211" y="295"/>
                    <a:pt x="211" y="295"/>
                  </a:cubicBezTo>
                  <a:cubicBezTo>
                    <a:pt x="213" y="294"/>
                    <a:pt x="213" y="294"/>
                    <a:pt x="213" y="294"/>
                  </a:cubicBezTo>
                  <a:cubicBezTo>
                    <a:pt x="227" y="303"/>
                    <a:pt x="227" y="303"/>
                    <a:pt x="227" y="303"/>
                  </a:cubicBezTo>
                  <a:cubicBezTo>
                    <a:pt x="228" y="305"/>
                    <a:pt x="229" y="306"/>
                    <a:pt x="229" y="308"/>
                  </a:cubicBezTo>
                  <a:cubicBezTo>
                    <a:pt x="229" y="314"/>
                    <a:pt x="229" y="314"/>
                    <a:pt x="229" y="314"/>
                  </a:cubicBezTo>
                  <a:cubicBezTo>
                    <a:pt x="234" y="315"/>
                    <a:pt x="234" y="315"/>
                    <a:pt x="234" y="315"/>
                  </a:cubicBezTo>
                  <a:cubicBezTo>
                    <a:pt x="237" y="310"/>
                    <a:pt x="237" y="310"/>
                    <a:pt x="237" y="310"/>
                  </a:cubicBezTo>
                  <a:cubicBezTo>
                    <a:pt x="235" y="307"/>
                    <a:pt x="235" y="305"/>
                    <a:pt x="235" y="303"/>
                  </a:cubicBezTo>
                  <a:cubicBezTo>
                    <a:pt x="235" y="302"/>
                    <a:pt x="236" y="301"/>
                    <a:pt x="237" y="300"/>
                  </a:cubicBezTo>
                  <a:cubicBezTo>
                    <a:pt x="239" y="299"/>
                    <a:pt x="239" y="299"/>
                    <a:pt x="239" y="299"/>
                  </a:cubicBezTo>
                  <a:cubicBezTo>
                    <a:pt x="239" y="298"/>
                    <a:pt x="239" y="297"/>
                    <a:pt x="240" y="297"/>
                  </a:cubicBezTo>
                  <a:cubicBezTo>
                    <a:pt x="243" y="297"/>
                    <a:pt x="243" y="297"/>
                    <a:pt x="243" y="297"/>
                  </a:cubicBezTo>
                  <a:cubicBezTo>
                    <a:pt x="245" y="299"/>
                    <a:pt x="247" y="303"/>
                    <a:pt x="248" y="309"/>
                  </a:cubicBezTo>
                  <a:cubicBezTo>
                    <a:pt x="248" y="310"/>
                    <a:pt x="248" y="310"/>
                    <a:pt x="248" y="310"/>
                  </a:cubicBezTo>
                  <a:cubicBezTo>
                    <a:pt x="249" y="311"/>
                    <a:pt x="249" y="311"/>
                    <a:pt x="249" y="311"/>
                  </a:cubicBezTo>
                  <a:cubicBezTo>
                    <a:pt x="249" y="312"/>
                    <a:pt x="251" y="313"/>
                    <a:pt x="255" y="315"/>
                  </a:cubicBezTo>
                  <a:cubicBezTo>
                    <a:pt x="255" y="315"/>
                    <a:pt x="255" y="315"/>
                    <a:pt x="255" y="315"/>
                  </a:cubicBezTo>
                  <a:cubicBezTo>
                    <a:pt x="256" y="315"/>
                    <a:pt x="256" y="315"/>
                    <a:pt x="256" y="315"/>
                  </a:cubicBezTo>
                  <a:cubicBezTo>
                    <a:pt x="269" y="328"/>
                    <a:pt x="269" y="328"/>
                    <a:pt x="269" y="328"/>
                  </a:cubicBezTo>
                  <a:cubicBezTo>
                    <a:pt x="269" y="328"/>
                    <a:pt x="269" y="328"/>
                    <a:pt x="269" y="328"/>
                  </a:cubicBezTo>
                  <a:cubicBezTo>
                    <a:pt x="275" y="326"/>
                    <a:pt x="275" y="326"/>
                    <a:pt x="275" y="326"/>
                  </a:cubicBezTo>
                  <a:cubicBezTo>
                    <a:pt x="274" y="324"/>
                    <a:pt x="274" y="324"/>
                    <a:pt x="274" y="324"/>
                  </a:cubicBezTo>
                  <a:cubicBezTo>
                    <a:pt x="272" y="322"/>
                    <a:pt x="272" y="320"/>
                    <a:pt x="272" y="319"/>
                  </a:cubicBezTo>
                  <a:cubicBezTo>
                    <a:pt x="272" y="316"/>
                    <a:pt x="274" y="313"/>
                    <a:pt x="278" y="311"/>
                  </a:cubicBezTo>
                  <a:cubicBezTo>
                    <a:pt x="285" y="305"/>
                    <a:pt x="285" y="305"/>
                    <a:pt x="285" y="305"/>
                  </a:cubicBezTo>
                  <a:cubicBezTo>
                    <a:pt x="293" y="310"/>
                    <a:pt x="293" y="310"/>
                    <a:pt x="293" y="310"/>
                  </a:cubicBezTo>
                  <a:cubicBezTo>
                    <a:pt x="294" y="310"/>
                    <a:pt x="294" y="310"/>
                    <a:pt x="294" y="310"/>
                  </a:cubicBezTo>
                  <a:cubicBezTo>
                    <a:pt x="296" y="301"/>
                    <a:pt x="296" y="301"/>
                    <a:pt x="296" y="301"/>
                  </a:cubicBezTo>
                  <a:cubicBezTo>
                    <a:pt x="296" y="300"/>
                    <a:pt x="296" y="300"/>
                    <a:pt x="296" y="300"/>
                  </a:cubicBezTo>
                  <a:cubicBezTo>
                    <a:pt x="297" y="299"/>
                    <a:pt x="297" y="299"/>
                    <a:pt x="297" y="299"/>
                  </a:cubicBezTo>
                  <a:cubicBezTo>
                    <a:pt x="304" y="300"/>
                    <a:pt x="304" y="300"/>
                    <a:pt x="304" y="300"/>
                  </a:cubicBezTo>
                  <a:cubicBezTo>
                    <a:pt x="305" y="301"/>
                    <a:pt x="306" y="303"/>
                    <a:pt x="306" y="305"/>
                  </a:cubicBezTo>
                  <a:cubicBezTo>
                    <a:pt x="306" y="306"/>
                    <a:pt x="305" y="308"/>
                    <a:pt x="303" y="310"/>
                  </a:cubicBezTo>
                  <a:cubicBezTo>
                    <a:pt x="305" y="311"/>
                    <a:pt x="305" y="311"/>
                    <a:pt x="305" y="311"/>
                  </a:cubicBezTo>
                  <a:cubicBezTo>
                    <a:pt x="309" y="313"/>
                    <a:pt x="312" y="314"/>
                    <a:pt x="314" y="315"/>
                  </a:cubicBezTo>
                  <a:cubicBezTo>
                    <a:pt x="315" y="315"/>
                    <a:pt x="315" y="315"/>
                    <a:pt x="315" y="315"/>
                  </a:cubicBezTo>
                  <a:cubicBezTo>
                    <a:pt x="315" y="315"/>
                    <a:pt x="315" y="315"/>
                    <a:pt x="315" y="315"/>
                  </a:cubicBezTo>
                  <a:cubicBezTo>
                    <a:pt x="320" y="317"/>
                    <a:pt x="320" y="317"/>
                    <a:pt x="320" y="317"/>
                  </a:cubicBezTo>
                  <a:cubicBezTo>
                    <a:pt x="324" y="317"/>
                    <a:pt x="324" y="317"/>
                    <a:pt x="324" y="317"/>
                  </a:cubicBezTo>
                  <a:cubicBezTo>
                    <a:pt x="318" y="288"/>
                    <a:pt x="318" y="288"/>
                    <a:pt x="318" y="288"/>
                  </a:cubicBezTo>
                  <a:cubicBezTo>
                    <a:pt x="314" y="285"/>
                    <a:pt x="310" y="281"/>
                    <a:pt x="307" y="275"/>
                  </a:cubicBezTo>
                  <a:cubicBezTo>
                    <a:pt x="304" y="270"/>
                    <a:pt x="305" y="263"/>
                    <a:pt x="312" y="255"/>
                  </a:cubicBezTo>
                  <a:cubicBezTo>
                    <a:pt x="315" y="251"/>
                    <a:pt x="320" y="247"/>
                    <a:pt x="325" y="243"/>
                  </a:cubicBezTo>
                  <a:cubicBezTo>
                    <a:pt x="325" y="243"/>
                    <a:pt x="325" y="243"/>
                    <a:pt x="325" y="243"/>
                  </a:cubicBezTo>
                  <a:cubicBezTo>
                    <a:pt x="325" y="243"/>
                    <a:pt x="325" y="243"/>
                    <a:pt x="325" y="243"/>
                  </a:cubicBezTo>
                  <a:cubicBezTo>
                    <a:pt x="331" y="243"/>
                    <a:pt x="331" y="243"/>
                    <a:pt x="331" y="243"/>
                  </a:cubicBezTo>
                  <a:cubicBezTo>
                    <a:pt x="331" y="243"/>
                    <a:pt x="331" y="243"/>
                    <a:pt x="331" y="243"/>
                  </a:cubicBezTo>
                  <a:cubicBezTo>
                    <a:pt x="336" y="245"/>
                    <a:pt x="336" y="245"/>
                    <a:pt x="336" y="245"/>
                  </a:cubicBezTo>
                  <a:cubicBezTo>
                    <a:pt x="346" y="245"/>
                    <a:pt x="346" y="245"/>
                    <a:pt x="346" y="245"/>
                  </a:cubicBezTo>
                  <a:cubicBezTo>
                    <a:pt x="350" y="243"/>
                    <a:pt x="353" y="237"/>
                    <a:pt x="357" y="228"/>
                  </a:cubicBezTo>
                  <a:cubicBezTo>
                    <a:pt x="360" y="222"/>
                    <a:pt x="360" y="211"/>
                    <a:pt x="358" y="193"/>
                  </a:cubicBez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30"/>
            <p:cNvSpPr>
              <a:spLocks/>
            </p:cNvSpPr>
            <p:nvPr/>
          </p:nvSpPr>
          <p:spPr bwMode="auto">
            <a:xfrm>
              <a:off x="6471482" y="3296396"/>
              <a:ext cx="814388" cy="511175"/>
            </a:xfrm>
            <a:custGeom>
              <a:avLst/>
              <a:gdLst>
                <a:gd name="T0" fmla="*/ 198 w 217"/>
                <a:gd name="T1" fmla="*/ 4 h 136"/>
                <a:gd name="T2" fmla="*/ 179 w 217"/>
                <a:gd name="T3" fmla="*/ 6 h 136"/>
                <a:gd name="T4" fmla="*/ 135 w 217"/>
                <a:gd name="T5" fmla="*/ 21 h 136"/>
                <a:gd name="T6" fmla="*/ 136 w 217"/>
                <a:gd name="T7" fmla="*/ 30 h 136"/>
                <a:gd name="T8" fmla="*/ 106 w 217"/>
                <a:gd name="T9" fmla="*/ 26 h 136"/>
                <a:gd name="T10" fmla="*/ 84 w 217"/>
                <a:gd name="T11" fmla="*/ 0 h 136"/>
                <a:gd name="T12" fmla="*/ 75 w 217"/>
                <a:gd name="T13" fmla="*/ 10 h 136"/>
                <a:gd name="T14" fmla="*/ 64 w 217"/>
                <a:gd name="T15" fmla="*/ 4 h 136"/>
                <a:gd name="T16" fmla="*/ 59 w 217"/>
                <a:gd name="T17" fmla="*/ 10 h 136"/>
                <a:gd name="T18" fmla="*/ 51 w 217"/>
                <a:gd name="T19" fmla="*/ 12 h 136"/>
                <a:gd name="T20" fmla="*/ 6 w 217"/>
                <a:gd name="T21" fmla="*/ 64 h 136"/>
                <a:gd name="T22" fmla="*/ 11 w 217"/>
                <a:gd name="T23" fmla="*/ 76 h 136"/>
                <a:gd name="T24" fmla="*/ 10 w 217"/>
                <a:gd name="T25" fmla="*/ 76 h 136"/>
                <a:gd name="T26" fmla="*/ 17 w 217"/>
                <a:gd name="T27" fmla="*/ 103 h 136"/>
                <a:gd name="T28" fmla="*/ 0 w 217"/>
                <a:gd name="T29" fmla="*/ 114 h 136"/>
                <a:gd name="T30" fmla="*/ 8 w 217"/>
                <a:gd name="T31" fmla="*/ 122 h 136"/>
                <a:gd name="T32" fmla="*/ 9 w 217"/>
                <a:gd name="T33" fmla="*/ 124 h 136"/>
                <a:gd name="T34" fmla="*/ 32 w 217"/>
                <a:gd name="T35" fmla="*/ 136 h 136"/>
                <a:gd name="T36" fmla="*/ 42 w 217"/>
                <a:gd name="T37" fmla="*/ 126 h 136"/>
                <a:gd name="T38" fmla="*/ 57 w 217"/>
                <a:gd name="T39" fmla="*/ 119 h 136"/>
                <a:gd name="T40" fmla="*/ 59 w 217"/>
                <a:gd name="T41" fmla="*/ 121 h 136"/>
                <a:gd name="T42" fmla="*/ 59 w 217"/>
                <a:gd name="T43" fmla="*/ 122 h 136"/>
                <a:gd name="T44" fmla="*/ 74 w 217"/>
                <a:gd name="T45" fmla="*/ 132 h 136"/>
                <a:gd name="T46" fmla="*/ 92 w 217"/>
                <a:gd name="T47" fmla="*/ 126 h 136"/>
                <a:gd name="T48" fmla="*/ 106 w 217"/>
                <a:gd name="T49" fmla="*/ 125 h 136"/>
                <a:gd name="T50" fmla="*/ 108 w 217"/>
                <a:gd name="T51" fmla="*/ 124 h 136"/>
                <a:gd name="T52" fmla="*/ 119 w 217"/>
                <a:gd name="T53" fmla="*/ 110 h 136"/>
                <a:gd name="T54" fmla="*/ 125 w 217"/>
                <a:gd name="T55" fmla="*/ 106 h 136"/>
                <a:gd name="T56" fmla="*/ 126 w 217"/>
                <a:gd name="T57" fmla="*/ 107 h 136"/>
                <a:gd name="T58" fmla="*/ 129 w 217"/>
                <a:gd name="T59" fmla="*/ 108 h 136"/>
                <a:gd name="T60" fmla="*/ 134 w 217"/>
                <a:gd name="T61" fmla="*/ 88 h 136"/>
                <a:gd name="T62" fmla="*/ 140 w 217"/>
                <a:gd name="T63" fmla="*/ 86 h 136"/>
                <a:gd name="T64" fmla="*/ 148 w 217"/>
                <a:gd name="T65" fmla="*/ 69 h 136"/>
                <a:gd name="T66" fmla="*/ 151 w 217"/>
                <a:gd name="T67" fmla="*/ 60 h 136"/>
                <a:gd name="T68" fmla="*/ 161 w 217"/>
                <a:gd name="T69" fmla="*/ 56 h 136"/>
                <a:gd name="T70" fmla="*/ 161 w 217"/>
                <a:gd name="T71" fmla="*/ 54 h 136"/>
                <a:gd name="T72" fmla="*/ 169 w 217"/>
                <a:gd name="T73" fmla="*/ 48 h 136"/>
                <a:gd name="T74" fmla="*/ 164 w 217"/>
                <a:gd name="T75" fmla="*/ 47 h 136"/>
                <a:gd name="T76" fmla="*/ 164 w 217"/>
                <a:gd name="T77" fmla="*/ 44 h 136"/>
                <a:gd name="T78" fmla="*/ 166 w 217"/>
                <a:gd name="T79" fmla="*/ 43 h 136"/>
                <a:gd name="T80" fmla="*/ 176 w 217"/>
                <a:gd name="T81" fmla="*/ 38 h 136"/>
                <a:gd name="T82" fmla="*/ 202 w 217"/>
                <a:gd name="T83" fmla="*/ 20 h 136"/>
                <a:gd name="T84" fmla="*/ 214 w 217"/>
                <a:gd name="T85" fmla="*/ 24 h 136"/>
                <a:gd name="T86" fmla="*/ 212 w 217"/>
                <a:gd name="T87" fmla="*/ 14 h 136"/>
                <a:gd name="T88" fmla="*/ 212 w 217"/>
                <a:gd name="T89" fmla="*/ 14 h 136"/>
                <a:gd name="T90" fmla="*/ 216 w 217"/>
                <a:gd name="T91" fmla="*/ 6 h 136"/>
                <a:gd name="T92" fmla="*/ 213 w 217"/>
                <a:gd name="T93" fmla="*/ 7 h 136"/>
                <a:gd name="T94" fmla="*/ 204 w 217"/>
                <a:gd name="T95" fmla="*/ 8 h 136"/>
                <a:gd name="T96" fmla="*/ 202 w 217"/>
                <a:gd name="T97" fmla="*/ 8 h 136"/>
                <a:gd name="T98" fmla="*/ 202 w 217"/>
                <a:gd name="T99" fmla="*/ 6 h 136"/>
                <a:gd name="T100" fmla="*/ 198 w 217"/>
                <a:gd name="T101" fmla="*/ 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7" h="136">
                  <a:moveTo>
                    <a:pt x="198" y="4"/>
                  </a:moveTo>
                  <a:cubicBezTo>
                    <a:pt x="198" y="4"/>
                    <a:pt x="198" y="4"/>
                    <a:pt x="198" y="4"/>
                  </a:cubicBezTo>
                  <a:cubicBezTo>
                    <a:pt x="198" y="6"/>
                    <a:pt x="196" y="7"/>
                    <a:pt x="194" y="7"/>
                  </a:cubicBezTo>
                  <a:cubicBezTo>
                    <a:pt x="179" y="6"/>
                    <a:pt x="179" y="6"/>
                    <a:pt x="179" y="6"/>
                  </a:cubicBezTo>
                  <a:cubicBezTo>
                    <a:pt x="168" y="4"/>
                    <a:pt x="161" y="2"/>
                    <a:pt x="157" y="0"/>
                  </a:cubicBezTo>
                  <a:cubicBezTo>
                    <a:pt x="135" y="21"/>
                    <a:pt x="135" y="21"/>
                    <a:pt x="135" y="21"/>
                  </a:cubicBezTo>
                  <a:cubicBezTo>
                    <a:pt x="136" y="30"/>
                    <a:pt x="136" y="30"/>
                    <a:pt x="136" y="30"/>
                  </a:cubicBezTo>
                  <a:cubicBezTo>
                    <a:pt x="136" y="30"/>
                    <a:pt x="136" y="30"/>
                    <a:pt x="136" y="30"/>
                  </a:cubicBezTo>
                  <a:cubicBezTo>
                    <a:pt x="134" y="31"/>
                    <a:pt x="134" y="31"/>
                    <a:pt x="134" y="31"/>
                  </a:cubicBezTo>
                  <a:cubicBezTo>
                    <a:pt x="117" y="33"/>
                    <a:pt x="108" y="32"/>
                    <a:pt x="106" y="26"/>
                  </a:cubicBezTo>
                  <a:cubicBezTo>
                    <a:pt x="104" y="1"/>
                    <a:pt x="104" y="1"/>
                    <a:pt x="104" y="1"/>
                  </a:cubicBezTo>
                  <a:cubicBezTo>
                    <a:pt x="84" y="0"/>
                    <a:pt x="84" y="0"/>
                    <a:pt x="84" y="0"/>
                  </a:cubicBezTo>
                  <a:cubicBezTo>
                    <a:pt x="76" y="18"/>
                    <a:pt x="76" y="18"/>
                    <a:pt x="76" y="18"/>
                  </a:cubicBezTo>
                  <a:cubicBezTo>
                    <a:pt x="75" y="10"/>
                    <a:pt x="75" y="10"/>
                    <a:pt x="75" y="10"/>
                  </a:cubicBezTo>
                  <a:cubicBezTo>
                    <a:pt x="75" y="4"/>
                    <a:pt x="74" y="0"/>
                    <a:pt x="72" y="0"/>
                  </a:cubicBezTo>
                  <a:cubicBezTo>
                    <a:pt x="64" y="4"/>
                    <a:pt x="64" y="4"/>
                    <a:pt x="64" y="4"/>
                  </a:cubicBezTo>
                  <a:cubicBezTo>
                    <a:pt x="60" y="9"/>
                    <a:pt x="60" y="9"/>
                    <a:pt x="60" y="9"/>
                  </a:cubicBezTo>
                  <a:cubicBezTo>
                    <a:pt x="59" y="10"/>
                    <a:pt x="59" y="10"/>
                    <a:pt x="59" y="10"/>
                  </a:cubicBezTo>
                  <a:cubicBezTo>
                    <a:pt x="59" y="10"/>
                    <a:pt x="59" y="10"/>
                    <a:pt x="59" y="10"/>
                  </a:cubicBezTo>
                  <a:cubicBezTo>
                    <a:pt x="51" y="12"/>
                    <a:pt x="51" y="12"/>
                    <a:pt x="51" y="12"/>
                  </a:cubicBezTo>
                  <a:cubicBezTo>
                    <a:pt x="42" y="20"/>
                    <a:pt x="34" y="27"/>
                    <a:pt x="28" y="35"/>
                  </a:cubicBezTo>
                  <a:cubicBezTo>
                    <a:pt x="6" y="64"/>
                    <a:pt x="6" y="64"/>
                    <a:pt x="6" y="64"/>
                  </a:cubicBezTo>
                  <a:cubicBezTo>
                    <a:pt x="11" y="74"/>
                    <a:pt x="11" y="74"/>
                    <a:pt x="11" y="74"/>
                  </a:cubicBezTo>
                  <a:cubicBezTo>
                    <a:pt x="11" y="76"/>
                    <a:pt x="11" y="76"/>
                    <a:pt x="11" y="76"/>
                  </a:cubicBezTo>
                  <a:cubicBezTo>
                    <a:pt x="11" y="76"/>
                    <a:pt x="11" y="76"/>
                    <a:pt x="11" y="76"/>
                  </a:cubicBezTo>
                  <a:cubicBezTo>
                    <a:pt x="10" y="76"/>
                    <a:pt x="10" y="76"/>
                    <a:pt x="10" y="76"/>
                  </a:cubicBezTo>
                  <a:cubicBezTo>
                    <a:pt x="9" y="78"/>
                    <a:pt x="10" y="82"/>
                    <a:pt x="12" y="86"/>
                  </a:cubicBezTo>
                  <a:cubicBezTo>
                    <a:pt x="15" y="91"/>
                    <a:pt x="17" y="97"/>
                    <a:pt x="17" y="103"/>
                  </a:cubicBezTo>
                  <a:cubicBezTo>
                    <a:pt x="17" y="104"/>
                    <a:pt x="17" y="104"/>
                    <a:pt x="17" y="104"/>
                  </a:cubicBezTo>
                  <a:cubicBezTo>
                    <a:pt x="0" y="114"/>
                    <a:pt x="0" y="114"/>
                    <a:pt x="0" y="114"/>
                  </a:cubicBezTo>
                  <a:cubicBezTo>
                    <a:pt x="0" y="118"/>
                    <a:pt x="0" y="118"/>
                    <a:pt x="0" y="118"/>
                  </a:cubicBezTo>
                  <a:cubicBezTo>
                    <a:pt x="8" y="122"/>
                    <a:pt x="8" y="122"/>
                    <a:pt x="8" y="122"/>
                  </a:cubicBezTo>
                  <a:cubicBezTo>
                    <a:pt x="8" y="122"/>
                    <a:pt x="9" y="123"/>
                    <a:pt x="9" y="124"/>
                  </a:cubicBezTo>
                  <a:cubicBezTo>
                    <a:pt x="9" y="124"/>
                    <a:pt x="9" y="124"/>
                    <a:pt x="9" y="124"/>
                  </a:cubicBezTo>
                  <a:cubicBezTo>
                    <a:pt x="8" y="126"/>
                    <a:pt x="12" y="129"/>
                    <a:pt x="18" y="132"/>
                  </a:cubicBezTo>
                  <a:cubicBezTo>
                    <a:pt x="32" y="136"/>
                    <a:pt x="32" y="136"/>
                    <a:pt x="32" y="136"/>
                  </a:cubicBezTo>
                  <a:cubicBezTo>
                    <a:pt x="37" y="133"/>
                    <a:pt x="37" y="133"/>
                    <a:pt x="37" y="133"/>
                  </a:cubicBezTo>
                  <a:cubicBezTo>
                    <a:pt x="42" y="126"/>
                    <a:pt x="42" y="126"/>
                    <a:pt x="42" y="126"/>
                  </a:cubicBezTo>
                  <a:cubicBezTo>
                    <a:pt x="46" y="115"/>
                    <a:pt x="46" y="115"/>
                    <a:pt x="46" y="115"/>
                  </a:cubicBezTo>
                  <a:cubicBezTo>
                    <a:pt x="57" y="119"/>
                    <a:pt x="57" y="119"/>
                    <a:pt x="57" y="119"/>
                  </a:cubicBezTo>
                  <a:cubicBezTo>
                    <a:pt x="59" y="120"/>
                    <a:pt x="59" y="120"/>
                    <a:pt x="59" y="120"/>
                  </a:cubicBezTo>
                  <a:cubicBezTo>
                    <a:pt x="59" y="121"/>
                    <a:pt x="59" y="121"/>
                    <a:pt x="59" y="121"/>
                  </a:cubicBezTo>
                  <a:cubicBezTo>
                    <a:pt x="59" y="121"/>
                    <a:pt x="59" y="121"/>
                    <a:pt x="59" y="121"/>
                  </a:cubicBezTo>
                  <a:cubicBezTo>
                    <a:pt x="59" y="122"/>
                    <a:pt x="59" y="122"/>
                    <a:pt x="59" y="122"/>
                  </a:cubicBezTo>
                  <a:cubicBezTo>
                    <a:pt x="57" y="126"/>
                    <a:pt x="58" y="130"/>
                    <a:pt x="62" y="132"/>
                  </a:cubicBezTo>
                  <a:cubicBezTo>
                    <a:pt x="74" y="132"/>
                    <a:pt x="74" y="132"/>
                    <a:pt x="74" y="132"/>
                  </a:cubicBezTo>
                  <a:cubicBezTo>
                    <a:pt x="79" y="131"/>
                    <a:pt x="82" y="130"/>
                    <a:pt x="85" y="128"/>
                  </a:cubicBezTo>
                  <a:cubicBezTo>
                    <a:pt x="86" y="126"/>
                    <a:pt x="89" y="125"/>
                    <a:pt x="92" y="126"/>
                  </a:cubicBezTo>
                  <a:cubicBezTo>
                    <a:pt x="97" y="126"/>
                    <a:pt x="101" y="128"/>
                    <a:pt x="104" y="132"/>
                  </a:cubicBezTo>
                  <a:cubicBezTo>
                    <a:pt x="106" y="125"/>
                    <a:pt x="106" y="125"/>
                    <a:pt x="106" y="125"/>
                  </a:cubicBezTo>
                  <a:cubicBezTo>
                    <a:pt x="107" y="124"/>
                    <a:pt x="107" y="124"/>
                    <a:pt x="107" y="124"/>
                  </a:cubicBezTo>
                  <a:cubicBezTo>
                    <a:pt x="108" y="124"/>
                    <a:pt x="108" y="124"/>
                    <a:pt x="108" y="124"/>
                  </a:cubicBezTo>
                  <a:cubicBezTo>
                    <a:pt x="110" y="122"/>
                    <a:pt x="111" y="120"/>
                    <a:pt x="112" y="118"/>
                  </a:cubicBezTo>
                  <a:cubicBezTo>
                    <a:pt x="114" y="115"/>
                    <a:pt x="116" y="112"/>
                    <a:pt x="119" y="110"/>
                  </a:cubicBezTo>
                  <a:cubicBezTo>
                    <a:pt x="124" y="107"/>
                    <a:pt x="124" y="107"/>
                    <a:pt x="124" y="107"/>
                  </a:cubicBezTo>
                  <a:cubicBezTo>
                    <a:pt x="125" y="106"/>
                    <a:pt x="125" y="106"/>
                    <a:pt x="125" y="106"/>
                  </a:cubicBezTo>
                  <a:cubicBezTo>
                    <a:pt x="125" y="107"/>
                    <a:pt x="125" y="107"/>
                    <a:pt x="125" y="107"/>
                  </a:cubicBezTo>
                  <a:cubicBezTo>
                    <a:pt x="126" y="107"/>
                    <a:pt x="126" y="107"/>
                    <a:pt x="126" y="107"/>
                  </a:cubicBezTo>
                  <a:cubicBezTo>
                    <a:pt x="129" y="108"/>
                    <a:pt x="129" y="108"/>
                    <a:pt x="129" y="108"/>
                  </a:cubicBezTo>
                  <a:cubicBezTo>
                    <a:pt x="129" y="108"/>
                    <a:pt x="129" y="108"/>
                    <a:pt x="129" y="108"/>
                  </a:cubicBezTo>
                  <a:cubicBezTo>
                    <a:pt x="130" y="108"/>
                    <a:pt x="130" y="108"/>
                    <a:pt x="130" y="108"/>
                  </a:cubicBezTo>
                  <a:cubicBezTo>
                    <a:pt x="134" y="88"/>
                    <a:pt x="134" y="88"/>
                    <a:pt x="134" y="88"/>
                  </a:cubicBezTo>
                  <a:cubicBezTo>
                    <a:pt x="134" y="88"/>
                    <a:pt x="134" y="88"/>
                    <a:pt x="134" y="88"/>
                  </a:cubicBezTo>
                  <a:cubicBezTo>
                    <a:pt x="140" y="86"/>
                    <a:pt x="140" y="86"/>
                    <a:pt x="140" y="86"/>
                  </a:cubicBezTo>
                  <a:cubicBezTo>
                    <a:pt x="147" y="82"/>
                    <a:pt x="150" y="78"/>
                    <a:pt x="150" y="75"/>
                  </a:cubicBezTo>
                  <a:cubicBezTo>
                    <a:pt x="148" y="69"/>
                    <a:pt x="148" y="69"/>
                    <a:pt x="148" y="69"/>
                  </a:cubicBezTo>
                  <a:cubicBezTo>
                    <a:pt x="147" y="65"/>
                    <a:pt x="147" y="62"/>
                    <a:pt x="148" y="61"/>
                  </a:cubicBezTo>
                  <a:cubicBezTo>
                    <a:pt x="149" y="60"/>
                    <a:pt x="150" y="60"/>
                    <a:pt x="151" y="60"/>
                  </a:cubicBezTo>
                  <a:cubicBezTo>
                    <a:pt x="154" y="60"/>
                    <a:pt x="157" y="60"/>
                    <a:pt x="160" y="62"/>
                  </a:cubicBezTo>
                  <a:cubicBezTo>
                    <a:pt x="161" y="56"/>
                    <a:pt x="161" y="56"/>
                    <a:pt x="161" y="56"/>
                  </a:cubicBezTo>
                  <a:cubicBezTo>
                    <a:pt x="161" y="55"/>
                    <a:pt x="161" y="55"/>
                    <a:pt x="161" y="55"/>
                  </a:cubicBezTo>
                  <a:cubicBezTo>
                    <a:pt x="161" y="54"/>
                    <a:pt x="161" y="54"/>
                    <a:pt x="161" y="54"/>
                  </a:cubicBezTo>
                  <a:cubicBezTo>
                    <a:pt x="168" y="51"/>
                    <a:pt x="168" y="51"/>
                    <a:pt x="168" y="51"/>
                  </a:cubicBezTo>
                  <a:cubicBezTo>
                    <a:pt x="169" y="48"/>
                    <a:pt x="169" y="48"/>
                    <a:pt x="169" y="48"/>
                  </a:cubicBezTo>
                  <a:cubicBezTo>
                    <a:pt x="165" y="48"/>
                    <a:pt x="165" y="48"/>
                    <a:pt x="165" y="48"/>
                  </a:cubicBezTo>
                  <a:cubicBezTo>
                    <a:pt x="164" y="47"/>
                    <a:pt x="164" y="47"/>
                    <a:pt x="164" y="47"/>
                  </a:cubicBezTo>
                  <a:cubicBezTo>
                    <a:pt x="164" y="45"/>
                    <a:pt x="164" y="45"/>
                    <a:pt x="164" y="45"/>
                  </a:cubicBezTo>
                  <a:cubicBezTo>
                    <a:pt x="164" y="44"/>
                    <a:pt x="164" y="44"/>
                    <a:pt x="164" y="44"/>
                  </a:cubicBezTo>
                  <a:cubicBezTo>
                    <a:pt x="165" y="43"/>
                    <a:pt x="165" y="43"/>
                    <a:pt x="165" y="43"/>
                  </a:cubicBezTo>
                  <a:cubicBezTo>
                    <a:pt x="166" y="43"/>
                    <a:pt x="166" y="43"/>
                    <a:pt x="166" y="43"/>
                  </a:cubicBezTo>
                  <a:cubicBezTo>
                    <a:pt x="167" y="43"/>
                    <a:pt x="167" y="43"/>
                    <a:pt x="167" y="43"/>
                  </a:cubicBezTo>
                  <a:cubicBezTo>
                    <a:pt x="170" y="43"/>
                    <a:pt x="173" y="42"/>
                    <a:pt x="176" y="38"/>
                  </a:cubicBezTo>
                  <a:cubicBezTo>
                    <a:pt x="202" y="20"/>
                    <a:pt x="202" y="20"/>
                    <a:pt x="202" y="20"/>
                  </a:cubicBezTo>
                  <a:cubicBezTo>
                    <a:pt x="202" y="20"/>
                    <a:pt x="202" y="20"/>
                    <a:pt x="202" y="20"/>
                  </a:cubicBezTo>
                  <a:cubicBezTo>
                    <a:pt x="210" y="24"/>
                    <a:pt x="210" y="24"/>
                    <a:pt x="210" y="24"/>
                  </a:cubicBezTo>
                  <a:cubicBezTo>
                    <a:pt x="214" y="24"/>
                    <a:pt x="214" y="24"/>
                    <a:pt x="214" y="24"/>
                  </a:cubicBezTo>
                  <a:cubicBezTo>
                    <a:pt x="212" y="15"/>
                    <a:pt x="212" y="15"/>
                    <a:pt x="212" y="15"/>
                  </a:cubicBezTo>
                  <a:cubicBezTo>
                    <a:pt x="212" y="14"/>
                    <a:pt x="212" y="14"/>
                    <a:pt x="212" y="14"/>
                  </a:cubicBezTo>
                  <a:cubicBezTo>
                    <a:pt x="212" y="14"/>
                    <a:pt x="212" y="14"/>
                    <a:pt x="212" y="14"/>
                  </a:cubicBezTo>
                  <a:cubicBezTo>
                    <a:pt x="212" y="14"/>
                    <a:pt x="212" y="14"/>
                    <a:pt x="212" y="14"/>
                  </a:cubicBezTo>
                  <a:cubicBezTo>
                    <a:pt x="217" y="6"/>
                    <a:pt x="217" y="6"/>
                    <a:pt x="217" y="6"/>
                  </a:cubicBezTo>
                  <a:cubicBezTo>
                    <a:pt x="216" y="6"/>
                    <a:pt x="216" y="6"/>
                    <a:pt x="216" y="6"/>
                  </a:cubicBezTo>
                  <a:cubicBezTo>
                    <a:pt x="213" y="6"/>
                    <a:pt x="213" y="6"/>
                    <a:pt x="213" y="6"/>
                  </a:cubicBezTo>
                  <a:cubicBezTo>
                    <a:pt x="213" y="7"/>
                    <a:pt x="213" y="7"/>
                    <a:pt x="213" y="7"/>
                  </a:cubicBezTo>
                  <a:cubicBezTo>
                    <a:pt x="212" y="7"/>
                    <a:pt x="212" y="7"/>
                    <a:pt x="212" y="7"/>
                  </a:cubicBezTo>
                  <a:cubicBezTo>
                    <a:pt x="204" y="8"/>
                    <a:pt x="204" y="8"/>
                    <a:pt x="204" y="8"/>
                  </a:cubicBezTo>
                  <a:cubicBezTo>
                    <a:pt x="202" y="8"/>
                    <a:pt x="202" y="8"/>
                    <a:pt x="202" y="8"/>
                  </a:cubicBezTo>
                  <a:cubicBezTo>
                    <a:pt x="202" y="8"/>
                    <a:pt x="202" y="8"/>
                    <a:pt x="202" y="8"/>
                  </a:cubicBezTo>
                  <a:cubicBezTo>
                    <a:pt x="202" y="8"/>
                    <a:pt x="202" y="8"/>
                    <a:pt x="202" y="8"/>
                  </a:cubicBezTo>
                  <a:cubicBezTo>
                    <a:pt x="202" y="6"/>
                    <a:pt x="202" y="6"/>
                    <a:pt x="202" y="6"/>
                  </a:cubicBezTo>
                  <a:cubicBezTo>
                    <a:pt x="200" y="4"/>
                    <a:pt x="200" y="4"/>
                    <a:pt x="200" y="4"/>
                  </a:cubicBezTo>
                  <a:lnTo>
                    <a:pt x="198" y="4"/>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31"/>
            <p:cNvSpPr>
              <a:spLocks/>
            </p:cNvSpPr>
            <p:nvPr/>
          </p:nvSpPr>
          <p:spPr bwMode="auto">
            <a:xfrm>
              <a:off x="7233482" y="4140946"/>
              <a:ext cx="128588" cy="117475"/>
            </a:xfrm>
            <a:custGeom>
              <a:avLst/>
              <a:gdLst>
                <a:gd name="T0" fmla="*/ 31 w 34"/>
                <a:gd name="T1" fmla="*/ 17 h 31"/>
                <a:gd name="T2" fmla="*/ 34 w 34"/>
                <a:gd name="T3" fmla="*/ 13 h 31"/>
                <a:gd name="T4" fmla="*/ 34 w 34"/>
                <a:gd name="T5" fmla="*/ 13 h 31"/>
                <a:gd name="T6" fmla="*/ 34 w 34"/>
                <a:gd name="T7" fmla="*/ 13 h 31"/>
                <a:gd name="T8" fmla="*/ 34 w 34"/>
                <a:gd name="T9" fmla="*/ 13 h 31"/>
                <a:gd name="T10" fmla="*/ 24 w 34"/>
                <a:gd name="T11" fmla="*/ 5 h 31"/>
                <a:gd name="T12" fmla="*/ 11 w 34"/>
                <a:gd name="T13" fmla="*/ 1 h 31"/>
                <a:gd name="T14" fmla="*/ 7 w 34"/>
                <a:gd name="T15" fmla="*/ 2 h 31"/>
                <a:gd name="T16" fmla="*/ 7 w 34"/>
                <a:gd name="T17" fmla="*/ 11 h 31"/>
                <a:gd name="T18" fmla="*/ 2 w 34"/>
                <a:gd name="T19" fmla="*/ 19 h 31"/>
                <a:gd name="T20" fmla="*/ 0 w 34"/>
                <a:gd name="T21" fmla="*/ 21 h 31"/>
                <a:gd name="T22" fmla="*/ 4 w 34"/>
                <a:gd name="T23" fmla="*/ 25 h 31"/>
                <a:gd name="T24" fmla="*/ 5 w 34"/>
                <a:gd name="T25" fmla="*/ 25 h 31"/>
                <a:gd name="T26" fmla="*/ 6 w 34"/>
                <a:gd name="T27" fmla="*/ 29 h 31"/>
                <a:gd name="T28" fmla="*/ 11 w 34"/>
                <a:gd name="T29" fmla="*/ 31 h 31"/>
                <a:gd name="T30" fmla="*/ 17 w 34"/>
                <a:gd name="T31" fmla="*/ 28 h 31"/>
                <a:gd name="T32" fmla="*/ 26 w 34"/>
                <a:gd name="T33" fmla="*/ 30 h 31"/>
                <a:gd name="T34" fmla="*/ 26 w 34"/>
                <a:gd name="T35" fmla="*/ 27 h 31"/>
                <a:gd name="T36" fmla="*/ 31 w 34"/>
                <a:gd name="T37" fmla="*/ 1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1">
                  <a:moveTo>
                    <a:pt x="31" y="17"/>
                  </a:moveTo>
                  <a:cubicBezTo>
                    <a:pt x="34" y="13"/>
                    <a:pt x="34" y="13"/>
                    <a:pt x="34" y="13"/>
                  </a:cubicBezTo>
                  <a:cubicBezTo>
                    <a:pt x="34" y="13"/>
                    <a:pt x="34" y="13"/>
                    <a:pt x="34" y="13"/>
                  </a:cubicBezTo>
                  <a:cubicBezTo>
                    <a:pt x="34" y="13"/>
                    <a:pt x="34" y="13"/>
                    <a:pt x="34" y="13"/>
                  </a:cubicBezTo>
                  <a:cubicBezTo>
                    <a:pt x="34" y="13"/>
                    <a:pt x="34" y="13"/>
                    <a:pt x="34" y="13"/>
                  </a:cubicBezTo>
                  <a:cubicBezTo>
                    <a:pt x="24" y="5"/>
                    <a:pt x="24" y="5"/>
                    <a:pt x="24" y="5"/>
                  </a:cubicBezTo>
                  <a:cubicBezTo>
                    <a:pt x="19" y="1"/>
                    <a:pt x="14" y="0"/>
                    <a:pt x="11" y="1"/>
                  </a:cubicBezTo>
                  <a:cubicBezTo>
                    <a:pt x="7" y="2"/>
                    <a:pt x="7" y="2"/>
                    <a:pt x="7" y="2"/>
                  </a:cubicBezTo>
                  <a:cubicBezTo>
                    <a:pt x="7" y="11"/>
                    <a:pt x="7" y="11"/>
                    <a:pt x="7" y="11"/>
                  </a:cubicBezTo>
                  <a:cubicBezTo>
                    <a:pt x="6" y="13"/>
                    <a:pt x="5" y="17"/>
                    <a:pt x="2" y="19"/>
                  </a:cubicBezTo>
                  <a:cubicBezTo>
                    <a:pt x="0" y="21"/>
                    <a:pt x="0" y="21"/>
                    <a:pt x="0" y="21"/>
                  </a:cubicBezTo>
                  <a:cubicBezTo>
                    <a:pt x="4" y="25"/>
                    <a:pt x="4" y="25"/>
                    <a:pt x="4" y="25"/>
                  </a:cubicBezTo>
                  <a:cubicBezTo>
                    <a:pt x="5" y="25"/>
                    <a:pt x="5" y="25"/>
                    <a:pt x="5" y="25"/>
                  </a:cubicBezTo>
                  <a:cubicBezTo>
                    <a:pt x="6" y="29"/>
                    <a:pt x="6" y="29"/>
                    <a:pt x="6" y="29"/>
                  </a:cubicBezTo>
                  <a:cubicBezTo>
                    <a:pt x="11" y="31"/>
                    <a:pt x="11" y="31"/>
                    <a:pt x="11" y="31"/>
                  </a:cubicBezTo>
                  <a:cubicBezTo>
                    <a:pt x="13" y="29"/>
                    <a:pt x="15" y="28"/>
                    <a:pt x="17" y="28"/>
                  </a:cubicBezTo>
                  <a:cubicBezTo>
                    <a:pt x="26" y="30"/>
                    <a:pt x="26" y="30"/>
                    <a:pt x="26" y="30"/>
                  </a:cubicBezTo>
                  <a:cubicBezTo>
                    <a:pt x="26" y="27"/>
                    <a:pt x="26" y="27"/>
                    <a:pt x="26" y="27"/>
                  </a:cubicBezTo>
                  <a:cubicBezTo>
                    <a:pt x="27" y="21"/>
                    <a:pt x="29" y="18"/>
                    <a:pt x="31" y="17"/>
                  </a:cubicBezTo>
                  <a:close/>
                </a:path>
              </a:pathLst>
            </a:custGeom>
            <a:solidFill>
              <a:srgbClr val="005696"/>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32"/>
            <p:cNvSpPr>
              <a:spLocks/>
            </p:cNvSpPr>
            <p:nvPr/>
          </p:nvSpPr>
          <p:spPr bwMode="auto">
            <a:xfrm>
              <a:off x="6636582" y="3712321"/>
              <a:ext cx="709613" cy="549275"/>
            </a:xfrm>
            <a:custGeom>
              <a:avLst/>
              <a:gdLst>
                <a:gd name="T0" fmla="*/ 120 w 189"/>
                <a:gd name="T1" fmla="*/ 23 h 146"/>
                <a:gd name="T2" fmla="*/ 85 w 189"/>
                <a:gd name="T3" fmla="*/ 9 h 146"/>
                <a:gd name="T4" fmla="*/ 85 w 189"/>
                <a:gd name="T5" fmla="*/ 1 h 146"/>
                <a:gd name="T6" fmla="*/ 82 w 189"/>
                <a:gd name="T7" fmla="*/ 0 h 146"/>
                <a:gd name="T8" fmla="*/ 66 w 189"/>
                <a:gd name="T9" fmla="*/ 16 h 146"/>
                <a:gd name="T10" fmla="*/ 58 w 189"/>
                <a:gd name="T11" fmla="*/ 24 h 146"/>
                <a:gd name="T12" fmla="*/ 48 w 189"/>
                <a:gd name="T13" fmla="*/ 19 h 146"/>
                <a:gd name="T14" fmla="*/ 31 w 189"/>
                <a:gd name="T15" fmla="*/ 25 h 146"/>
                <a:gd name="T16" fmla="*/ 10 w 189"/>
                <a:gd name="T17" fmla="*/ 11 h 146"/>
                <a:gd name="T18" fmla="*/ 2 w 189"/>
                <a:gd name="T19" fmla="*/ 17 h 146"/>
                <a:gd name="T20" fmla="*/ 2 w 189"/>
                <a:gd name="T21" fmla="*/ 18 h 146"/>
                <a:gd name="T22" fmla="*/ 0 w 189"/>
                <a:gd name="T23" fmla="*/ 20 h 146"/>
                <a:gd name="T24" fmla="*/ 4 w 189"/>
                <a:gd name="T25" fmla="*/ 21 h 146"/>
                <a:gd name="T26" fmla="*/ 5 w 189"/>
                <a:gd name="T27" fmla="*/ 21 h 146"/>
                <a:gd name="T28" fmla="*/ 34 w 189"/>
                <a:gd name="T29" fmla="*/ 43 h 146"/>
                <a:gd name="T30" fmla="*/ 62 w 189"/>
                <a:gd name="T31" fmla="*/ 75 h 146"/>
                <a:gd name="T32" fmla="*/ 90 w 189"/>
                <a:gd name="T33" fmla="*/ 72 h 146"/>
                <a:gd name="T34" fmla="*/ 91 w 189"/>
                <a:gd name="T35" fmla="*/ 71 h 146"/>
                <a:gd name="T36" fmla="*/ 99 w 189"/>
                <a:gd name="T37" fmla="*/ 73 h 146"/>
                <a:gd name="T38" fmla="*/ 100 w 189"/>
                <a:gd name="T39" fmla="*/ 75 h 146"/>
                <a:gd name="T40" fmla="*/ 93 w 189"/>
                <a:gd name="T41" fmla="*/ 93 h 146"/>
                <a:gd name="T42" fmla="*/ 84 w 189"/>
                <a:gd name="T43" fmla="*/ 93 h 146"/>
                <a:gd name="T44" fmla="*/ 74 w 189"/>
                <a:gd name="T45" fmla="*/ 117 h 146"/>
                <a:gd name="T46" fmla="*/ 89 w 189"/>
                <a:gd name="T47" fmla="*/ 127 h 146"/>
                <a:gd name="T48" fmla="*/ 93 w 189"/>
                <a:gd name="T49" fmla="*/ 133 h 146"/>
                <a:gd name="T50" fmla="*/ 100 w 189"/>
                <a:gd name="T51" fmla="*/ 133 h 146"/>
                <a:gd name="T52" fmla="*/ 115 w 189"/>
                <a:gd name="T53" fmla="*/ 139 h 146"/>
                <a:gd name="T54" fmla="*/ 118 w 189"/>
                <a:gd name="T55" fmla="*/ 143 h 146"/>
                <a:gd name="T56" fmla="*/ 132 w 189"/>
                <a:gd name="T57" fmla="*/ 144 h 146"/>
                <a:gd name="T58" fmla="*/ 152 w 189"/>
                <a:gd name="T59" fmla="*/ 143 h 146"/>
                <a:gd name="T60" fmla="*/ 159 w 189"/>
                <a:gd name="T61" fmla="*/ 139 h 146"/>
                <a:gd name="T62" fmla="*/ 158 w 189"/>
                <a:gd name="T63" fmla="*/ 131 h 146"/>
                <a:gd name="T64" fmla="*/ 162 w 189"/>
                <a:gd name="T65" fmla="*/ 119 h 146"/>
                <a:gd name="T66" fmla="*/ 170 w 189"/>
                <a:gd name="T67" fmla="*/ 111 h 146"/>
                <a:gd name="T68" fmla="*/ 186 w 189"/>
                <a:gd name="T69" fmla="*/ 111 h 146"/>
                <a:gd name="T70" fmla="*/ 181 w 189"/>
                <a:gd name="T71" fmla="*/ 98 h 146"/>
                <a:gd name="T72" fmla="*/ 174 w 189"/>
                <a:gd name="T73" fmla="*/ 97 h 146"/>
                <a:gd name="T74" fmla="*/ 174 w 189"/>
                <a:gd name="T75" fmla="*/ 97 h 146"/>
                <a:gd name="T76" fmla="*/ 156 w 189"/>
                <a:gd name="T77" fmla="*/ 86 h 146"/>
                <a:gd name="T78" fmla="*/ 147 w 189"/>
                <a:gd name="T79" fmla="*/ 83 h 146"/>
                <a:gd name="T80" fmla="*/ 132 w 189"/>
                <a:gd name="T81"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46">
                  <a:moveTo>
                    <a:pt x="132" y="43"/>
                  </a:moveTo>
                  <a:cubicBezTo>
                    <a:pt x="128" y="39"/>
                    <a:pt x="124" y="33"/>
                    <a:pt x="120" y="23"/>
                  </a:cubicBezTo>
                  <a:cubicBezTo>
                    <a:pt x="109" y="23"/>
                    <a:pt x="102" y="21"/>
                    <a:pt x="99" y="17"/>
                  </a:cubicBezTo>
                  <a:cubicBezTo>
                    <a:pt x="96" y="13"/>
                    <a:pt x="92" y="11"/>
                    <a:pt x="85" y="9"/>
                  </a:cubicBezTo>
                  <a:cubicBezTo>
                    <a:pt x="83" y="8"/>
                    <a:pt x="83" y="8"/>
                    <a:pt x="83" y="8"/>
                  </a:cubicBezTo>
                  <a:cubicBezTo>
                    <a:pt x="85" y="1"/>
                    <a:pt x="85" y="1"/>
                    <a:pt x="85" y="1"/>
                  </a:cubicBezTo>
                  <a:cubicBezTo>
                    <a:pt x="84" y="1"/>
                    <a:pt x="84" y="1"/>
                    <a:pt x="84" y="1"/>
                  </a:cubicBezTo>
                  <a:cubicBezTo>
                    <a:pt x="82" y="0"/>
                    <a:pt x="82" y="0"/>
                    <a:pt x="82" y="0"/>
                  </a:cubicBezTo>
                  <a:cubicBezTo>
                    <a:pt x="77" y="3"/>
                    <a:pt x="74" y="5"/>
                    <a:pt x="72" y="8"/>
                  </a:cubicBezTo>
                  <a:cubicBezTo>
                    <a:pt x="71" y="11"/>
                    <a:pt x="69" y="14"/>
                    <a:pt x="66" y="16"/>
                  </a:cubicBezTo>
                  <a:cubicBezTo>
                    <a:pt x="64" y="23"/>
                    <a:pt x="62" y="26"/>
                    <a:pt x="60" y="26"/>
                  </a:cubicBezTo>
                  <a:cubicBezTo>
                    <a:pt x="59" y="26"/>
                    <a:pt x="58" y="25"/>
                    <a:pt x="58" y="24"/>
                  </a:cubicBezTo>
                  <a:cubicBezTo>
                    <a:pt x="54" y="21"/>
                    <a:pt x="54" y="21"/>
                    <a:pt x="54" y="21"/>
                  </a:cubicBezTo>
                  <a:cubicBezTo>
                    <a:pt x="52" y="20"/>
                    <a:pt x="50" y="19"/>
                    <a:pt x="48" y="19"/>
                  </a:cubicBezTo>
                  <a:cubicBezTo>
                    <a:pt x="44" y="20"/>
                    <a:pt x="44" y="20"/>
                    <a:pt x="44" y="20"/>
                  </a:cubicBezTo>
                  <a:cubicBezTo>
                    <a:pt x="41" y="23"/>
                    <a:pt x="37" y="25"/>
                    <a:pt x="31" y="25"/>
                  </a:cubicBezTo>
                  <a:cubicBezTo>
                    <a:pt x="16" y="25"/>
                    <a:pt x="16" y="25"/>
                    <a:pt x="16" y="25"/>
                  </a:cubicBezTo>
                  <a:cubicBezTo>
                    <a:pt x="11" y="22"/>
                    <a:pt x="9" y="17"/>
                    <a:pt x="10" y="11"/>
                  </a:cubicBezTo>
                  <a:cubicBezTo>
                    <a:pt x="4" y="9"/>
                    <a:pt x="4" y="9"/>
                    <a:pt x="4" y="9"/>
                  </a:cubicBezTo>
                  <a:cubicBezTo>
                    <a:pt x="2" y="17"/>
                    <a:pt x="2" y="17"/>
                    <a:pt x="2" y="17"/>
                  </a:cubicBezTo>
                  <a:cubicBezTo>
                    <a:pt x="2" y="17"/>
                    <a:pt x="2" y="17"/>
                    <a:pt x="2" y="17"/>
                  </a:cubicBezTo>
                  <a:cubicBezTo>
                    <a:pt x="2" y="18"/>
                    <a:pt x="2" y="18"/>
                    <a:pt x="2" y="18"/>
                  </a:cubicBezTo>
                  <a:cubicBezTo>
                    <a:pt x="1" y="18"/>
                    <a:pt x="1" y="18"/>
                    <a:pt x="1" y="18"/>
                  </a:cubicBezTo>
                  <a:cubicBezTo>
                    <a:pt x="0" y="20"/>
                    <a:pt x="0" y="20"/>
                    <a:pt x="0" y="20"/>
                  </a:cubicBezTo>
                  <a:cubicBezTo>
                    <a:pt x="4" y="21"/>
                    <a:pt x="4" y="21"/>
                    <a:pt x="4" y="21"/>
                  </a:cubicBezTo>
                  <a:cubicBezTo>
                    <a:pt x="4" y="21"/>
                    <a:pt x="4" y="21"/>
                    <a:pt x="4" y="21"/>
                  </a:cubicBezTo>
                  <a:cubicBezTo>
                    <a:pt x="5" y="21"/>
                    <a:pt x="5" y="21"/>
                    <a:pt x="5" y="21"/>
                  </a:cubicBezTo>
                  <a:cubicBezTo>
                    <a:pt x="5" y="21"/>
                    <a:pt x="5" y="21"/>
                    <a:pt x="5" y="21"/>
                  </a:cubicBezTo>
                  <a:cubicBezTo>
                    <a:pt x="12" y="31"/>
                    <a:pt x="17" y="37"/>
                    <a:pt x="20" y="38"/>
                  </a:cubicBezTo>
                  <a:cubicBezTo>
                    <a:pt x="21" y="39"/>
                    <a:pt x="26" y="41"/>
                    <a:pt x="34" y="43"/>
                  </a:cubicBezTo>
                  <a:cubicBezTo>
                    <a:pt x="49" y="48"/>
                    <a:pt x="49" y="48"/>
                    <a:pt x="49" y="48"/>
                  </a:cubicBezTo>
                  <a:cubicBezTo>
                    <a:pt x="53" y="50"/>
                    <a:pt x="58" y="59"/>
                    <a:pt x="62" y="75"/>
                  </a:cubicBezTo>
                  <a:cubicBezTo>
                    <a:pt x="69" y="79"/>
                    <a:pt x="73" y="81"/>
                    <a:pt x="76" y="81"/>
                  </a:cubicBezTo>
                  <a:cubicBezTo>
                    <a:pt x="78" y="79"/>
                    <a:pt x="83" y="77"/>
                    <a:pt x="90" y="72"/>
                  </a:cubicBezTo>
                  <a:cubicBezTo>
                    <a:pt x="90" y="72"/>
                    <a:pt x="90" y="72"/>
                    <a:pt x="90" y="72"/>
                  </a:cubicBezTo>
                  <a:cubicBezTo>
                    <a:pt x="91" y="71"/>
                    <a:pt x="91" y="71"/>
                    <a:pt x="91" y="71"/>
                  </a:cubicBezTo>
                  <a:cubicBezTo>
                    <a:pt x="92" y="72"/>
                    <a:pt x="92" y="72"/>
                    <a:pt x="92" y="72"/>
                  </a:cubicBezTo>
                  <a:cubicBezTo>
                    <a:pt x="99" y="73"/>
                    <a:pt x="99" y="73"/>
                    <a:pt x="99" y="73"/>
                  </a:cubicBezTo>
                  <a:cubicBezTo>
                    <a:pt x="100" y="73"/>
                    <a:pt x="100" y="73"/>
                    <a:pt x="100" y="73"/>
                  </a:cubicBezTo>
                  <a:cubicBezTo>
                    <a:pt x="100" y="75"/>
                    <a:pt x="100" y="75"/>
                    <a:pt x="100" y="75"/>
                  </a:cubicBezTo>
                  <a:cubicBezTo>
                    <a:pt x="99" y="76"/>
                    <a:pt x="99" y="76"/>
                    <a:pt x="99" y="76"/>
                  </a:cubicBezTo>
                  <a:cubicBezTo>
                    <a:pt x="97" y="85"/>
                    <a:pt x="95" y="91"/>
                    <a:pt x="93" y="93"/>
                  </a:cubicBezTo>
                  <a:cubicBezTo>
                    <a:pt x="84" y="93"/>
                    <a:pt x="84" y="93"/>
                    <a:pt x="84" y="93"/>
                  </a:cubicBezTo>
                  <a:cubicBezTo>
                    <a:pt x="84" y="93"/>
                    <a:pt x="84" y="93"/>
                    <a:pt x="84" y="93"/>
                  </a:cubicBezTo>
                  <a:cubicBezTo>
                    <a:pt x="84" y="97"/>
                    <a:pt x="81" y="103"/>
                    <a:pt x="76" y="111"/>
                  </a:cubicBezTo>
                  <a:cubicBezTo>
                    <a:pt x="74" y="113"/>
                    <a:pt x="74" y="115"/>
                    <a:pt x="74" y="117"/>
                  </a:cubicBezTo>
                  <a:cubicBezTo>
                    <a:pt x="83" y="123"/>
                    <a:pt x="83" y="123"/>
                    <a:pt x="83" y="123"/>
                  </a:cubicBezTo>
                  <a:cubicBezTo>
                    <a:pt x="85" y="126"/>
                    <a:pt x="87" y="127"/>
                    <a:pt x="89" y="127"/>
                  </a:cubicBezTo>
                  <a:cubicBezTo>
                    <a:pt x="91" y="127"/>
                    <a:pt x="91" y="127"/>
                    <a:pt x="91" y="127"/>
                  </a:cubicBezTo>
                  <a:cubicBezTo>
                    <a:pt x="93" y="133"/>
                    <a:pt x="93" y="133"/>
                    <a:pt x="93" y="133"/>
                  </a:cubicBezTo>
                  <a:cubicBezTo>
                    <a:pt x="97" y="135"/>
                    <a:pt x="97" y="135"/>
                    <a:pt x="97" y="135"/>
                  </a:cubicBezTo>
                  <a:cubicBezTo>
                    <a:pt x="100" y="133"/>
                    <a:pt x="100" y="133"/>
                    <a:pt x="100" y="133"/>
                  </a:cubicBezTo>
                  <a:cubicBezTo>
                    <a:pt x="101" y="131"/>
                    <a:pt x="102" y="131"/>
                    <a:pt x="104" y="131"/>
                  </a:cubicBezTo>
                  <a:cubicBezTo>
                    <a:pt x="108" y="131"/>
                    <a:pt x="111" y="133"/>
                    <a:pt x="115" y="139"/>
                  </a:cubicBezTo>
                  <a:cubicBezTo>
                    <a:pt x="115" y="139"/>
                    <a:pt x="115" y="139"/>
                    <a:pt x="115" y="139"/>
                  </a:cubicBezTo>
                  <a:cubicBezTo>
                    <a:pt x="118" y="143"/>
                    <a:pt x="118" y="143"/>
                    <a:pt x="118" y="143"/>
                  </a:cubicBezTo>
                  <a:cubicBezTo>
                    <a:pt x="119" y="143"/>
                    <a:pt x="119" y="143"/>
                    <a:pt x="119" y="143"/>
                  </a:cubicBezTo>
                  <a:cubicBezTo>
                    <a:pt x="121" y="141"/>
                    <a:pt x="126" y="142"/>
                    <a:pt x="132" y="144"/>
                  </a:cubicBezTo>
                  <a:cubicBezTo>
                    <a:pt x="142" y="146"/>
                    <a:pt x="142" y="146"/>
                    <a:pt x="142" y="146"/>
                  </a:cubicBezTo>
                  <a:cubicBezTo>
                    <a:pt x="152" y="143"/>
                    <a:pt x="152" y="143"/>
                    <a:pt x="152" y="143"/>
                  </a:cubicBezTo>
                  <a:cubicBezTo>
                    <a:pt x="156" y="141"/>
                    <a:pt x="156" y="141"/>
                    <a:pt x="156" y="141"/>
                  </a:cubicBezTo>
                  <a:cubicBezTo>
                    <a:pt x="159" y="139"/>
                    <a:pt x="159" y="139"/>
                    <a:pt x="159" y="139"/>
                  </a:cubicBezTo>
                  <a:cubicBezTo>
                    <a:pt x="156" y="136"/>
                    <a:pt x="156" y="136"/>
                    <a:pt x="156" y="136"/>
                  </a:cubicBezTo>
                  <a:cubicBezTo>
                    <a:pt x="156" y="135"/>
                    <a:pt x="156" y="133"/>
                    <a:pt x="158" y="131"/>
                  </a:cubicBezTo>
                  <a:cubicBezTo>
                    <a:pt x="161" y="129"/>
                    <a:pt x="162" y="127"/>
                    <a:pt x="162" y="124"/>
                  </a:cubicBezTo>
                  <a:cubicBezTo>
                    <a:pt x="162" y="119"/>
                    <a:pt x="162" y="119"/>
                    <a:pt x="162" y="119"/>
                  </a:cubicBezTo>
                  <a:cubicBezTo>
                    <a:pt x="162" y="117"/>
                    <a:pt x="162" y="115"/>
                    <a:pt x="163" y="115"/>
                  </a:cubicBezTo>
                  <a:cubicBezTo>
                    <a:pt x="164" y="113"/>
                    <a:pt x="166" y="112"/>
                    <a:pt x="170" y="111"/>
                  </a:cubicBezTo>
                  <a:cubicBezTo>
                    <a:pt x="175" y="111"/>
                    <a:pt x="181" y="113"/>
                    <a:pt x="189" y="119"/>
                  </a:cubicBezTo>
                  <a:cubicBezTo>
                    <a:pt x="186" y="111"/>
                    <a:pt x="186" y="111"/>
                    <a:pt x="186" y="111"/>
                  </a:cubicBezTo>
                  <a:cubicBezTo>
                    <a:pt x="182" y="105"/>
                    <a:pt x="182" y="105"/>
                    <a:pt x="182" y="105"/>
                  </a:cubicBezTo>
                  <a:cubicBezTo>
                    <a:pt x="181" y="98"/>
                    <a:pt x="181" y="98"/>
                    <a:pt x="181" y="98"/>
                  </a:cubicBezTo>
                  <a:cubicBezTo>
                    <a:pt x="174" y="97"/>
                    <a:pt x="174" y="97"/>
                    <a:pt x="174" y="97"/>
                  </a:cubicBezTo>
                  <a:cubicBezTo>
                    <a:pt x="174" y="97"/>
                    <a:pt x="174" y="97"/>
                    <a:pt x="174" y="97"/>
                  </a:cubicBezTo>
                  <a:cubicBezTo>
                    <a:pt x="174" y="97"/>
                    <a:pt x="174" y="97"/>
                    <a:pt x="174" y="97"/>
                  </a:cubicBezTo>
                  <a:cubicBezTo>
                    <a:pt x="174" y="97"/>
                    <a:pt x="174" y="97"/>
                    <a:pt x="174" y="97"/>
                  </a:cubicBezTo>
                  <a:cubicBezTo>
                    <a:pt x="174" y="97"/>
                    <a:pt x="174" y="97"/>
                    <a:pt x="174" y="97"/>
                  </a:cubicBezTo>
                  <a:cubicBezTo>
                    <a:pt x="156" y="86"/>
                    <a:pt x="156" y="86"/>
                    <a:pt x="156" y="86"/>
                  </a:cubicBezTo>
                  <a:cubicBezTo>
                    <a:pt x="147" y="85"/>
                    <a:pt x="147" y="85"/>
                    <a:pt x="147" y="85"/>
                  </a:cubicBezTo>
                  <a:cubicBezTo>
                    <a:pt x="147" y="83"/>
                    <a:pt x="147" y="83"/>
                    <a:pt x="147" y="83"/>
                  </a:cubicBezTo>
                  <a:cubicBezTo>
                    <a:pt x="146" y="73"/>
                    <a:pt x="146" y="73"/>
                    <a:pt x="146" y="73"/>
                  </a:cubicBezTo>
                  <a:cubicBezTo>
                    <a:pt x="140" y="57"/>
                    <a:pt x="136" y="46"/>
                    <a:pt x="132" y="43"/>
                  </a:cubicBez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33"/>
            <p:cNvSpPr>
              <a:spLocks/>
            </p:cNvSpPr>
            <p:nvPr/>
          </p:nvSpPr>
          <p:spPr bwMode="auto">
            <a:xfrm>
              <a:off x="6265107" y="2664571"/>
              <a:ext cx="660400" cy="942975"/>
            </a:xfrm>
            <a:custGeom>
              <a:avLst/>
              <a:gdLst>
                <a:gd name="T0" fmla="*/ 158 w 176"/>
                <a:gd name="T1" fmla="*/ 74 h 251"/>
                <a:gd name="T2" fmla="*/ 140 w 176"/>
                <a:gd name="T3" fmla="*/ 69 h 251"/>
                <a:gd name="T4" fmla="*/ 139 w 176"/>
                <a:gd name="T5" fmla="*/ 52 h 251"/>
                <a:gd name="T6" fmla="*/ 134 w 176"/>
                <a:gd name="T7" fmla="*/ 46 h 251"/>
                <a:gd name="T8" fmla="*/ 117 w 176"/>
                <a:gd name="T9" fmla="*/ 38 h 251"/>
                <a:gd name="T10" fmla="*/ 117 w 176"/>
                <a:gd name="T11" fmla="*/ 24 h 251"/>
                <a:gd name="T12" fmla="*/ 113 w 176"/>
                <a:gd name="T13" fmla="*/ 20 h 251"/>
                <a:gd name="T14" fmla="*/ 105 w 176"/>
                <a:gd name="T15" fmla="*/ 15 h 251"/>
                <a:gd name="T16" fmla="*/ 100 w 176"/>
                <a:gd name="T17" fmla="*/ 0 h 251"/>
                <a:gd name="T18" fmla="*/ 89 w 176"/>
                <a:gd name="T19" fmla="*/ 8 h 251"/>
                <a:gd name="T20" fmla="*/ 78 w 176"/>
                <a:gd name="T21" fmla="*/ 24 h 251"/>
                <a:gd name="T22" fmla="*/ 71 w 176"/>
                <a:gd name="T23" fmla="*/ 33 h 251"/>
                <a:gd name="T24" fmla="*/ 59 w 176"/>
                <a:gd name="T25" fmla="*/ 39 h 251"/>
                <a:gd name="T26" fmla="*/ 45 w 176"/>
                <a:gd name="T27" fmla="*/ 39 h 251"/>
                <a:gd name="T28" fmla="*/ 32 w 176"/>
                <a:gd name="T29" fmla="*/ 50 h 251"/>
                <a:gd name="T30" fmla="*/ 24 w 176"/>
                <a:gd name="T31" fmla="*/ 45 h 251"/>
                <a:gd name="T32" fmla="*/ 17 w 176"/>
                <a:gd name="T33" fmla="*/ 32 h 251"/>
                <a:gd name="T34" fmla="*/ 8 w 176"/>
                <a:gd name="T35" fmla="*/ 48 h 251"/>
                <a:gd name="T36" fmla="*/ 7 w 176"/>
                <a:gd name="T37" fmla="*/ 48 h 251"/>
                <a:gd name="T38" fmla="*/ 15 w 176"/>
                <a:gd name="T39" fmla="*/ 84 h 251"/>
                <a:gd name="T40" fmla="*/ 18 w 176"/>
                <a:gd name="T41" fmla="*/ 94 h 251"/>
                <a:gd name="T42" fmla="*/ 6 w 176"/>
                <a:gd name="T43" fmla="*/ 100 h 251"/>
                <a:gd name="T44" fmla="*/ 24 w 176"/>
                <a:gd name="T45" fmla="*/ 120 h 251"/>
                <a:gd name="T46" fmla="*/ 24 w 176"/>
                <a:gd name="T47" fmla="*/ 120 h 251"/>
                <a:gd name="T48" fmla="*/ 19 w 176"/>
                <a:gd name="T49" fmla="*/ 140 h 251"/>
                <a:gd name="T50" fmla="*/ 8 w 176"/>
                <a:gd name="T51" fmla="*/ 147 h 251"/>
                <a:gd name="T52" fmla="*/ 18 w 176"/>
                <a:gd name="T53" fmla="*/ 179 h 251"/>
                <a:gd name="T54" fmla="*/ 24 w 176"/>
                <a:gd name="T55" fmla="*/ 189 h 251"/>
                <a:gd name="T56" fmla="*/ 16 w 176"/>
                <a:gd name="T57" fmla="*/ 208 h 251"/>
                <a:gd name="T58" fmla="*/ 10 w 176"/>
                <a:gd name="T59" fmla="*/ 225 h 251"/>
                <a:gd name="T60" fmla="*/ 11 w 176"/>
                <a:gd name="T61" fmla="*/ 238 h 251"/>
                <a:gd name="T62" fmla="*/ 13 w 176"/>
                <a:gd name="T63" fmla="*/ 241 h 251"/>
                <a:gd name="T64" fmla="*/ 14 w 176"/>
                <a:gd name="T65" fmla="*/ 244 h 251"/>
                <a:gd name="T66" fmla="*/ 14 w 176"/>
                <a:gd name="T67" fmla="*/ 244 h 251"/>
                <a:gd name="T68" fmla="*/ 47 w 176"/>
                <a:gd name="T69" fmla="*/ 248 h 251"/>
                <a:gd name="T70" fmla="*/ 56 w 176"/>
                <a:gd name="T71" fmla="*/ 232 h 251"/>
                <a:gd name="T72" fmla="*/ 104 w 176"/>
                <a:gd name="T73" fmla="*/ 176 h 251"/>
                <a:gd name="T74" fmla="*/ 125 w 176"/>
                <a:gd name="T75" fmla="*/ 164 h 251"/>
                <a:gd name="T76" fmla="*/ 117 w 176"/>
                <a:gd name="T77" fmla="*/ 156 h 251"/>
                <a:gd name="T78" fmla="*/ 115 w 176"/>
                <a:gd name="T79" fmla="*/ 147 h 251"/>
                <a:gd name="T80" fmla="*/ 87 w 176"/>
                <a:gd name="T81" fmla="*/ 119 h 251"/>
                <a:gd name="T82" fmla="*/ 61 w 176"/>
                <a:gd name="T83" fmla="*/ 114 h 251"/>
                <a:gd name="T84" fmla="*/ 51 w 176"/>
                <a:gd name="T85" fmla="*/ 100 h 251"/>
                <a:gd name="T86" fmla="*/ 67 w 176"/>
                <a:gd name="T87" fmla="*/ 74 h 251"/>
                <a:gd name="T88" fmla="*/ 71 w 176"/>
                <a:gd name="T89" fmla="*/ 61 h 251"/>
                <a:gd name="T90" fmla="*/ 104 w 176"/>
                <a:gd name="T91" fmla="*/ 67 h 251"/>
                <a:gd name="T92" fmla="*/ 101 w 176"/>
                <a:gd name="T93" fmla="*/ 80 h 251"/>
                <a:gd name="T94" fmla="*/ 120 w 176"/>
                <a:gd name="T95" fmla="*/ 95 h 251"/>
                <a:gd name="T96" fmla="*/ 150 w 176"/>
                <a:gd name="T97" fmla="*/ 122 h 251"/>
                <a:gd name="T98" fmla="*/ 166 w 176"/>
                <a:gd name="T99" fmla="*/ 102 h 251"/>
                <a:gd name="T100" fmla="*/ 168 w 176"/>
                <a:gd name="T101" fmla="*/ 92 h 251"/>
                <a:gd name="T102" fmla="*/ 175 w 176"/>
                <a:gd name="T103" fmla="*/ 87 h 251"/>
                <a:gd name="T104" fmla="*/ 163 w 176"/>
                <a:gd name="T105" fmla="*/ 7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251">
                  <a:moveTo>
                    <a:pt x="162" y="76"/>
                  </a:moveTo>
                  <a:cubicBezTo>
                    <a:pt x="159" y="74"/>
                    <a:pt x="159" y="74"/>
                    <a:pt x="159" y="74"/>
                  </a:cubicBezTo>
                  <a:cubicBezTo>
                    <a:pt x="159" y="74"/>
                    <a:pt x="159" y="74"/>
                    <a:pt x="159" y="74"/>
                  </a:cubicBezTo>
                  <a:cubicBezTo>
                    <a:pt x="158" y="74"/>
                    <a:pt x="158" y="74"/>
                    <a:pt x="158" y="74"/>
                  </a:cubicBezTo>
                  <a:cubicBezTo>
                    <a:pt x="156" y="72"/>
                    <a:pt x="156" y="72"/>
                    <a:pt x="156" y="72"/>
                  </a:cubicBezTo>
                  <a:cubicBezTo>
                    <a:pt x="145" y="68"/>
                    <a:pt x="145" y="68"/>
                    <a:pt x="145" y="68"/>
                  </a:cubicBezTo>
                  <a:cubicBezTo>
                    <a:pt x="142" y="68"/>
                    <a:pt x="142" y="68"/>
                    <a:pt x="142" y="68"/>
                  </a:cubicBezTo>
                  <a:cubicBezTo>
                    <a:pt x="140" y="69"/>
                    <a:pt x="140" y="69"/>
                    <a:pt x="140" y="69"/>
                  </a:cubicBezTo>
                  <a:cubicBezTo>
                    <a:pt x="135" y="61"/>
                    <a:pt x="135" y="61"/>
                    <a:pt x="135" y="61"/>
                  </a:cubicBezTo>
                  <a:cubicBezTo>
                    <a:pt x="136" y="60"/>
                    <a:pt x="136" y="60"/>
                    <a:pt x="136" y="60"/>
                  </a:cubicBezTo>
                  <a:cubicBezTo>
                    <a:pt x="139" y="56"/>
                    <a:pt x="139" y="56"/>
                    <a:pt x="139" y="56"/>
                  </a:cubicBezTo>
                  <a:cubicBezTo>
                    <a:pt x="139" y="52"/>
                    <a:pt x="139" y="52"/>
                    <a:pt x="139" y="52"/>
                  </a:cubicBezTo>
                  <a:cubicBezTo>
                    <a:pt x="139" y="51"/>
                    <a:pt x="139" y="51"/>
                    <a:pt x="139" y="51"/>
                  </a:cubicBezTo>
                  <a:cubicBezTo>
                    <a:pt x="141" y="48"/>
                    <a:pt x="141" y="48"/>
                    <a:pt x="141" y="48"/>
                  </a:cubicBezTo>
                  <a:cubicBezTo>
                    <a:pt x="140" y="47"/>
                    <a:pt x="140" y="47"/>
                    <a:pt x="140" y="47"/>
                  </a:cubicBezTo>
                  <a:cubicBezTo>
                    <a:pt x="134" y="46"/>
                    <a:pt x="134" y="46"/>
                    <a:pt x="134" y="46"/>
                  </a:cubicBezTo>
                  <a:cubicBezTo>
                    <a:pt x="134" y="46"/>
                    <a:pt x="134" y="46"/>
                    <a:pt x="134" y="46"/>
                  </a:cubicBezTo>
                  <a:cubicBezTo>
                    <a:pt x="123" y="44"/>
                    <a:pt x="123" y="44"/>
                    <a:pt x="123" y="44"/>
                  </a:cubicBezTo>
                  <a:cubicBezTo>
                    <a:pt x="123" y="44"/>
                    <a:pt x="123" y="44"/>
                    <a:pt x="123" y="44"/>
                  </a:cubicBezTo>
                  <a:cubicBezTo>
                    <a:pt x="117" y="38"/>
                    <a:pt x="117" y="38"/>
                    <a:pt x="117" y="38"/>
                  </a:cubicBezTo>
                  <a:cubicBezTo>
                    <a:pt x="117" y="38"/>
                    <a:pt x="117" y="38"/>
                    <a:pt x="117" y="38"/>
                  </a:cubicBezTo>
                  <a:cubicBezTo>
                    <a:pt x="115" y="34"/>
                    <a:pt x="115" y="34"/>
                    <a:pt x="115" y="34"/>
                  </a:cubicBezTo>
                  <a:cubicBezTo>
                    <a:pt x="114" y="32"/>
                    <a:pt x="114" y="32"/>
                    <a:pt x="114" y="32"/>
                  </a:cubicBezTo>
                  <a:cubicBezTo>
                    <a:pt x="117" y="24"/>
                    <a:pt x="117" y="24"/>
                    <a:pt x="117" y="24"/>
                  </a:cubicBezTo>
                  <a:cubicBezTo>
                    <a:pt x="117" y="18"/>
                    <a:pt x="117" y="18"/>
                    <a:pt x="117" y="18"/>
                  </a:cubicBezTo>
                  <a:cubicBezTo>
                    <a:pt x="117" y="16"/>
                    <a:pt x="117" y="16"/>
                    <a:pt x="117" y="16"/>
                  </a:cubicBezTo>
                  <a:cubicBezTo>
                    <a:pt x="114" y="20"/>
                    <a:pt x="114" y="20"/>
                    <a:pt x="114" y="20"/>
                  </a:cubicBezTo>
                  <a:cubicBezTo>
                    <a:pt x="113" y="20"/>
                    <a:pt x="113" y="20"/>
                    <a:pt x="113" y="20"/>
                  </a:cubicBezTo>
                  <a:cubicBezTo>
                    <a:pt x="113" y="21"/>
                    <a:pt x="113" y="21"/>
                    <a:pt x="113" y="21"/>
                  </a:cubicBezTo>
                  <a:cubicBezTo>
                    <a:pt x="112" y="20"/>
                    <a:pt x="112" y="20"/>
                    <a:pt x="112" y="20"/>
                  </a:cubicBezTo>
                  <a:cubicBezTo>
                    <a:pt x="111" y="20"/>
                    <a:pt x="111" y="20"/>
                    <a:pt x="111" y="20"/>
                  </a:cubicBezTo>
                  <a:cubicBezTo>
                    <a:pt x="105" y="15"/>
                    <a:pt x="105" y="15"/>
                    <a:pt x="105" y="15"/>
                  </a:cubicBezTo>
                  <a:cubicBezTo>
                    <a:pt x="104" y="14"/>
                    <a:pt x="104" y="14"/>
                    <a:pt x="104" y="14"/>
                  </a:cubicBezTo>
                  <a:cubicBezTo>
                    <a:pt x="104" y="13"/>
                    <a:pt x="104" y="13"/>
                    <a:pt x="104" y="13"/>
                  </a:cubicBezTo>
                  <a:cubicBezTo>
                    <a:pt x="103" y="4"/>
                    <a:pt x="103" y="4"/>
                    <a:pt x="103" y="4"/>
                  </a:cubicBezTo>
                  <a:cubicBezTo>
                    <a:pt x="100" y="0"/>
                    <a:pt x="100" y="0"/>
                    <a:pt x="100" y="0"/>
                  </a:cubicBezTo>
                  <a:cubicBezTo>
                    <a:pt x="94" y="0"/>
                    <a:pt x="94" y="0"/>
                    <a:pt x="94" y="0"/>
                  </a:cubicBezTo>
                  <a:cubicBezTo>
                    <a:pt x="90" y="7"/>
                    <a:pt x="90" y="7"/>
                    <a:pt x="90" y="7"/>
                  </a:cubicBezTo>
                  <a:cubicBezTo>
                    <a:pt x="90" y="8"/>
                    <a:pt x="90" y="8"/>
                    <a:pt x="90" y="8"/>
                  </a:cubicBezTo>
                  <a:cubicBezTo>
                    <a:pt x="89" y="8"/>
                    <a:pt x="89" y="8"/>
                    <a:pt x="89" y="8"/>
                  </a:cubicBezTo>
                  <a:cubicBezTo>
                    <a:pt x="80" y="6"/>
                    <a:pt x="80" y="6"/>
                    <a:pt x="80" y="6"/>
                  </a:cubicBezTo>
                  <a:cubicBezTo>
                    <a:pt x="78" y="15"/>
                    <a:pt x="78" y="15"/>
                    <a:pt x="78" y="15"/>
                  </a:cubicBezTo>
                  <a:cubicBezTo>
                    <a:pt x="78" y="24"/>
                    <a:pt x="78" y="24"/>
                    <a:pt x="78" y="24"/>
                  </a:cubicBezTo>
                  <a:cubicBezTo>
                    <a:pt x="78" y="24"/>
                    <a:pt x="78" y="24"/>
                    <a:pt x="78" y="24"/>
                  </a:cubicBezTo>
                  <a:cubicBezTo>
                    <a:pt x="73" y="32"/>
                    <a:pt x="73" y="32"/>
                    <a:pt x="73" y="32"/>
                  </a:cubicBezTo>
                  <a:cubicBezTo>
                    <a:pt x="73" y="33"/>
                    <a:pt x="73" y="33"/>
                    <a:pt x="73" y="33"/>
                  </a:cubicBezTo>
                  <a:cubicBezTo>
                    <a:pt x="72" y="33"/>
                    <a:pt x="72" y="33"/>
                    <a:pt x="72" y="33"/>
                  </a:cubicBezTo>
                  <a:cubicBezTo>
                    <a:pt x="71" y="33"/>
                    <a:pt x="71" y="33"/>
                    <a:pt x="71" y="33"/>
                  </a:cubicBezTo>
                  <a:cubicBezTo>
                    <a:pt x="65" y="34"/>
                    <a:pt x="65" y="34"/>
                    <a:pt x="65" y="34"/>
                  </a:cubicBezTo>
                  <a:cubicBezTo>
                    <a:pt x="59" y="38"/>
                    <a:pt x="59" y="38"/>
                    <a:pt x="59" y="38"/>
                  </a:cubicBezTo>
                  <a:cubicBezTo>
                    <a:pt x="59" y="39"/>
                    <a:pt x="59" y="39"/>
                    <a:pt x="59" y="39"/>
                  </a:cubicBezTo>
                  <a:cubicBezTo>
                    <a:pt x="59" y="39"/>
                    <a:pt x="59" y="39"/>
                    <a:pt x="59" y="39"/>
                  </a:cubicBezTo>
                  <a:cubicBezTo>
                    <a:pt x="58" y="39"/>
                    <a:pt x="58" y="39"/>
                    <a:pt x="58" y="39"/>
                  </a:cubicBezTo>
                  <a:cubicBezTo>
                    <a:pt x="57" y="39"/>
                    <a:pt x="57" y="39"/>
                    <a:pt x="57" y="39"/>
                  </a:cubicBezTo>
                  <a:cubicBezTo>
                    <a:pt x="46" y="35"/>
                    <a:pt x="46" y="35"/>
                    <a:pt x="46" y="35"/>
                  </a:cubicBezTo>
                  <a:cubicBezTo>
                    <a:pt x="45" y="39"/>
                    <a:pt x="45" y="39"/>
                    <a:pt x="45" y="39"/>
                  </a:cubicBezTo>
                  <a:cubicBezTo>
                    <a:pt x="45" y="40"/>
                    <a:pt x="45" y="40"/>
                    <a:pt x="45" y="40"/>
                  </a:cubicBezTo>
                  <a:cubicBezTo>
                    <a:pt x="40" y="48"/>
                    <a:pt x="40" y="48"/>
                    <a:pt x="40" y="48"/>
                  </a:cubicBezTo>
                  <a:cubicBezTo>
                    <a:pt x="39" y="49"/>
                    <a:pt x="38" y="50"/>
                    <a:pt x="37" y="50"/>
                  </a:cubicBezTo>
                  <a:cubicBezTo>
                    <a:pt x="32" y="50"/>
                    <a:pt x="32" y="50"/>
                    <a:pt x="32" y="50"/>
                  </a:cubicBezTo>
                  <a:cubicBezTo>
                    <a:pt x="25" y="47"/>
                    <a:pt x="25" y="47"/>
                    <a:pt x="25" y="47"/>
                  </a:cubicBezTo>
                  <a:cubicBezTo>
                    <a:pt x="24" y="46"/>
                    <a:pt x="24" y="46"/>
                    <a:pt x="24" y="46"/>
                  </a:cubicBezTo>
                  <a:cubicBezTo>
                    <a:pt x="24" y="46"/>
                    <a:pt x="24" y="46"/>
                    <a:pt x="24" y="46"/>
                  </a:cubicBezTo>
                  <a:cubicBezTo>
                    <a:pt x="24" y="45"/>
                    <a:pt x="24" y="45"/>
                    <a:pt x="24" y="45"/>
                  </a:cubicBezTo>
                  <a:cubicBezTo>
                    <a:pt x="23" y="36"/>
                    <a:pt x="23" y="36"/>
                    <a:pt x="23" y="36"/>
                  </a:cubicBezTo>
                  <a:cubicBezTo>
                    <a:pt x="21" y="28"/>
                    <a:pt x="21" y="28"/>
                    <a:pt x="21" y="28"/>
                  </a:cubicBezTo>
                  <a:cubicBezTo>
                    <a:pt x="19" y="26"/>
                    <a:pt x="19" y="26"/>
                    <a:pt x="19" y="26"/>
                  </a:cubicBezTo>
                  <a:cubicBezTo>
                    <a:pt x="17" y="32"/>
                    <a:pt x="17" y="32"/>
                    <a:pt x="17" y="32"/>
                  </a:cubicBezTo>
                  <a:cubicBezTo>
                    <a:pt x="17" y="32"/>
                    <a:pt x="17" y="32"/>
                    <a:pt x="17" y="32"/>
                  </a:cubicBezTo>
                  <a:cubicBezTo>
                    <a:pt x="17" y="32"/>
                    <a:pt x="17" y="32"/>
                    <a:pt x="17" y="32"/>
                  </a:cubicBezTo>
                  <a:cubicBezTo>
                    <a:pt x="12" y="38"/>
                    <a:pt x="12" y="38"/>
                    <a:pt x="12" y="38"/>
                  </a:cubicBezTo>
                  <a:cubicBezTo>
                    <a:pt x="8" y="48"/>
                    <a:pt x="8" y="48"/>
                    <a:pt x="8" y="48"/>
                  </a:cubicBezTo>
                  <a:cubicBezTo>
                    <a:pt x="8" y="48"/>
                    <a:pt x="8" y="48"/>
                    <a:pt x="8" y="48"/>
                  </a:cubicBezTo>
                  <a:cubicBezTo>
                    <a:pt x="8" y="48"/>
                    <a:pt x="8" y="48"/>
                    <a:pt x="8" y="48"/>
                  </a:cubicBezTo>
                  <a:cubicBezTo>
                    <a:pt x="8" y="48"/>
                    <a:pt x="8" y="48"/>
                    <a:pt x="8" y="48"/>
                  </a:cubicBezTo>
                  <a:cubicBezTo>
                    <a:pt x="7" y="48"/>
                    <a:pt x="7" y="48"/>
                    <a:pt x="7" y="48"/>
                  </a:cubicBezTo>
                  <a:cubicBezTo>
                    <a:pt x="4" y="54"/>
                    <a:pt x="4" y="54"/>
                    <a:pt x="4" y="54"/>
                  </a:cubicBezTo>
                  <a:cubicBezTo>
                    <a:pt x="4" y="55"/>
                    <a:pt x="3" y="58"/>
                    <a:pt x="0" y="61"/>
                  </a:cubicBezTo>
                  <a:cubicBezTo>
                    <a:pt x="3" y="70"/>
                    <a:pt x="3" y="70"/>
                    <a:pt x="3" y="70"/>
                  </a:cubicBezTo>
                  <a:cubicBezTo>
                    <a:pt x="15" y="84"/>
                    <a:pt x="15" y="84"/>
                    <a:pt x="15" y="84"/>
                  </a:cubicBezTo>
                  <a:cubicBezTo>
                    <a:pt x="15" y="84"/>
                    <a:pt x="15" y="84"/>
                    <a:pt x="15" y="84"/>
                  </a:cubicBezTo>
                  <a:cubicBezTo>
                    <a:pt x="19" y="92"/>
                    <a:pt x="19" y="92"/>
                    <a:pt x="19" y="92"/>
                  </a:cubicBezTo>
                  <a:cubicBezTo>
                    <a:pt x="19" y="93"/>
                    <a:pt x="19" y="93"/>
                    <a:pt x="19" y="93"/>
                  </a:cubicBezTo>
                  <a:cubicBezTo>
                    <a:pt x="18" y="94"/>
                    <a:pt x="18" y="94"/>
                    <a:pt x="18" y="94"/>
                  </a:cubicBezTo>
                  <a:cubicBezTo>
                    <a:pt x="18" y="94"/>
                    <a:pt x="18" y="94"/>
                    <a:pt x="18" y="94"/>
                  </a:cubicBezTo>
                  <a:cubicBezTo>
                    <a:pt x="15" y="98"/>
                    <a:pt x="15" y="98"/>
                    <a:pt x="15" y="98"/>
                  </a:cubicBezTo>
                  <a:cubicBezTo>
                    <a:pt x="14" y="98"/>
                    <a:pt x="14" y="98"/>
                    <a:pt x="14" y="98"/>
                  </a:cubicBezTo>
                  <a:cubicBezTo>
                    <a:pt x="6" y="100"/>
                    <a:pt x="6" y="100"/>
                    <a:pt x="6" y="100"/>
                  </a:cubicBezTo>
                  <a:cubicBezTo>
                    <a:pt x="7" y="106"/>
                    <a:pt x="7" y="106"/>
                    <a:pt x="7" y="106"/>
                  </a:cubicBezTo>
                  <a:cubicBezTo>
                    <a:pt x="13" y="110"/>
                    <a:pt x="13" y="110"/>
                    <a:pt x="13" y="110"/>
                  </a:cubicBezTo>
                  <a:cubicBezTo>
                    <a:pt x="21" y="112"/>
                    <a:pt x="21" y="112"/>
                    <a:pt x="21" y="112"/>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2" y="134"/>
                    <a:pt x="22" y="134"/>
                    <a:pt x="22" y="134"/>
                  </a:cubicBezTo>
                  <a:cubicBezTo>
                    <a:pt x="22" y="134"/>
                    <a:pt x="22" y="134"/>
                    <a:pt x="22" y="134"/>
                  </a:cubicBezTo>
                  <a:cubicBezTo>
                    <a:pt x="22" y="134"/>
                    <a:pt x="22" y="134"/>
                    <a:pt x="22" y="134"/>
                  </a:cubicBezTo>
                  <a:cubicBezTo>
                    <a:pt x="19" y="140"/>
                    <a:pt x="19" y="140"/>
                    <a:pt x="19" y="140"/>
                  </a:cubicBezTo>
                  <a:cubicBezTo>
                    <a:pt x="19" y="142"/>
                    <a:pt x="19" y="142"/>
                    <a:pt x="19" y="142"/>
                  </a:cubicBezTo>
                  <a:cubicBezTo>
                    <a:pt x="18" y="142"/>
                    <a:pt x="18" y="142"/>
                    <a:pt x="18" y="142"/>
                  </a:cubicBezTo>
                  <a:cubicBezTo>
                    <a:pt x="8" y="143"/>
                    <a:pt x="8" y="143"/>
                    <a:pt x="8" y="143"/>
                  </a:cubicBezTo>
                  <a:cubicBezTo>
                    <a:pt x="8" y="147"/>
                    <a:pt x="8" y="147"/>
                    <a:pt x="8" y="147"/>
                  </a:cubicBezTo>
                  <a:cubicBezTo>
                    <a:pt x="5" y="156"/>
                    <a:pt x="5" y="156"/>
                    <a:pt x="5" y="156"/>
                  </a:cubicBezTo>
                  <a:cubicBezTo>
                    <a:pt x="4" y="166"/>
                    <a:pt x="4" y="166"/>
                    <a:pt x="4" y="166"/>
                  </a:cubicBezTo>
                  <a:cubicBezTo>
                    <a:pt x="6" y="172"/>
                    <a:pt x="6" y="172"/>
                    <a:pt x="6" y="172"/>
                  </a:cubicBezTo>
                  <a:cubicBezTo>
                    <a:pt x="18" y="179"/>
                    <a:pt x="18" y="179"/>
                    <a:pt x="18" y="179"/>
                  </a:cubicBezTo>
                  <a:cubicBezTo>
                    <a:pt x="19" y="180"/>
                    <a:pt x="19" y="180"/>
                    <a:pt x="19" y="180"/>
                  </a:cubicBezTo>
                  <a:cubicBezTo>
                    <a:pt x="24" y="188"/>
                    <a:pt x="24" y="188"/>
                    <a:pt x="24" y="188"/>
                  </a:cubicBezTo>
                  <a:cubicBezTo>
                    <a:pt x="24" y="189"/>
                    <a:pt x="24" y="189"/>
                    <a:pt x="24" y="189"/>
                  </a:cubicBezTo>
                  <a:cubicBezTo>
                    <a:pt x="24" y="189"/>
                    <a:pt x="24" y="189"/>
                    <a:pt x="24" y="189"/>
                  </a:cubicBezTo>
                  <a:cubicBezTo>
                    <a:pt x="24" y="190"/>
                    <a:pt x="24" y="190"/>
                    <a:pt x="24" y="190"/>
                  </a:cubicBezTo>
                  <a:cubicBezTo>
                    <a:pt x="17" y="204"/>
                    <a:pt x="17" y="204"/>
                    <a:pt x="17" y="204"/>
                  </a:cubicBezTo>
                  <a:cubicBezTo>
                    <a:pt x="16" y="208"/>
                    <a:pt x="16" y="208"/>
                    <a:pt x="16" y="208"/>
                  </a:cubicBezTo>
                  <a:cubicBezTo>
                    <a:pt x="16" y="208"/>
                    <a:pt x="16" y="208"/>
                    <a:pt x="16" y="208"/>
                  </a:cubicBezTo>
                  <a:cubicBezTo>
                    <a:pt x="12" y="217"/>
                    <a:pt x="12" y="217"/>
                    <a:pt x="12" y="217"/>
                  </a:cubicBezTo>
                  <a:cubicBezTo>
                    <a:pt x="10" y="224"/>
                    <a:pt x="10" y="224"/>
                    <a:pt x="10" y="224"/>
                  </a:cubicBezTo>
                  <a:cubicBezTo>
                    <a:pt x="10" y="225"/>
                    <a:pt x="10" y="225"/>
                    <a:pt x="10" y="225"/>
                  </a:cubicBezTo>
                  <a:cubicBezTo>
                    <a:pt x="10" y="225"/>
                    <a:pt x="10" y="225"/>
                    <a:pt x="10" y="225"/>
                  </a:cubicBezTo>
                  <a:cubicBezTo>
                    <a:pt x="8" y="227"/>
                    <a:pt x="7" y="228"/>
                    <a:pt x="6" y="231"/>
                  </a:cubicBezTo>
                  <a:cubicBezTo>
                    <a:pt x="5" y="232"/>
                    <a:pt x="5" y="232"/>
                    <a:pt x="6" y="233"/>
                  </a:cubicBezTo>
                  <a:cubicBezTo>
                    <a:pt x="7" y="234"/>
                    <a:pt x="7" y="234"/>
                    <a:pt x="7" y="234"/>
                  </a:cubicBezTo>
                  <a:cubicBezTo>
                    <a:pt x="11" y="238"/>
                    <a:pt x="11" y="238"/>
                    <a:pt x="11" y="238"/>
                  </a:cubicBezTo>
                  <a:cubicBezTo>
                    <a:pt x="11" y="238"/>
                    <a:pt x="11" y="238"/>
                    <a:pt x="11" y="238"/>
                  </a:cubicBezTo>
                  <a:cubicBezTo>
                    <a:pt x="11" y="238"/>
                    <a:pt x="11" y="238"/>
                    <a:pt x="11" y="238"/>
                  </a:cubicBezTo>
                  <a:cubicBezTo>
                    <a:pt x="13" y="241"/>
                    <a:pt x="13" y="241"/>
                    <a:pt x="13" y="241"/>
                  </a:cubicBezTo>
                  <a:cubicBezTo>
                    <a:pt x="13" y="241"/>
                    <a:pt x="13" y="241"/>
                    <a:pt x="13" y="241"/>
                  </a:cubicBezTo>
                  <a:cubicBezTo>
                    <a:pt x="13" y="241"/>
                    <a:pt x="13" y="241"/>
                    <a:pt x="13" y="241"/>
                  </a:cubicBezTo>
                  <a:cubicBezTo>
                    <a:pt x="14" y="242"/>
                    <a:pt x="14" y="242"/>
                    <a:pt x="14" y="242"/>
                  </a:cubicBezTo>
                  <a:cubicBezTo>
                    <a:pt x="14" y="242"/>
                    <a:pt x="14" y="242"/>
                    <a:pt x="14" y="242"/>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5" y="246"/>
                    <a:pt x="15" y="246"/>
                    <a:pt x="15" y="246"/>
                  </a:cubicBezTo>
                  <a:cubicBezTo>
                    <a:pt x="18" y="248"/>
                    <a:pt x="18" y="248"/>
                    <a:pt x="18" y="248"/>
                  </a:cubicBezTo>
                  <a:cubicBezTo>
                    <a:pt x="33" y="251"/>
                    <a:pt x="33" y="251"/>
                    <a:pt x="33" y="251"/>
                  </a:cubicBezTo>
                  <a:cubicBezTo>
                    <a:pt x="37" y="251"/>
                    <a:pt x="42" y="250"/>
                    <a:pt x="47" y="248"/>
                  </a:cubicBezTo>
                  <a:cubicBezTo>
                    <a:pt x="51" y="246"/>
                    <a:pt x="56" y="245"/>
                    <a:pt x="61" y="246"/>
                  </a:cubicBezTo>
                  <a:cubicBezTo>
                    <a:pt x="61" y="243"/>
                    <a:pt x="61" y="243"/>
                    <a:pt x="61" y="243"/>
                  </a:cubicBezTo>
                  <a:cubicBezTo>
                    <a:pt x="57" y="232"/>
                    <a:pt x="57" y="232"/>
                    <a:pt x="57" y="232"/>
                  </a:cubicBezTo>
                  <a:cubicBezTo>
                    <a:pt x="56" y="232"/>
                    <a:pt x="56" y="232"/>
                    <a:pt x="56" y="232"/>
                  </a:cubicBezTo>
                  <a:cubicBezTo>
                    <a:pt x="57" y="232"/>
                    <a:pt x="57" y="232"/>
                    <a:pt x="57" y="232"/>
                  </a:cubicBezTo>
                  <a:cubicBezTo>
                    <a:pt x="79" y="200"/>
                    <a:pt x="79" y="200"/>
                    <a:pt x="79" y="200"/>
                  </a:cubicBezTo>
                  <a:cubicBezTo>
                    <a:pt x="104" y="176"/>
                    <a:pt x="104" y="176"/>
                    <a:pt x="104" y="176"/>
                  </a:cubicBezTo>
                  <a:cubicBezTo>
                    <a:pt x="104" y="176"/>
                    <a:pt x="104" y="176"/>
                    <a:pt x="104" y="176"/>
                  </a:cubicBezTo>
                  <a:cubicBezTo>
                    <a:pt x="112" y="174"/>
                    <a:pt x="112" y="174"/>
                    <a:pt x="112" y="174"/>
                  </a:cubicBezTo>
                  <a:cubicBezTo>
                    <a:pt x="116" y="169"/>
                    <a:pt x="116" y="169"/>
                    <a:pt x="116" y="169"/>
                  </a:cubicBezTo>
                  <a:cubicBezTo>
                    <a:pt x="116" y="169"/>
                    <a:pt x="116" y="169"/>
                    <a:pt x="116" y="169"/>
                  </a:cubicBezTo>
                  <a:cubicBezTo>
                    <a:pt x="119" y="166"/>
                    <a:pt x="122" y="165"/>
                    <a:pt x="125" y="164"/>
                  </a:cubicBezTo>
                  <a:cubicBezTo>
                    <a:pt x="123" y="162"/>
                    <a:pt x="123" y="162"/>
                    <a:pt x="123" y="162"/>
                  </a:cubicBezTo>
                  <a:cubicBezTo>
                    <a:pt x="117" y="156"/>
                    <a:pt x="117" y="156"/>
                    <a:pt x="117" y="156"/>
                  </a:cubicBezTo>
                  <a:cubicBezTo>
                    <a:pt x="117" y="156"/>
                    <a:pt x="117" y="156"/>
                    <a:pt x="117" y="156"/>
                  </a:cubicBezTo>
                  <a:cubicBezTo>
                    <a:pt x="117" y="156"/>
                    <a:pt x="117" y="156"/>
                    <a:pt x="117" y="156"/>
                  </a:cubicBezTo>
                  <a:cubicBezTo>
                    <a:pt x="113" y="151"/>
                    <a:pt x="113" y="151"/>
                    <a:pt x="113" y="151"/>
                  </a:cubicBezTo>
                  <a:cubicBezTo>
                    <a:pt x="113" y="150"/>
                    <a:pt x="113" y="150"/>
                    <a:pt x="113" y="150"/>
                  </a:cubicBezTo>
                  <a:cubicBezTo>
                    <a:pt x="113" y="150"/>
                    <a:pt x="113" y="150"/>
                    <a:pt x="113" y="150"/>
                  </a:cubicBezTo>
                  <a:cubicBezTo>
                    <a:pt x="115" y="147"/>
                    <a:pt x="115" y="147"/>
                    <a:pt x="115" y="147"/>
                  </a:cubicBezTo>
                  <a:cubicBezTo>
                    <a:pt x="109" y="148"/>
                    <a:pt x="109" y="148"/>
                    <a:pt x="109" y="148"/>
                  </a:cubicBezTo>
                  <a:cubicBezTo>
                    <a:pt x="98" y="146"/>
                    <a:pt x="98" y="146"/>
                    <a:pt x="98" y="146"/>
                  </a:cubicBezTo>
                  <a:cubicBezTo>
                    <a:pt x="94" y="144"/>
                    <a:pt x="91" y="141"/>
                    <a:pt x="90" y="138"/>
                  </a:cubicBezTo>
                  <a:cubicBezTo>
                    <a:pt x="88" y="131"/>
                    <a:pt x="87" y="125"/>
                    <a:pt x="87" y="119"/>
                  </a:cubicBezTo>
                  <a:cubicBezTo>
                    <a:pt x="86" y="121"/>
                    <a:pt x="84" y="122"/>
                    <a:pt x="82" y="122"/>
                  </a:cubicBezTo>
                  <a:cubicBezTo>
                    <a:pt x="73" y="120"/>
                    <a:pt x="73" y="120"/>
                    <a:pt x="73" y="120"/>
                  </a:cubicBezTo>
                  <a:cubicBezTo>
                    <a:pt x="68" y="116"/>
                    <a:pt x="68" y="116"/>
                    <a:pt x="68" y="116"/>
                  </a:cubicBezTo>
                  <a:cubicBezTo>
                    <a:pt x="61" y="114"/>
                    <a:pt x="61" y="114"/>
                    <a:pt x="61" y="114"/>
                  </a:cubicBezTo>
                  <a:cubicBezTo>
                    <a:pt x="58" y="114"/>
                    <a:pt x="58" y="114"/>
                    <a:pt x="58" y="114"/>
                  </a:cubicBezTo>
                  <a:cubicBezTo>
                    <a:pt x="56" y="114"/>
                    <a:pt x="53" y="113"/>
                    <a:pt x="52" y="112"/>
                  </a:cubicBezTo>
                  <a:cubicBezTo>
                    <a:pt x="49" y="110"/>
                    <a:pt x="48" y="108"/>
                    <a:pt x="48" y="107"/>
                  </a:cubicBezTo>
                  <a:cubicBezTo>
                    <a:pt x="47" y="104"/>
                    <a:pt x="48" y="102"/>
                    <a:pt x="51" y="100"/>
                  </a:cubicBezTo>
                  <a:cubicBezTo>
                    <a:pt x="53" y="98"/>
                    <a:pt x="57" y="94"/>
                    <a:pt x="59" y="90"/>
                  </a:cubicBezTo>
                  <a:cubicBezTo>
                    <a:pt x="57" y="87"/>
                    <a:pt x="55" y="83"/>
                    <a:pt x="57" y="80"/>
                  </a:cubicBezTo>
                  <a:cubicBezTo>
                    <a:pt x="57" y="79"/>
                    <a:pt x="57" y="79"/>
                    <a:pt x="57" y="79"/>
                  </a:cubicBezTo>
                  <a:cubicBezTo>
                    <a:pt x="57" y="77"/>
                    <a:pt x="61" y="76"/>
                    <a:pt x="67" y="74"/>
                  </a:cubicBezTo>
                  <a:cubicBezTo>
                    <a:pt x="67" y="72"/>
                    <a:pt x="68" y="70"/>
                    <a:pt x="69" y="70"/>
                  </a:cubicBezTo>
                  <a:cubicBezTo>
                    <a:pt x="75" y="70"/>
                    <a:pt x="75" y="70"/>
                    <a:pt x="75" y="70"/>
                  </a:cubicBezTo>
                  <a:cubicBezTo>
                    <a:pt x="74" y="70"/>
                    <a:pt x="74" y="70"/>
                    <a:pt x="74" y="70"/>
                  </a:cubicBezTo>
                  <a:cubicBezTo>
                    <a:pt x="70" y="67"/>
                    <a:pt x="69" y="64"/>
                    <a:pt x="71" y="61"/>
                  </a:cubicBezTo>
                  <a:cubicBezTo>
                    <a:pt x="74" y="59"/>
                    <a:pt x="74" y="59"/>
                    <a:pt x="74" y="59"/>
                  </a:cubicBezTo>
                  <a:cubicBezTo>
                    <a:pt x="77" y="58"/>
                    <a:pt x="82" y="58"/>
                    <a:pt x="86" y="60"/>
                  </a:cubicBezTo>
                  <a:cubicBezTo>
                    <a:pt x="95" y="67"/>
                    <a:pt x="95" y="67"/>
                    <a:pt x="95" y="67"/>
                  </a:cubicBezTo>
                  <a:cubicBezTo>
                    <a:pt x="104" y="67"/>
                    <a:pt x="104" y="67"/>
                    <a:pt x="104" y="67"/>
                  </a:cubicBezTo>
                  <a:cubicBezTo>
                    <a:pt x="107" y="69"/>
                    <a:pt x="107" y="69"/>
                    <a:pt x="107" y="69"/>
                  </a:cubicBezTo>
                  <a:cubicBezTo>
                    <a:pt x="107" y="72"/>
                    <a:pt x="107" y="72"/>
                    <a:pt x="107" y="72"/>
                  </a:cubicBezTo>
                  <a:cubicBezTo>
                    <a:pt x="107" y="74"/>
                    <a:pt x="106" y="76"/>
                    <a:pt x="105" y="76"/>
                  </a:cubicBezTo>
                  <a:cubicBezTo>
                    <a:pt x="103" y="76"/>
                    <a:pt x="102" y="78"/>
                    <a:pt x="101" y="80"/>
                  </a:cubicBezTo>
                  <a:cubicBezTo>
                    <a:pt x="105" y="90"/>
                    <a:pt x="105" y="90"/>
                    <a:pt x="105" y="90"/>
                  </a:cubicBezTo>
                  <a:cubicBezTo>
                    <a:pt x="108" y="86"/>
                    <a:pt x="110" y="84"/>
                    <a:pt x="113" y="84"/>
                  </a:cubicBezTo>
                  <a:cubicBezTo>
                    <a:pt x="114" y="84"/>
                    <a:pt x="115" y="84"/>
                    <a:pt x="117" y="86"/>
                  </a:cubicBezTo>
                  <a:cubicBezTo>
                    <a:pt x="118" y="88"/>
                    <a:pt x="119" y="92"/>
                    <a:pt x="120" y="95"/>
                  </a:cubicBezTo>
                  <a:cubicBezTo>
                    <a:pt x="120" y="100"/>
                    <a:pt x="121" y="103"/>
                    <a:pt x="123" y="105"/>
                  </a:cubicBezTo>
                  <a:cubicBezTo>
                    <a:pt x="126" y="110"/>
                    <a:pt x="126" y="110"/>
                    <a:pt x="126" y="110"/>
                  </a:cubicBezTo>
                  <a:cubicBezTo>
                    <a:pt x="131" y="116"/>
                    <a:pt x="133" y="120"/>
                    <a:pt x="134" y="124"/>
                  </a:cubicBezTo>
                  <a:cubicBezTo>
                    <a:pt x="150" y="122"/>
                    <a:pt x="150" y="122"/>
                    <a:pt x="150" y="122"/>
                  </a:cubicBezTo>
                  <a:cubicBezTo>
                    <a:pt x="157" y="118"/>
                    <a:pt x="157" y="118"/>
                    <a:pt x="157" y="118"/>
                  </a:cubicBezTo>
                  <a:cubicBezTo>
                    <a:pt x="163" y="110"/>
                    <a:pt x="163" y="110"/>
                    <a:pt x="163" y="110"/>
                  </a:cubicBezTo>
                  <a:cubicBezTo>
                    <a:pt x="166" y="102"/>
                    <a:pt x="166" y="102"/>
                    <a:pt x="166" y="102"/>
                  </a:cubicBezTo>
                  <a:cubicBezTo>
                    <a:pt x="166" y="102"/>
                    <a:pt x="166" y="102"/>
                    <a:pt x="166" y="102"/>
                  </a:cubicBezTo>
                  <a:cubicBezTo>
                    <a:pt x="166" y="102"/>
                    <a:pt x="166" y="102"/>
                    <a:pt x="166" y="102"/>
                  </a:cubicBezTo>
                  <a:cubicBezTo>
                    <a:pt x="168" y="94"/>
                    <a:pt x="168" y="94"/>
                    <a:pt x="168" y="94"/>
                  </a:cubicBezTo>
                  <a:cubicBezTo>
                    <a:pt x="168" y="93"/>
                    <a:pt x="168" y="93"/>
                    <a:pt x="168" y="93"/>
                  </a:cubicBezTo>
                  <a:cubicBezTo>
                    <a:pt x="168" y="92"/>
                    <a:pt x="168" y="92"/>
                    <a:pt x="168" y="92"/>
                  </a:cubicBezTo>
                  <a:cubicBezTo>
                    <a:pt x="169" y="92"/>
                    <a:pt x="169" y="92"/>
                    <a:pt x="169" y="92"/>
                  </a:cubicBezTo>
                  <a:cubicBezTo>
                    <a:pt x="175" y="88"/>
                    <a:pt x="175" y="88"/>
                    <a:pt x="175" y="88"/>
                  </a:cubicBezTo>
                  <a:cubicBezTo>
                    <a:pt x="176" y="88"/>
                    <a:pt x="176" y="88"/>
                    <a:pt x="176" y="88"/>
                  </a:cubicBezTo>
                  <a:cubicBezTo>
                    <a:pt x="175" y="87"/>
                    <a:pt x="175" y="87"/>
                    <a:pt x="175" y="87"/>
                  </a:cubicBezTo>
                  <a:cubicBezTo>
                    <a:pt x="165" y="84"/>
                    <a:pt x="165" y="84"/>
                    <a:pt x="165" y="84"/>
                  </a:cubicBezTo>
                  <a:cubicBezTo>
                    <a:pt x="165" y="84"/>
                    <a:pt x="165" y="84"/>
                    <a:pt x="165" y="84"/>
                  </a:cubicBezTo>
                  <a:cubicBezTo>
                    <a:pt x="165" y="84"/>
                    <a:pt x="165" y="84"/>
                    <a:pt x="165" y="84"/>
                  </a:cubicBezTo>
                  <a:cubicBezTo>
                    <a:pt x="163" y="78"/>
                    <a:pt x="163" y="78"/>
                    <a:pt x="163" y="78"/>
                  </a:cubicBezTo>
                  <a:lnTo>
                    <a:pt x="162" y="76"/>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34"/>
            <p:cNvSpPr>
              <a:spLocks/>
            </p:cNvSpPr>
            <p:nvPr/>
          </p:nvSpPr>
          <p:spPr bwMode="auto">
            <a:xfrm>
              <a:off x="5960307" y="3569446"/>
              <a:ext cx="698500" cy="688975"/>
            </a:xfrm>
            <a:custGeom>
              <a:avLst/>
              <a:gdLst>
                <a:gd name="T0" fmla="*/ 41 w 186"/>
                <a:gd name="T1" fmla="*/ 60 h 183"/>
                <a:gd name="T2" fmla="*/ 2 w 186"/>
                <a:gd name="T3" fmla="*/ 81 h 183"/>
                <a:gd name="T4" fmla="*/ 15 w 186"/>
                <a:gd name="T5" fmla="*/ 111 h 183"/>
                <a:gd name="T6" fmla="*/ 16 w 186"/>
                <a:gd name="T7" fmla="*/ 111 h 183"/>
                <a:gd name="T8" fmla="*/ 34 w 186"/>
                <a:gd name="T9" fmla="*/ 143 h 183"/>
                <a:gd name="T10" fmla="*/ 44 w 186"/>
                <a:gd name="T11" fmla="*/ 145 h 183"/>
                <a:gd name="T12" fmla="*/ 53 w 186"/>
                <a:gd name="T13" fmla="*/ 150 h 183"/>
                <a:gd name="T14" fmla="*/ 106 w 186"/>
                <a:gd name="T15" fmla="*/ 155 h 183"/>
                <a:gd name="T16" fmla="*/ 109 w 186"/>
                <a:gd name="T17" fmla="*/ 173 h 183"/>
                <a:gd name="T18" fmla="*/ 130 w 186"/>
                <a:gd name="T19" fmla="*/ 171 h 183"/>
                <a:gd name="T20" fmla="*/ 142 w 186"/>
                <a:gd name="T21" fmla="*/ 183 h 183"/>
                <a:gd name="T22" fmla="*/ 151 w 186"/>
                <a:gd name="T23" fmla="*/ 174 h 183"/>
                <a:gd name="T24" fmla="*/ 163 w 186"/>
                <a:gd name="T25" fmla="*/ 175 h 183"/>
                <a:gd name="T26" fmla="*/ 174 w 186"/>
                <a:gd name="T27" fmla="*/ 165 h 183"/>
                <a:gd name="T28" fmla="*/ 172 w 186"/>
                <a:gd name="T29" fmla="*/ 163 h 183"/>
                <a:gd name="T30" fmla="*/ 173 w 186"/>
                <a:gd name="T31" fmla="*/ 153 h 183"/>
                <a:gd name="T32" fmla="*/ 152 w 186"/>
                <a:gd name="T33" fmla="*/ 147 h 183"/>
                <a:gd name="T34" fmla="*/ 142 w 186"/>
                <a:gd name="T35" fmla="*/ 131 h 183"/>
                <a:gd name="T36" fmla="*/ 138 w 186"/>
                <a:gd name="T37" fmla="*/ 118 h 183"/>
                <a:gd name="T38" fmla="*/ 149 w 186"/>
                <a:gd name="T39" fmla="*/ 113 h 183"/>
                <a:gd name="T40" fmla="*/ 156 w 186"/>
                <a:gd name="T41" fmla="*/ 102 h 183"/>
                <a:gd name="T42" fmla="*/ 160 w 186"/>
                <a:gd name="T43" fmla="*/ 98 h 183"/>
                <a:gd name="T44" fmla="*/ 160 w 186"/>
                <a:gd name="T45" fmla="*/ 81 h 183"/>
                <a:gd name="T46" fmla="*/ 170 w 186"/>
                <a:gd name="T47" fmla="*/ 83 h 183"/>
                <a:gd name="T48" fmla="*/ 171 w 186"/>
                <a:gd name="T49" fmla="*/ 84 h 183"/>
                <a:gd name="T50" fmla="*/ 186 w 186"/>
                <a:gd name="T51" fmla="*/ 81 h 183"/>
                <a:gd name="T52" fmla="*/ 169 w 186"/>
                <a:gd name="T53" fmla="*/ 68 h 183"/>
                <a:gd name="T54" fmla="*/ 152 w 186"/>
                <a:gd name="T55" fmla="*/ 63 h 183"/>
                <a:gd name="T56" fmla="*/ 152 w 186"/>
                <a:gd name="T57" fmla="*/ 63 h 183"/>
                <a:gd name="T58" fmla="*/ 131 w 186"/>
                <a:gd name="T59" fmla="*/ 48 h 183"/>
                <a:gd name="T60" fmla="*/ 148 w 186"/>
                <a:gd name="T61" fmla="*/ 29 h 183"/>
                <a:gd name="T62" fmla="*/ 142 w 186"/>
                <a:gd name="T63" fmla="*/ 9 h 183"/>
                <a:gd name="T64" fmla="*/ 114 w 186"/>
                <a:gd name="T65" fmla="*/ 14 h 183"/>
                <a:gd name="T66" fmla="*/ 101 w 186"/>
                <a:gd name="T67" fmla="*/ 7 h 183"/>
                <a:gd name="T68" fmla="*/ 96 w 186"/>
                <a:gd name="T69" fmla="*/ 5 h 183"/>
                <a:gd name="T70" fmla="*/ 95 w 186"/>
                <a:gd name="T71" fmla="*/ 3 h 183"/>
                <a:gd name="T72" fmla="*/ 95 w 186"/>
                <a:gd name="T73" fmla="*/ 3 h 183"/>
                <a:gd name="T74" fmla="*/ 94 w 186"/>
                <a:gd name="T75" fmla="*/ 1 h 183"/>
                <a:gd name="T76" fmla="*/ 94 w 186"/>
                <a:gd name="T77" fmla="*/ 0 h 183"/>
                <a:gd name="T78" fmla="*/ 93 w 186"/>
                <a:gd name="T79" fmla="*/ 11 h 183"/>
                <a:gd name="T80" fmla="*/ 92 w 186"/>
                <a:gd name="T81" fmla="*/ 18 h 183"/>
                <a:gd name="T82" fmla="*/ 93 w 186"/>
                <a:gd name="T83" fmla="*/ 34 h 183"/>
                <a:gd name="T84" fmla="*/ 92 w 186"/>
                <a:gd name="T85" fmla="*/ 35 h 183"/>
                <a:gd name="T86" fmla="*/ 87 w 186"/>
                <a:gd name="T87" fmla="*/ 48 h 183"/>
                <a:gd name="T88" fmla="*/ 67 w 186"/>
                <a:gd name="T89" fmla="*/ 55 h 183"/>
                <a:gd name="T90" fmla="*/ 42 w 186"/>
                <a:gd name="T91" fmla="*/ 6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3">
                  <a:moveTo>
                    <a:pt x="42" y="60"/>
                  </a:moveTo>
                  <a:cubicBezTo>
                    <a:pt x="41" y="60"/>
                    <a:pt x="41" y="60"/>
                    <a:pt x="41" y="60"/>
                  </a:cubicBezTo>
                  <a:cubicBezTo>
                    <a:pt x="11" y="73"/>
                    <a:pt x="11" y="73"/>
                    <a:pt x="11" y="73"/>
                  </a:cubicBezTo>
                  <a:cubicBezTo>
                    <a:pt x="2" y="81"/>
                    <a:pt x="2" y="81"/>
                    <a:pt x="2" y="81"/>
                  </a:cubicBezTo>
                  <a:cubicBezTo>
                    <a:pt x="0" y="95"/>
                    <a:pt x="2" y="103"/>
                    <a:pt x="6" y="105"/>
                  </a:cubicBezTo>
                  <a:cubicBezTo>
                    <a:pt x="15" y="111"/>
                    <a:pt x="15" y="111"/>
                    <a:pt x="15" y="111"/>
                  </a:cubicBezTo>
                  <a:cubicBezTo>
                    <a:pt x="16" y="111"/>
                    <a:pt x="16" y="111"/>
                    <a:pt x="16" y="111"/>
                  </a:cubicBezTo>
                  <a:cubicBezTo>
                    <a:pt x="16" y="111"/>
                    <a:pt x="16" y="111"/>
                    <a:pt x="16" y="111"/>
                  </a:cubicBezTo>
                  <a:cubicBezTo>
                    <a:pt x="18" y="126"/>
                    <a:pt x="18" y="126"/>
                    <a:pt x="18" y="126"/>
                  </a:cubicBezTo>
                  <a:cubicBezTo>
                    <a:pt x="26" y="136"/>
                    <a:pt x="31" y="141"/>
                    <a:pt x="34" y="143"/>
                  </a:cubicBezTo>
                  <a:cubicBezTo>
                    <a:pt x="42" y="145"/>
                    <a:pt x="42" y="145"/>
                    <a:pt x="42" y="145"/>
                  </a:cubicBezTo>
                  <a:cubicBezTo>
                    <a:pt x="44" y="145"/>
                    <a:pt x="44" y="145"/>
                    <a:pt x="44" y="145"/>
                  </a:cubicBezTo>
                  <a:cubicBezTo>
                    <a:pt x="44" y="145"/>
                    <a:pt x="44" y="145"/>
                    <a:pt x="44" y="145"/>
                  </a:cubicBezTo>
                  <a:cubicBezTo>
                    <a:pt x="45" y="147"/>
                    <a:pt x="48" y="149"/>
                    <a:pt x="53" y="150"/>
                  </a:cubicBezTo>
                  <a:cubicBezTo>
                    <a:pt x="77" y="151"/>
                    <a:pt x="77" y="151"/>
                    <a:pt x="77" y="151"/>
                  </a:cubicBezTo>
                  <a:cubicBezTo>
                    <a:pt x="94" y="151"/>
                    <a:pt x="104" y="153"/>
                    <a:pt x="106" y="155"/>
                  </a:cubicBezTo>
                  <a:cubicBezTo>
                    <a:pt x="108" y="156"/>
                    <a:pt x="109" y="160"/>
                    <a:pt x="108" y="166"/>
                  </a:cubicBezTo>
                  <a:cubicBezTo>
                    <a:pt x="108" y="170"/>
                    <a:pt x="108" y="173"/>
                    <a:pt x="109" y="173"/>
                  </a:cubicBezTo>
                  <a:cubicBezTo>
                    <a:pt x="118" y="171"/>
                    <a:pt x="118" y="171"/>
                    <a:pt x="118" y="171"/>
                  </a:cubicBezTo>
                  <a:cubicBezTo>
                    <a:pt x="124" y="169"/>
                    <a:pt x="128" y="169"/>
                    <a:pt x="130" y="171"/>
                  </a:cubicBezTo>
                  <a:cubicBezTo>
                    <a:pt x="134" y="175"/>
                    <a:pt x="134" y="175"/>
                    <a:pt x="134" y="175"/>
                  </a:cubicBezTo>
                  <a:cubicBezTo>
                    <a:pt x="138" y="181"/>
                    <a:pt x="142" y="183"/>
                    <a:pt x="142" y="183"/>
                  </a:cubicBezTo>
                  <a:cubicBezTo>
                    <a:pt x="145" y="182"/>
                    <a:pt x="148" y="179"/>
                    <a:pt x="150" y="175"/>
                  </a:cubicBezTo>
                  <a:cubicBezTo>
                    <a:pt x="151" y="174"/>
                    <a:pt x="151" y="174"/>
                    <a:pt x="151" y="174"/>
                  </a:cubicBezTo>
                  <a:cubicBezTo>
                    <a:pt x="158" y="179"/>
                    <a:pt x="158" y="179"/>
                    <a:pt x="158" y="179"/>
                  </a:cubicBezTo>
                  <a:cubicBezTo>
                    <a:pt x="163" y="175"/>
                    <a:pt x="163" y="175"/>
                    <a:pt x="163" y="175"/>
                  </a:cubicBezTo>
                  <a:cubicBezTo>
                    <a:pt x="164" y="169"/>
                    <a:pt x="167" y="167"/>
                    <a:pt x="172" y="166"/>
                  </a:cubicBezTo>
                  <a:cubicBezTo>
                    <a:pt x="174" y="165"/>
                    <a:pt x="174" y="165"/>
                    <a:pt x="174" y="165"/>
                  </a:cubicBezTo>
                  <a:cubicBezTo>
                    <a:pt x="173" y="164"/>
                    <a:pt x="173" y="164"/>
                    <a:pt x="173" y="164"/>
                  </a:cubicBezTo>
                  <a:cubicBezTo>
                    <a:pt x="172" y="163"/>
                    <a:pt x="172" y="163"/>
                    <a:pt x="172" y="163"/>
                  </a:cubicBezTo>
                  <a:cubicBezTo>
                    <a:pt x="172" y="163"/>
                    <a:pt x="172" y="163"/>
                    <a:pt x="172" y="163"/>
                  </a:cubicBezTo>
                  <a:cubicBezTo>
                    <a:pt x="173" y="153"/>
                    <a:pt x="173" y="153"/>
                    <a:pt x="173" y="153"/>
                  </a:cubicBezTo>
                  <a:cubicBezTo>
                    <a:pt x="170" y="148"/>
                    <a:pt x="166" y="146"/>
                    <a:pt x="161" y="147"/>
                  </a:cubicBezTo>
                  <a:cubicBezTo>
                    <a:pt x="157" y="148"/>
                    <a:pt x="154" y="148"/>
                    <a:pt x="152" y="147"/>
                  </a:cubicBezTo>
                  <a:cubicBezTo>
                    <a:pt x="152" y="145"/>
                    <a:pt x="152" y="145"/>
                    <a:pt x="152" y="143"/>
                  </a:cubicBezTo>
                  <a:cubicBezTo>
                    <a:pt x="149" y="138"/>
                    <a:pt x="146" y="134"/>
                    <a:pt x="142" y="131"/>
                  </a:cubicBezTo>
                  <a:cubicBezTo>
                    <a:pt x="138" y="127"/>
                    <a:pt x="136" y="123"/>
                    <a:pt x="138" y="119"/>
                  </a:cubicBezTo>
                  <a:cubicBezTo>
                    <a:pt x="138" y="118"/>
                    <a:pt x="138" y="118"/>
                    <a:pt x="138" y="118"/>
                  </a:cubicBezTo>
                  <a:cubicBezTo>
                    <a:pt x="150" y="120"/>
                    <a:pt x="150" y="120"/>
                    <a:pt x="150" y="120"/>
                  </a:cubicBezTo>
                  <a:cubicBezTo>
                    <a:pt x="149" y="113"/>
                    <a:pt x="149" y="113"/>
                    <a:pt x="149" y="113"/>
                  </a:cubicBezTo>
                  <a:cubicBezTo>
                    <a:pt x="148" y="109"/>
                    <a:pt x="149" y="107"/>
                    <a:pt x="151" y="105"/>
                  </a:cubicBezTo>
                  <a:cubicBezTo>
                    <a:pt x="152" y="103"/>
                    <a:pt x="154" y="102"/>
                    <a:pt x="156" y="102"/>
                  </a:cubicBezTo>
                  <a:cubicBezTo>
                    <a:pt x="160" y="100"/>
                    <a:pt x="160" y="100"/>
                    <a:pt x="160" y="100"/>
                  </a:cubicBezTo>
                  <a:cubicBezTo>
                    <a:pt x="160" y="98"/>
                    <a:pt x="160" y="98"/>
                    <a:pt x="160" y="98"/>
                  </a:cubicBezTo>
                  <a:cubicBezTo>
                    <a:pt x="157" y="91"/>
                    <a:pt x="156" y="85"/>
                    <a:pt x="157" y="83"/>
                  </a:cubicBezTo>
                  <a:cubicBezTo>
                    <a:pt x="160" y="81"/>
                    <a:pt x="160" y="81"/>
                    <a:pt x="160" y="81"/>
                  </a:cubicBezTo>
                  <a:cubicBezTo>
                    <a:pt x="161" y="80"/>
                    <a:pt x="165" y="81"/>
                    <a:pt x="170" y="83"/>
                  </a:cubicBezTo>
                  <a:cubicBezTo>
                    <a:pt x="170" y="83"/>
                    <a:pt x="170" y="83"/>
                    <a:pt x="170" y="83"/>
                  </a:cubicBezTo>
                  <a:cubicBezTo>
                    <a:pt x="171" y="83"/>
                    <a:pt x="171" y="83"/>
                    <a:pt x="171" y="83"/>
                  </a:cubicBezTo>
                  <a:cubicBezTo>
                    <a:pt x="171" y="84"/>
                    <a:pt x="171" y="84"/>
                    <a:pt x="171" y="84"/>
                  </a:cubicBezTo>
                  <a:cubicBezTo>
                    <a:pt x="175" y="89"/>
                    <a:pt x="178" y="93"/>
                    <a:pt x="179" y="93"/>
                  </a:cubicBezTo>
                  <a:cubicBezTo>
                    <a:pt x="186" y="81"/>
                    <a:pt x="186" y="81"/>
                    <a:pt x="186" y="81"/>
                  </a:cubicBezTo>
                  <a:cubicBezTo>
                    <a:pt x="180" y="73"/>
                    <a:pt x="176" y="67"/>
                    <a:pt x="175" y="64"/>
                  </a:cubicBezTo>
                  <a:cubicBezTo>
                    <a:pt x="169" y="68"/>
                    <a:pt x="169" y="68"/>
                    <a:pt x="169" y="68"/>
                  </a:cubicBezTo>
                  <a:cubicBezTo>
                    <a:pt x="168" y="67"/>
                    <a:pt x="168" y="67"/>
                    <a:pt x="168" y="67"/>
                  </a:cubicBezTo>
                  <a:cubicBezTo>
                    <a:pt x="152" y="63"/>
                    <a:pt x="152" y="63"/>
                    <a:pt x="152" y="63"/>
                  </a:cubicBezTo>
                  <a:cubicBezTo>
                    <a:pt x="152" y="63"/>
                    <a:pt x="152" y="63"/>
                    <a:pt x="152" y="63"/>
                  </a:cubicBezTo>
                  <a:cubicBezTo>
                    <a:pt x="152" y="63"/>
                    <a:pt x="152" y="63"/>
                    <a:pt x="152" y="63"/>
                  </a:cubicBezTo>
                  <a:cubicBezTo>
                    <a:pt x="145" y="60"/>
                    <a:pt x="141" y="56"/>
                    <a:pt x="140" y="53"/>
                  </a:cubicBezTo>
                  <a:cubicBezTo>
                    <a:pt x="131" y="48"/>
                    <a:pt x="131" y="48"/>
                    <a:pt x="131" y="48"/>
                  </a:cubicBezTo>
                  <a:cubicBezTo>
                    <a:pt x="131" y="39"/>
                    <a:pt x="131" y="39"/>
                    <a:pt x="131" y="39"/>
                  </a:cubicBezTo>
                  <a:cubicBezTo>
                    <a:pt x="148" y="29"/>
                    <a:pt x="148" y="29"/>
                    <a:pt x="148" y="29"/>
                  </a:cubicBezTo>
                  <a:cubicBezTo>
                    <a:pt x="148" y="24"/>
                    <a:pt x="146" y="19"/>
                    <a:pt x="144" y="15"/>
                  </a:cubicBezTo>
                  <a:cubicBezTo>
                    <a:pt x="142" y="9"/>
                    <a:pt x="142" y="9"/>
                    <a:pt x="142" y="9"/>
                  </a:cubicBezTo>
                  <a:cubicBezTo>
                    <a:pt x="130" y="11"/>
                    <a:pt x="130" y="11"/>
                    <a:pt x="130" y="11"/>
                  </a:cubicBezTo>
                  <a:cubicBezTo>
                    <a:pt x="124" y="13"/>
                    <a:pt x="119" y="14"/>
                    <a:pt x="114" y="14"/>
                  </a:cubicBezTo>
                  <a:cubicBezTo>
                    <a:pt x="101" y="11"/>
                    <a:pt x="101" y="11"/>
                    <a:pt x="101" y="11"/>
                  </a:cubicBezTo>
                  <a:cubicBezTo>
                    <a:pt x="101" y="7"/>
                    <a:pt x="101" y="7"/>
                    <a:pt x="101" y="7"/>
                  </a:cubicBezTo>
                  <a:cubicBezTo>
                    <a:pt x="99" y="7"/>
                    <a:pt x="99" y="7"/>
                    <a:pt x="99" y="7"/>
                  </a:cubicBezTo>
                  <a:cubicBezTo>
                    <a:pt x="96" y="5"/>
                    <a:pt x="96" y="5"/>
                    <a:pt x="96" y="5"/>
                  </a:cubicBezTo>
                  <a:cubicBezTo>
                    <a:pt x="95" y="3"/>
                    <a:pt x="95" y="3"/>
                    <a:pt x="95" y="3"/>
                  </a:cubicBezTo>
                  <a:cubicBezTo>
                    <a:pt x="95" y="3"/>
                    <a:pt x="95" y="3"/>
                    <a:pt x="95" y="3"/>
                  </a:cubicBezTo>
                  <a:cubicBezTo>
                    <a:pt x="95" y="3"/>
                    <a:pt x="95" y="3"/>
                    <a:pt x="95" y="3"/>
                  </a:cubicBezTo>
                  <a:cubicBezTo>
                    <a:pt x="95" y="3"/>
                    <a:pt x="95" y="3"/>
                    <a:pt x="95" y="3"/>
                  </a:cubicBezTo>
                  <a:cubicBezTo>
                    <a:pt x="95" y="3"/>
                    <a:pt x="95" y="3"/>
                    <a:pt x="95" y="3"/>
                  </a:cubicBezTo>
                  <a:cubicBezTo>
                    <a:pt x="94" y="1"/>
                    <a:pt x="94" y="1"/>
                    <a:pt x="94" y="1"/>
                  </a:cubicBezTo>
                  <a:cubicBezTo>
                    <a:pt x="94" y="1"/>
                    <a:pt x="94" y="1"/>
                    <a:pt x="94" y="1"/>
                  </a:cubicBezTo>
                  <a:cubicBezTo>
                    <a:pt x="94" y="0"/>
                    <a:pt x="94" y="0"/>
                    <a:pt x="94" y="0"/>
                  </a:cubicBezTo>
                  <a:cubicBezTo>
                    <a:pt x="94" y="0"/>
                    <a:pt x="94" y="0"/>
                    <a:pt x="94" y="0"/>
                  </a:cubicBezTo>
                  <a:cubicBezTo>
                    <a:pt x="93" y="11"/>
                    <a:pt x="93" y="11"/>
                    <a:pt x="93" y="11"/>
                  </a:cubicBezTo>
                  <a:cubicBezTo>
                    <a:pt x="92" y="14"/>
                    <a:pt x="92" y="14"/>
                    <a:pt x="92" y="14"/>
                  </a:cubicBezTo>
                  <a:cubicBezTo>
                    <a:pt x="92" y="16"/>
                    <a:pt x="91" y="17"/>
                    <a:pt x="92" y="18"/>
                  </a:cubicBezTo>
                  <a:cubicBezTo>
                    <a:pt x="94" y="21"/>
                    <a:pt x="93" y="24"/>
                    <a:pt x="91" y="27"/>
                  </a:cubicBezTo>
                  <a:cubicBezTo>
                    <a:pt x="93" y="34"/>
                    <a:pt x="93" y="34"/>
                    <a:pt x="93" y="34"/>
                  </a:cubicBezTo>
                  <a:cubicBezTo>
                    <a:pt x="92" y="34"/>
                    <a:pt x="92" y="34"/>
                    <a:pt x="92" y="34"/>
                  </a:cubicBezTo>
                  <a:cubicBezTo>
                    <a:pt x="92" y="35"/>
                    <a:pt x="92" y="35"/>
                    <a:pt x="92" y="35"/>
                  </a:cubicBezTo>
                  <a:cubicBezTo>
                    <a:pt x="87" y="39"/>
                    <a:pt x="87" y="39"/>
                    <a:pt x="87" y="39"/>
                  </a:cubicBezTo>
                  <a:cubicBezTo>
                    <a:pt x="87" y="48"/>
                    <a:pt x="87" y="48"/>
                    <a:pt x="87" y="48"/>
                  </a:cubicBezTo>
                  <a:cubicBezTo>
                    <a:pt x="86" y="49"/>
                    <a:pt x="86" y="49"/>
                    <a:pt x="86" y="49"/>
                  </a:cubicBezTo>
                  <a:cubicBezTo>
                    <a:pt x="77" y="53"/>
                    <a:pt x="71" y="55"/>
                    <a:pt x="67" y="55"/>
                  </a:cubicBezTo>
                  <a:cubicBezTo>
                    <a:pt x="50" y="53"/>
                    <a:pt x="50" y="53"/>
                    <a:pt x="50" y="53"/>
                  </a:cubicBezTo>
                  <a:cubicBezTo>
                    <a:pt x="42" y="60"/>
                    <a:pt x="42" y="60"/>
                    <a:pt x="42" y="60"/>
                  </a:cubicBez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35"/>
            <p:cNvSpPr>
              <a:spLocks/>
            </p:cNvSpPr>
            <p:nvPr/>
          </p:nvSpPr>
          <p:spPr bwMode="auto">
            <a:xfrm>
              <a:off x="7271582" y="5039471"/>
              <a:ext cx="198438" cy="481013"/>
            </a:xfrm>
            <a:custGeom>
              <a:avLst/>
              <a:gdLst>
                <a:gd name="T0" fmla="*/ 40 w 53"/>
                <a:gd name="T1" fmla="*/ 0 h 128"/>
                <a:gd name="T2" fmla="*/ 12 w 53"/>
                <a:gd name="T3" fmla="*/ 35 h 128"/>
                <a:gd name="T4" fmla="*/ 0 w 53"/>
                <a:gd name="T5" fmla="*/ 54 h 128"/>
                <a:gd name="T6" fmla="*/ 3 w 53"/>
                <a:gd name="T7" fmla="*/ 76 h 128"/>
                <a:gd name="T8" fmla="*/ 3 w 53"/>
                <a:gd name="T9" fmla="*/ 77 h 128"/>
                <a:gd name="T10" fmla="*/ 3 w 53"/>
                <a:gd name="T11" fmla="*/ 77 h 128"/>
                <a:gd name="T12" fmla="*/ 1 w 53"/>
                <a:gd name="T13" fmla="*/ 92 h 128"/>
                <a:gd name="T14" fmla="*/ 2 w 53"/>
                <a:gd name="T15" fmla="*/ 101 h 128"/>
                <a:gd name="T16" fmla="*/ 18 w 53"/>
                <a:gd name="T17" fmla="*/ 112 h 128"/>
                <a:gd name="T18" fmla="*/ 18 w 53"/>
                <a:gd name="T19" fmla="*/ 112 h 128"/>
                <a:gd name="T20" fmla="*/ 19 w 53"/>
                <a:gd name="T21" fmla="*/ 112 h 128"/>
                <a:gd name="T22" fmla="*/ 19 w 53"/>
                <a:gd name="T23" fmla="*/ 113 h 128"/>
                <a:gd name="T24" fmla="*/ 19 w 53"/>
                <a:gd name="T25" fmla="*/ 113 h 128"/>
                <a:gd name="T26" fmla="*/ 25 w 53"/>
                <a:gd name="T27" fmla="*/ 124 h 128"/>
                <a:gd name="T28" fmla="*/ 31 w 53"/>
                <a:gd name="T29" fmla="*/ 128 h 128"/>
                <a:gd name="T30" fmla="*/ 33 w 53"/>
                <a:gd name="T31" fmla="*/ 102 h 128"/>
                <a:gd name="T32" fmla="*/ 33 w 53"/>
                <a:gd name="T33" fmla="*/ 101 h 128"/>
                <a:gd name="T34" fmla="*/ 45 w 53"/>
                <a:gd name="T35" fmla="*/ 73 h 128"/>
                <a:gd name="T36" fmla="*/ 49 w 53"/>
                <a:gd name="T37" fmla="*/ 40 h 128"/>
                <a:gd name="T38" fmla="*/ 49 w 53"/>
                <a:gd name="T39" fmla="*/ 39 h 128"/>
                <a:gd name="T40" fmla="*/ 49 w 53"/>
                <a:gd name="T41" fmla="*/ 39 h 128"/>
                <a:gd name="T42" fmla="*/ 53 w 53"/>
                <a:gd name="T43" fmla="*/ 30 h 128"/>
                <a:gd name="T44" fmla="*/ 50 w 53"/>
                <a:gd name="T45" fmla="*/ 22 h 128"/>
                <a:gd name="T46" fmla="*/ 50 w 53"/>
                <a:gd name="T47" fmla="*/ 22 h 128"/>
                <a:gd name="T48" fmla="*/ 49 w 53"/>
                <a:gd name="T49" fmla="*/ 22 h 128"/>
                <a:gd name="T50" fmla="*/ 49 w 53"/>
                <a:gd name="T51" fmla="*/ 12 h 128"/>
                <a:gd name="T52" fmla="*/ 49 w 53"/>
                <a:gd name="T53" fmla="*/ 11 h 128"/>
                <a:gd name="T54" fmla="*/ 49 w 53"/>
                <a:gd name="T55" fmla="*/ 11 h 128"/>
                <a:gd name="T56" fmla="*/ 51 w 53"/>
                <a:gd name="T57" fmla="*/ 8 h 128"/>
                <a:gd name="T58" fmla="*/ 53 w 53"/>
                <a:gd name="T59" fmla="*/ 6 h 128"/>
                <a:gd name="T60" fmla="*/ 40 w 53"/>
                <a:gd name="T6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 h="128">
                  <a:moveTo>
                    <a:pt x="40" y="0"/>
                  </a:moveTo>
                  <a:cubicBezTo>
                    <a:pt x="27" y="9"/>
                    <a:pt x="18" y="21"/>
                    <a:pt x="12" y="35"/>
                  </a:cubicBezTo>
                  <a:cubicBezTo>
                    <a:pt x="7" y="47"/>
                    <a:pt x="3" y="53"/>
                    <a:pt x="0" y="54"/>
                  </a:cubicBezTo>
                  <a:cubicBezTo>
                    <a:pt x="3" y="76"/>
                    <a:pt x="3" y="76"/>
                    <a:pt x="3" y="76"/>
                  </a:cubicBezTo>
                  <a:cubicBezTo>
                    <a:pt x="3" y="77"/>
                    <a:pt x="3" y="77"/>
                    <a:pt x="3" y="77"/>
                  </a:cubicBezTo>
                  <a:cubicBezTo>
                    <a:pt x="3" y="77"/>
                    <a:pt x="3" y="77"/>
                    <a:pt x="3" y="77"/>
                  </a:cubicBezTo>
                  <a:cubicBezTo>
                    <a:pt x="1" y="92"/>
                    <a:pt x="1" y="92"/>
                    <a:pt x="1" y="92"/>
                  </a:cubicBezTo>
                  <a:cubicBezTo>
                    <a:pt x="0" y="97"/>
                    <a:pt x="1" y="100"/>
                    <a:pt x="2" y="101"/>
                  </a:cubicBezTo>
                  <a:cubicBezTo>
                    <a:pt x="18" y="112"/>
                    <a:pt x="18" y="112"/>
                    <a:pt x="18" y="112"/>
                  </a:cubicBezTo>
                  <a:cubicBezTo>
                    <a:pt x="18" y="112"/>
                    <a:pt x="18" y="112"/>
                    <a:pt x="18" y="112"/>
                  </a:cubicBezTo>
                  <a:cubicBezTo>
                    <a:pt x="19" y="112"/>
                    <a:pt x="19" y="112"/>
                    <a:pt x="19" y="112"/>
                  </a:cubicBezTo>
                  <a:cubicBezTo>
                    <a:pt x="19" y="113"/>
                    <a:pt x="19" y="113"/>
                    <a:pt x="19" y="113"/>
                  </a:cubicBezTo>
                  <a:cubicBezTo>
                    <a:pt x="19" y="113"/>
                    <a:pt x="19" y="113"/>
                    <a:pt x="19" y="113"/>
                  </a:cubicBezTo>
                  <a:cubicBezTo>
                    <a:pt x="20" y="116"/>
                    <a:pt x="22" y="120"/>
                    <a:pt x="25" y="124"/>
                  </a:cubicBezTo>
                  <a:cubicBezTo>
                    <a:pt x="27" y="126"/>
                    <a:pt x="29" y="127"/>
                    <a:pt x="31" y="128"/>
                  </a:cubicBezTo>
                  <a:cubicBezTo>
                    <a:pt x="33" y="102"/>
                    <a:pt x="33" y="102"/>
                    <a:pt x="33" y="102"/>
                  </a:cubicBezTo>
                  <a:cubicBezTo>
                    <a:pt x="33" y="101"/>
                    <a:pt x="33" y="101"/>
                    <a:pt x="33" y="101"/>
                  </a:cubicBezTo>
                  <a:cubicBezTo>
                    <a:pt x="45" y="73"/>
                    <a:pt x="45" y="73"/>
                    <a:pt x="45" y="73"/>
                  </a:cubicBezTo>
                  <a:cubicBezTo>
                    <a:pt x="49" y="40"/>
                    <a:pt x="49" y="40"/>
                    <a:pt x="49" y="40"/>
                  </a:cubicBezTo>
                  <a:cubicBezTo>
                    <a:pt x="49" y="39"/>
                    <a:pt x="49" y="39"/>
                    <a:pt x="49" y="39"/>
                  </a:cubicBezTo>
                  <a:cubicBezTo>
                    <a:pt x="49" y="39"/>
                    <a:pt x="49" y="39"/>
                    <a:pt x="49" y="39"/>
                  </a:cubicBezTo>
                  <a:cubicBezTo>
                    <a:pt x="53" y="30"/>
                    <a:pt x="53" y="30"/>
                    <a:pt x="53" y="30"/>
                  </a:cubicBezTo>
                  <a:cubicBezTo>
                    <a:pt x="50" y="22"/>
                    <a:pt x="50" y="22"/>
                    <a:pt x="50" y="22"/>
                  </a:cubicBezTo>
                  <a:cubicBezTo>
                    <a:pt x="50" y="22"/>
                    <a:pt x="50" y="22"/>
                    <a:pt x="50" y="22"/>
                  </a:cubicBezTo>
                  <a:cubicBezTo>
                    <a:pt x="49" y="22"/>
                    <a:pt x="49" y="22"/>
                    <a:pt x="49" y="22"/>
                  </a:cubicBezTo>
                  <a:cubicBezTo>
                    <a:pt x="49" y="12"/>
                    <a:pt x="49" y="12"/>
                    <a:pt x="49" y="12"/>
                  </a:cubicBezTo>
                  <a:cubicBezTo>
                    <a:pt x="49" y="11"/>
                    <a:pt x="49" y="11"/>
                    <a:pt x="49" y="11"/>
                  </a:cubicBezTo>
                  <a:cubicBezTo>
                    <a:pt x="49" y="11"/>
                    <a:pt x="49" y="11"/>
                    <a:pt x="49" y="11"/>
                  </a:cubicBezTo>
                  <a:cubicBezTo>
                    <a:pt x="51" y="8"/>
                    <a:pt x="51" y="8"/>
                    <a:pt x="51" y="8"/>
                  </a:cubicBezTo>
                  <a:cubicBezTo>
                    <a:pt x="53" y="6"/>
                    <a:pt x="53" y="6"/>
                    <a:pt x="53" y="6"/>
                  </a:cubicBezTo>
                  <a:lnTo>
                    <a:pt x="40" y="0"/>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36"/>
            <p:cNvSpPr>
              <a:spLocks/>
            </p:cNvSpPr>
            <p:nvPr/>
          </p:nvSpPr>
          <p:spPr bwMode="auto">
            <a:xfrm>
              <a:off x="5801557" y="5891959"/>
              <a:ext cx="309563" cy="263525"/>
            </a:xfrm>
            <a:custGeom>
              <a:avLst/>
              <a:gdLst>
                <a:gd name="T0" fmla="*/ 37 w 82"/>
                <a:gd name="T1" fmla="*/ 7 h 70"/>
                <a:gd name="T2" fmla="*/ 36 w 82"/>
                <a:gd name="T3" fmla="*/ 9 h 70"/>
                <a:gd name="T4" fmla="*/ 36 w 82"/>
                <a:gd name="T5" fmla="*/ 9 h 70"/>
                <a:gd name="T6" fmla="*/ 35 w 82"/>
                <a:gd name="T7" fmla="*/ 10 h 70"/>
                <a:gd name="T8" fmla="*/ 19 w 82"/>
                <a:gd name="T9" fmla="*/ 14 h 70"/>
                <a:gd name="T10" fmla="*/ 20 w 82"/>
                <a:gd name="T11" fmla="*/ 16 h 70"/>
                <a:gd name="T12" fmla="*/ 25 w 82"/>
                <a:gd name="T13" fmla="*/ 22 h 70"/>
                <a:gd name="T14" fmla="*/ 23 w 82"/>
                <a:gd name="T15" fmla="*/ 23 h 70"/>
                <a:gd name="T16" fmla="*/ 16 w 82"/>
                <a:gd name="T17" fmla="*/ 27 h 70"/>
                <a:gd name="T18" fmla="*/ 4 w 82"/>
                <a:gd name="T19" fmla="*/ 36 h 70"/>
                <a:gd name="T20" fmla="*/ 6 w 82"/>
                <a:gd name="T21" fmla="*/ 63 h 70"/>
                <a:gd name="T22" fmla="*/ 18 w 82"/>
                <a:gd name="T23" fmla="*/ 64 h 70"/>
                <a:gd name="T24" fmla="*/ 19 w 82"/>
                <a:gd name="T25" fmla="*/ 64 h 70"/>
                <a:gd name="T26" fmla="*/ 19 w 82"/>
                <a:gd name="T27" fmla="*/ 64 h 70"/>
                <a:gd name="T28" fmla="*/ 31 w 82"/>
                <a:gd name="T29" fmla="*/ 70 h 70"/>
                <a:gd name="T30" fmla="*/ 44 w 82"/>
                <a:gd name="T31" fmla="*/ 68 h 70"/>
                <a:gd name="T32" fmla="*/ 62 w 82"/>
                <a:gd name="T33" fmla="*/ 53 h 70"/>
                <a:gd name="T34" fmla="*/ 63 w 82"/>
                <a:gd name="T35" fmla="*/ 53 h 70"/>
                <a:gd name="T36" fmla="*/ 64 w 82"/>
                <a:gd name="T37" fmla="*/ 52 h 70"/>
                <a:gd name="T38" fmla="*/ 69 w 82"/>
                <a:gd name="T39" fmla="*/ 50 h 70"/>
                <a:gd name="T40" fmla="*/ 68 w 82"/>
                <a:gd name="T41" fmla="*/ 33 h 70"/>
                <a:gd name="T42" fmla="*/ 68 w 82"/>
                <a:gd name="T43" fmla="*/ 33 h 70"/>
                <a:gd name="T44" fmla="*/ 75 w 82"/>
                <a:gd name="T45" fmla="*/ 22 h 70"/>
                <a:gd name="T46" fmla="*/ 75 w 82"/>
                <a:gd name="T47" fmla="*/ 22 h 70"/>
                <a:gd name="T48" fmla="*/ 75 w 82"/>
                <a:gd name="T49" fmla="*/ 22 h 70"/>
                <a:gd name="T50" fmla="*/ 81 w 82"/>
                <a:gd name="T51" fmla="*/ 17 h 70"/>
                <a:gd name="T52" fmla="*/ 79 w 82"/>
                <a:gd name="T53" fmla="*/ 5 h 70"/>
                <a:gd name="T54" fmla="*/ 74 w 82"/>
                <a:gd name="T55" fmla="*/ 0 h 70"/>
                <a:gd name="T56" fmla="*/ 74 w 82"/>
                <a:gd name="T57" fmla="*/ 6 h 70"/>
                <a:gd name="T58" fmla="*/ 64 w 82"/>
                <a:gd name="T59" fmla="*/ 4 h 70"/>
                <a:gd name="T60" fmla="*/ 59 w 82"/>
                <a:gd name="T61" fmla="*/ 7 h 70"/>
                <a:gd name="T62" fmla="*/ 58 w 82"/>
                <a:gd name="T63" fmla="*/ 7 h 70"/>
                <a:gd name="T64" fmla="*/ 58 w 82"/>
                <a:gd name="T65" fmla="*/ 7 h 70"/>
                <a:gd name="T66" fmla="*/ 37 w 82"/>
                <a:gd name="T67"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70">
                  <a:moveTo>
                    <a:pt x="37" y="7"/>
                  </a:moveTo>
                  <a:cubicBezTo>
                    <a:pt x="36" y="9"/>
                    <a:pt x="36" y="9"/>
                    <a:pt x="36" y="9"/>
                  </a:cubicBezTo>
                  <a:cubicBezTo>
                    <a:pt x="36" y="9"/>
                    <a:pt x="36" y="9"/>
                    <a:pt x="36" y="9"/>
                  </a:cubicBezTo>
                  <a:cubicBezTo>
                    <a:pt x="35" y="10"/>
                    <a:pt x="35" y="10"/>
                    <a:pt x="35" y="10"/>
                  </a:cubicBezTo>
                  <a:cubicBezTo>
                    <a:pt x="19" y="14"/>
                    <a:pt x="19" y="14"/>
                    <a:pt x="19" y="14"/>
                  </a:cubicBezTo>
                  <a:cubicBezTo>
                    <a:pt x="20" y="16"/>
                    <a:pt x="20" y="16"/>
                    <a:pt x="20" y="16"/>
                  </a:cubicBezTo>
                  <a:cubicBezTo>
                    <a:pt x="25" y="22"/>
                    <a:pt x="25" y="22"/>
                    <a:pt x="25" y="22"/>
                  </a:cubicBezTo>
                  <a:cubicBezTo>
                    <a:pt x="24" y="22"/>
                    <a:pt x="24" y="23"/>
                    <a:pt x="23" y="23"/>
                  </a:cubicBezTo>
                  <a:cubicBezTo>
                    <a:pt x="16" y="27"/>
                    <a:pt x="16" y="27"/>
                    <a:pt x="16" y="27"/>
                  </a:cubicBezTo>
                  <a:cubicBezTo>
                    <a:pt x="4" y="36"/>
                    <a:pt x="4" y="36"/>
                    <a:pt x="4" y="36"/>
                  </a:cubicBezTo>
                  <a:cubicBezTo>
                    <a:pt x="0" y="41"/>
                    <a:pt x="0" y="49"/>
                    <a:pt x="6" y="63"/>
                  </a:cubicBezTo>
                  <a:cubicBezTo>
                    <a:pt x="18" y="64"/>
                    <a:pt x="18" y="64"/>
                    <a:pt x="18" y="64"/>
                  </a:cubicBezTo>
                  <a:cubicBezTo>
                    <a:pt x="19" y="64"/>
                    <a:pt x="19" y="64"/>
                    <a:pt x="19" y="64"/>
                  </a:cubicBezTo>
                  <a:cubicBezTo>
                    <a:pt x="19" y="64"/>
                    <a:pt x="19" y="64"/>
                    <a:pt x="19" y="64"/>
                  </a:cubicBezTo>
                  <a:cubicBezTo>
                    <a:pt x="31" y="70"/>
                    <a:pt x="31" y="70"/>
                    <a:pt x="31" y="70"/>
                  </a:cubicBezTo>
                  <a:cubicBezTo>
                    <a:pt x="44" y="68"/>
                    <a:pt x="44" y="68"/>
                    <a:pt x="44" y="68"/>
                  </a:cubicBezTo>
                  <a:cubicBezTo>
                    <a:pt x="49" y="67"/>
                    <a:pt x="55" y="62"/>
                    <a:pt x="62" y="53"/>
                  </a:cubicBezTo>
                  <a:cubicBezTo>
                    <a:pt x="63" y="53"/>
                    <a:pt x="63" y="53"/>
                    <a:pt x="63" y="53"/>
                  </a:cubicBezTo>
                  <a:cubicBezTo>
                    <a:pt x="64" y="52"/>
                    <a:pt x="64" y="52"/>
                    <a:pt x="64" y="52"/>
                  </a:cubicBezTo>
                  <a:cubicBezTo>
                    <a:pt x="69" y="50"/>
                    <a:pt x="69" y="50"/>
                    <a:pt x="69" y="50"/>
                  </a:cubicBezTo>
                  <a:cubicBezTo>
                    <a:pt x="68" y="33"/>
                    <a:pt x="68" y="33"/>
                    <a:pt x="68" y="33"/>
                  </a:cubicBezTo>
                  <a:cubicBezTo>
                    <a:pt x="68" y="33"/>
                    <a:pt x="68" y="33"/>
                    <a:pt x="68" y="33"/>
                  </a:cubicBezTo>
                  <a:cubicBezTo>
                    <a:pt x="75" y="22"/>
                    <a:pt x="75" y="22"/>
                    <a:pt x="75" y="22"/>
                  </a:cubicBezTo>
                  <a:cubicBezTo>
                    <a:pt x="75" y="22"/>
                    <a:pt x="75" y="22"/>
                    <a:pt x="75" y="22"/>
                  </a:cubicBezTo>
                  <a:cubicBezTo>
                    <a:pt x="75" y="22"/>
                    <a:pt x="75" y="22"/>
                    <a:pt x="75" y="22"/>
                  </a:cubicBezTo>
                  <a:cubicBezTo>
                    <a:pt x="81" y="17"/>
                    <a:pt x="81" y="17"/>
                    <a:pt x="81" y="17"/>
                  </a:cubicBezTo>
                  <a:cubicBezTo>
                    <a:pt x="82" y="13"/>
                    <a:pt x="81" y="8"/>
                    <a:pt x="79" y="5"/>
                  </a:cubicBezTo>
                  <a:cubicBezTo>
                    <a:pt x="78" y="1"/>
                    <a:pt x="76" y="0"/>
                    <a:pt x="74" y="0"/>
                  </a:cubicBezTo>
                  <a:cubicBezTo>
                    <a:pt x="74" y="6"/>
                    <a:pt x="74" y="6"/>
                    <a:pt x="74" y="6"/>
                  </a:cubicBezTo>
                  <a:cubicBezTo>
                    <a:pt x="64" y="4"/>
                    <a:pt x="64" y="4"/>
                    <a:pt x="64" y="4"/>
                  </a:cubicBezTo>
                  <a:cubicBezTo>
                    <a:pt x="59" y="7"/>
                    <a:pt x="59" y="7"/>
                    <a:pt x="59" y="7"/>
                  </a:cubicBezTo>
                  <a:cubicBezTo>
                    <a:pt x="58" y="7"/>
                    <a:pt x="58" y="7"/>
                    <a:pt x="58" y="7"/>
                  </a:cubicBezTo>
                  <a:cubicBezTo>
                    <a:pt x="58" y="7"/>
                    <a:pt x="58" y="7"/>
                    <a:pt x="58" y="7"/>
                  </a:cubicBezTo>
                  <a:lnTo>
                    <a:pt x="37" y="7"/>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8"/>
            <p:cNvSpPr>
              <a:spLocks/>
            </p:cNvSpPr>
            <p:nvPr/>
          </p:nvSpPr>
          <p:spPr bwMode="auto">
            <a:xfrm>
              <a:off x="1964569" y="1702546"/>
              <a:ext cx="2451100" cy="1852613"/>
            </a:xfrm>
            <a:custGeom>
              <a:avLst/>
              <a:gdLst>
                <a:gd name="T0" fmla="*/ 639 w 652"/>
                <a:gd name="T1" fmla="*/ 228 h 493"/>
                <a:gd name="T2" fmla="*/ 612 w 652"/>
                <a:gd name="T3" fmla="*/ 204 h 493"/>
                <a:gd name="T4" fmla="*/ 596 w 652"/>
                <a:gd name="T5" fmla="*/ 184 h 493"/>
                <a:gd name="T6" fmla="*/ 520 w 652"/>
                <a:gd name="T7" fmla="*/ 166 h 493"/>
                <a:gd name="T8" fmla="*/ 524 w 652"/>
                <a:gd name="T9" fmla="*/ 90 h 493"/>
                <a:gd name="T10" fmla="*/ 470 w 652"/>
                <a:gd name="T11" fmla="*/ 25 h 493"/>
                <a:gd name="T12" fmla="*/ 443 w 652"/>
                <a:gd name="T13" fmla="*/ 7 h 493"/>
                <a:gd name="T14" fmla="*/ 401 w 652"/>
                <a:gd name="T15" fmla="*/ 61 h 493"/>
                <a:gd name="T16" fmla="*/ 309 w 652"/>
                <a:gd name="T17" fmla="*/ 112 h 493"/>
                <a:gd name="T18" fmla="*/ 291 w 652"/>
                <a:gd name="T19" fmla="*/ 115 h 493"/>
                <a:gd name="T20" fmla="*/ 237 w 652"/>
                <a:gd name="T21" fmla="*/ 110 h 493"/>
                <a:gd name="T22" fmla="*/ 245 w 652"/>
                <a:gd name="T23" fmla="*/ 168 h 493"/>
                <a:gd name="T24" fmla="*/ 234 w 652"/>
                <a:gd name="T25" fmla="*/ 198 h 493"/>
                <a:gd name="T26" fmla="*/ 226 w 652"/>
                <a:gd name="T27" fmla="*/ 196 h 493"/>
                <a:gd name="T28" fmla="*/ 202 w 652"/>
                <a:gd name="T29" fmla="*/ 224 h 493"/>
                <a:gd name="T30" fmla="*/ 165 w 652"/>
                <a:gd name="T31" fmla="*/ 234 h 493"/>
                <a:gd name="T32" fmla="*/ 92 w 652"/>
                <a:gd name="T33" fmla="*/ 253 h 493"/>
                <a:gd name="T34" fmla="*/ 53 w 652"/>
                <a:gd name="T35" fmla="*/ 247 h 493"/>
                <a:gd name="T36" fmla="*/ 33 w 652"/>
                <a:gd name="T37" fmla="*/ 240 h 493"/>
                <a:gd name="T38" fmla="*/ 5 w 652"/>
                <a:gd name="T39" fmla="*/ 284 h 493"/>
                <a:gd name="T40" fmla="*/ 27 w 652"/>
                <a:gd name="T41" fmla="*/ 303 h 493"/>
                <a:gd name="T42" fmla="*/ 21 w 652"/>
                <a:gd name="T43" fmla="*/ 356 h 493"/>
                <a:gd name="T44" fmla="*/ 21 w 652"/>
                <a:gd name="T45" fmla="*/ 367 h 493"/>
                <a:gd name="T46" fmla="*/ 60 w 652"/>
                <a:gd name="T47" fmla="*/ 417 h 493"/>
                <a:gd name="T48" fmla="*/ 85 w 652"/>
                <a:gd name="T49" fmla="*/ 443 h 493"/>
                <a:gd name="T50" fmla="*/ 105 w 652"/>
                <a:gd name="T51" fmla="*/ 490 h 493"/>
                <a:gd name="T52" fmla="*/ 130 w 652"/>
                <a:gd name="T53" fmla="*/ 493 h 493"/>
                <a:gd name="T54" fmla="*/ 145 w 652"/>
                <a:gd name="T55" fmla="*/ 466 h 493"/>
                <a:gd name="T56" fmla="*/ 165 w 652"/>
                <a:gd name="T57" fmla="*/ 468 h 493"/>
                <a:gd name="T58" fmla="*/ 230 w 652"/>
                <a:gd name="T59" fmla="*/ 465 h 493"/>
                <a:gd name="T60" fmla="*/ 251 w 652"/>
                <a:gd name="T61" fmla="*/ 480 h 493"/>
                <a:gd name="T62" fmla="*/ 285 w 652"/>
                <a:gd name="T63" fmla="*/ 480 h 493"/>
                <a:gd name="T64" fmla="*/ 360 w 652"/>
                <a:gd name="T65" fmla="*/ 470 h 493"/>
                <a:gd name="T66" fmla="*/ 413 w 652"/>
                <a:gd name="T67" fmla="*/ 472 h 493"/>
                <a:gd name="T68" fmla="*/ 446 w 652"/>
                <a:gd name="T69" fmla="*/ 484 h 493"/>
                <a:gd name="T70" fmla="*/ 473 w 652"/>
                <a:gd name="T71" fmla="*/ 491 h 493"/>
                <a:gd name="T72" fmla="*/ 469 w 652"/>
                <a:gd name="T73" fmla="*/ 470 h 493"/>
                <a:gd name="T74" fmla="*/ 477 w 652"/>
                <a:gd name="T75" fmla="*/ 460 h 493"/>
                <a:gd name="T76" fmla="*/ 479 w 652"/>
                <a:gd name="T77" fmla="*/ 446 h 493"/>
                <a:gd name="T78" fmla="*/ 461 w 652"/>
                <a:gd name="T79" fmla="*/ 428 h 493"/>
                <a:gd name="T80" fmla="*/ 462 w 652"/>
                <a:gd name="T81" fmla="*/ 414 h 493"/>
                <a:gd name="T82" fmla="*/ 494 w 652"/>
                <a:gd name="T83" fmla="*/ 396 h 493"/>
                <a:gd name="T84" fmla="*/ 527 w 652"/>
                <a:gd name="T85" fmla="*/ 390 h 493"/>
                <a:gd name="T86" fmla="*/ 544 w 652"/>
                <a:gd name="T87" fmla="*/ 375 h 493"/>
                <a:gd name="T88" fmla="*/ 545 w 652"/>
                <a:gd name="T89" fmla="*/ 367 h 493"/>
                <a:gd name="T90" fmla="*/ 547 w 652"/>
                <a:gd name="T91" fmla="*/ 343 h 493"/>
                <a:gd name="T92" fmla="*/ 585 w 652"/>
                <a:gd name="T93" fmla="*/ 314 h 493"/>
                <a:gd name="T94" fmla="*/ 603 w 652"/>
                <a:gd name="T95" fmla="*/ 302 h 493"/>
                <a:gd name="T96" fmla="*/ 635 w 652"/>
                <a:gd name="T97" fmla="*/ 294 h 493"/>
                <a:gd name="T98" fmla="*/ 648 w 652"/>
                <a:gd name="T99" fmla="*/ 281 h 493"/>
                <a:gd name="T100" fmla="*/ 651 w 652"/>
                <a:gd name="T101" fmla="*/ 266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2" h="493">
                  <a:moveTo>
                    <a:pt x="651" y="265"/>
                  </a:moveTo>
                  <a:cubicBezTo>
                    <a:pt x="652" y="265"/>
                    <a:pt x="652" y="265"/>
                    <a:pt x="652" y="265"/>
                  </a:cubicBezTo>
                  <a:cubicBezTo>
                    <a:pt x="652" y="265"/>
                    <a:pt x="652" y="265"/>
                    <a:pt x="652" y="265"/>
                  </a:cubicBezTo>
                  <a:cubicBezTo>
                    <a:pt x="652" y="264"/>
                    <a:pt x="652" y="264"/>
                    <a:pt x="652" y="264"/>
                  </a:cubicBezTo>
                  <a:cubicBezTo>
                    <a:pt x="639" y="228"/>
                    <a:pt x="639" y="228"/>
                    <a:pt x="639" y="228"/>
                  </a:cubicBezTo>
                  <a:cubicBezTo>
                    <a:pt x="631" y="222"/>
                    <a:pt x="631" y="222"/>
                    <a:pt x="631" y="222"/>
                  </a:cubicBezTo>
                  <a:cubicBezTo>
                    <a:pt x="631" y="221"/>
                    <a:pt x="631" y="221"/>
                    <a:pt x="631" y="221"/>
                  </a:cubicBezTo>
                  <a:cubicBezTo>
                    <a:pt x="629" y="206"/>
                    <a:pt x="629" y="206"/>
                    <a:pt x="629" y="206"/>
                  </a:cubicBezTo>
                  <a:cubicBezTo>
                    <a:pt x="613" y="204"/>
                    <a:pt x="613" y="204"/>
                    <a:pt x="613" y="204"/>
                  </a:cubicBezTo>
                  <a:cubicBezTo>
                    <a:pt x="612" y="204"/>
                    <a:pt x="612" y="204"/>
                    <a:pt x="612" y="204"/>
                  </a:cubicBezTo>
                  <a:cubicBezTo>
                    <a:pt x="611" y="204"/>
                    <a:pt x="611" y="204"/>
                    <a:pt x="611" y="204"/>
                  </a:cubicBezTo>
                  <a:cubicBezTo>
                    <a:pt x="611" y="203"/>
                    <a:pt x="611" y="203"/>
                    <a:pt x="611" y="203"/>
                  </a:cubicBezTo>
                  <a:cubicBezTo>
                    <a:pt x="611" y="202"/>
                    <a:pt x="611" y="202"/>
                    <a:pt x="611" y="202"/>
                  </a:cubicBezTo>
                  <a:cubicBezTo>
                    <a:pt x="611" y="202"/>
                    <a:pt x="611" y="202"/>
                    <a:pt x="611" y="202"/>
                  </a:cubicBezTo>
                  <a:cubicBezTo>
                    <a:pt x="609" y="196"/>
                    <a:pt x="604" y="190"/>
                    <a:pt x="596" y="184"/>
                  </a:cubicBezTo>
                  <a:cubicBezTo>
                    <a:pt x="591" y="180"/>
                    <a:pt x="587" y="178"/>
                    <a:pt x="583" y="177"/>
                  </a:cubicBezTo>
                  <a:cubicBezTo>
                    <a:pt x="581" y="176"/>
                    <a:pt x="578" y="174"/>
                    <a:pt x="576" y="173"/>
                  </a:cubicBezTo>
                  <a:cubicBezTo>
                    <a:pt x="571" y="169"/>
                    <a:pt x="553" y="166"/>
                    <a:pt x="521" y="166"/>
                  </a:cubicBezTo>
                  <a:cubicBezTo>
                    <a:pt x="520" y="166"/>
                    <a:pt x="520" y="166"/>
                    <a:pt x="520" y="166"/>
                  </a:cubicBezTo>
                  <a:cubicBezTo>
                    <a:pt x="520" y="166"/>
                    <a:pt x="520" y="166"/>
                    <a:pt x="520" y="166"/>
                  </a:cubicBezTo>
                  <a:cubicBezTo>
                    <a:pt x="516" y="160"/>
                    <a:pt x="516" y="160"/>
                    <a:pt x="516" y="160"/>
                  </a:cubicBezTo>
                  <a:cubicBezTo>
                    <a:pt x="515" y="156"/>
                    <a:pt x="513" y="153"/>
                    <a:pt x="513" y="150"/>
                  </a:cubicBezTo>
                  <a:cubicBezTo>
                    <a:pt x="513" y="145"/>
                    <a:pt x="518" y="131"/>
                    <a:pt x="529" y="107"/>
                  </a:cubicBezTo>
                  <a:cubicBezTo>
                    <a:pt x="524" y="90"/>
                    <a:pt x="524" y="90"/>
                    <a:pt x="524" y="90"/>
                  </a:cubicBezTo>
                  <a:cubicBezTo>
                    <a:pt x="524" y="90"/>
                    <a:pt x="524" y="90"/>
                    <a:pt x="524" y="90"/>
                  </a:cubicBezTo>
                  <a:cubicBezTo>
                    <a:pt x="518" y="62"/>
                    <a:pt x="518" y="62"/>
                    <a:pt x="518" y="62"/>
                  </a:cubicBezTo>
                  <a:cubicBezTo>
                    <a:pt x="517" y="58"/>
                    <a:pt x="510" y="54"/>
                    <a:pt x="498" y="50"/>
                  </a:cubicBezTo>
                  <a:cubicBezTo>
                    <a:pt x="496" y="50"/>
                    <a:pt x="493" y="49"/>
                    <a:pt x="491" y="47"/>
                  </a:cubicBezTo>
                  <a:cubicBezTo>
                    <a:pt x="487" y="45"/>
                    <a:pt x="483" y="42"/>
                    <a:pt x="482" y="37"/>
                  </a:cubicBezTo>
                  <a:cubicBezTo>
                    <a:pt x="479" y="32"/>
                    <a:pt x="475" y="28"/>
                    <a:pt x="470" y="25"/>
                  </a:cubicBezTo>
                  <a:cubicBezTo>
                    <a:pt x="469" y="25"/>
                    <a:pt x="469" y="25"/>
                    <a:pt x="469" y="25"/>
                  </a:cubicBezTo>
                  <a:cubicBezTo>
                    <a:pt x="469" y="24"/>
                    <a:pt x="469" y="24"/>
                    <a:pt x="469" y="24"/>
                  </a:cubicBezTo>
                  <a:cubicBezTo>
                    <a:pt x="464" y="0"/>
                    <a:pt x="464" y="0"/>
                    <a:pt x="464" y="0"/>
                  </a:cubicBezTo>
                  <a:cubicBezTo>
                    <a:pt x="445" y="2"/>
                    <a:pt x="445" y="2"/>
                    <a:pt x="445" y="2"/>
                  </a:cubicBezTo>
                  <a:cubicBezTo>
                    <a:pt x="443" y="7"/>
                    <a:pt x="443" y="7"/>
                    <a:pt x="443" y="7"/>
                  </a:cubicBezTo>
                  <a:cubicBezTo>
                    <a:pt x="441" y="15"/>
                    <a:pt x="438" y="19"/>
                    <a:pt x="435" y="19"/>
                  </a:cubicBezTo>
                  <a:cubicBezTo>
                    <a:pt x="423" y="23"/>
                    <a:pt x="423" y="23"/>
                    <a:pt x="423" y="23"/>
                  </a:cubicBezTo>
                  <a:cubicBezTo>
                    <a:pt x="415" y="26"/>
                    <a:pt x="411" y="29"/>
                    <a:pt x="408" y="33"/>
                  </a:cubicBezTo>
                  <a:cubicBezTo>
                    <a:pt x="407" y="34"/>
                    <a:pt x="406" y="39"/>
                    <a:pt x="405" y="46"/>
                  </a:cubicBezTo>
                  <a:cubicBezTo>
                    <a:pt x="404" y="53"/>
                    <a:pt x="403" y="58"/>
                    <a:pt x="401" y="61"/>
                  </a:cubicBezTo>
                  <a:cubicBezTo>
                    <a:pt x="399" y="66"/>
                    <a:pt x="395" y="70"/>
                    <a:pt x="389" y="72"/>
                  </a:cubicBezTo>
                  <a:cubicBezTo>
                    <a:pt x="379" y="76"/>
                    <a:pt x="361" y="70"/>
                    <a:pt x="337" y="52"/>
                  </a:cubicBezTo>
                  <a:cubicBezTo>
                    <a:pt x="304" y="94"/>
                    <a:pt x="304" y="94"/>
                    <a:pt x="304" y="94"/>
                  </a:cubicBezTo>
                  <a:cubicBezTo>
                    <a:pt x="308" y="112"/>
                    <a:pt x="308" y="112"/>
                    <a:pt x="308" y="112"/>
                  </a:cubicBezTo>
                  <a:cubicBezTo>
                    <a:pt x="309" y="112"/>
                    <a:pt x="309" y="112"/>
                    <a:pt x="309" y="112"/>
                  </a:cubicBezTo>
                  <a:cubicBezTo>
                    <a:pt x="309" y="112"/>
                    <a:pt x="309" y="112"/>
                    <a:pt x="309" y="112"/>
                  </a:cubicBezTo>
                  <a:cubicBezTo>
                    <a:pt x="308" y="113"/>
                    <a:pt x="308" y="113"/>
                    <a:pt x="308" y="113"/>
                  </a:cubicBezTo>
                  <a:cubicBezTo>
                    <a:pt x="308" y="113"/>
                    <a:pt x="308" y="113"/>
                    <a:pt x="308" y="113"/>
                  </a:cubicBezTo>
                  <a:cubicBezTo>
                    <a:pt x="307" y="116"/>
                    <a:pt x="304" y="117"/>
                    <a:pt x="301" y="118"/>
                  </a:cubicBezTo>
                  <a:cubicBezTo>
                    <a:pt x="298" y="118"/>
                    <a:pt x="295" y="117"/>
                    <a:pt x="291" y="115"/>
                  </a:cubicBezTo>
                  <a:cubicBezTo>
                    <a:pt x="288" y="112"/>
                    <a:pt x="279" y="110"/>
                    <a:pt x="264" y="110"/>
                  </a:cubicBezTo>
                  <a:cubicBezTo>
                    <a:pt x="257" y="109"/>
                    <a:pt x="257" y="109"/>
                    <a:pt x="257" y="109"/>
                  </a:cubicBezTo>
                  <a:cubicBezTo>
                    <a:pt x="257" y="109"/>
                    <a:pt x="257" y="109"/>
                    <a:pt x="257" y="109"/>
                  </a:cubicBezTo>
                  <a:cubicBezTo>
                    <a:pt x="247" y="108"/>
                    <a:pt x="247" y="108"/>
                    <a:pt x="247" y="108"/>
                  </a:cubicBezTo>
                  <a:cubicBezTo>
                    <a:pt x="237" y="110"/>
                    <a:pt x="237" y="110"/>
                    <a:pt x="237" y="110"/>
                  </a:cubicBezTo>
                  <a:cubicBezTo>
                    <a:pt x="241" y="117"/>
                    <a:pt x="241" y="117"/>
                    <a:pt x="241" y="117"/>
                  </a:cubicBezTo>
                  <a:cubicBezTo>
                    <a:pt x="245" y="122"/>
                    <a:pt x="247" y="126"/>
                    <a:pt x="247" y="128"/>
                  </a:cubicBezTo>
                  <a:cubicBezTo>
                    <a:pt x="242" y="154"/>
                    <a:pt x="242" y="154"/>
                    <a:pt x="242" y="154"/>
                  </a:cubicBezTo>
                  <a:cubicBezTo>
                    <a:pt x="244" y="168"/>
                    <a:pt x="244" y="168"/>
                    <a:pt x="244" y="168"/>
                  </a:cubicBezTo>
                  <a:cubicBezTo>
                    <a:pt x="245" y="168"/>
                    <a:pt x="245" y="168"/>
                    <a:pt x="245" y="168"/>
                  </a:cubicBezTo>
                  <a:cubicBezTo>
                    <a:pt x="245" y="168"/>
                    <a:pt x="245" y="168"/>
                    <a:pt x="245" y="168"/>
                  </a:cubicBezTo>
                  <a:cubicBezTo>
                    <a:pt x="244" y="168"/>
                    <a:pt x="244" y="168"/>
                    <a:pt x="244" y="168"/>
                  </a:cubicBezTo>
                  <a:cubicBezTo>
                    <a:pt x="244" y="168"/>
                    <a:pt x="244" y="168"/>
                    <a:pt x="244" y="168"/>
                  </a:cubicBezTo>
                  <a:cubicBezTo>
                    <a:pt x="236" y="194"/>
                    <a:pt x="236" y="194"/>
                    <a:pt x="236" y="194"/>
                  </a:cubicBezTo>
                  <a:cubicBezTo>
                    <a:pt x="236" y="197"/>
                    <a:pt x="235" y="198"/>
                    <a:pt x="234" y="198"/>
                  </a:cubicBezTo>
                  <a:cubicBezTo>
                    <a:pt x="233" y="198"/>
                    <a:pt x="233" y="198"/>
                    <a:pt x="233" y="198"/>
                  </a:cubicBezTo>
                  <a:cubicBezTo>
                    <a:pt x="233" y="197"/>
                    <a:pt x="233" y="197"/>
                    <a:pt x="233" y="197"/>
                  </a:cubicBezTo>
                  <a:cubicBezTo>
                    <a:pt x="232" y="195"/>
                    <a:pt x="232" y="195"/>
                    <a:pt x="232" y="195"/>
                  </a:cubicBezTo>
                  <a:cubicBezTo>
                    <a:pt x="231" y="192"/>
                    <a:pt x="230" y="190"/>
                    <a:pt x="229" y="191"/>
                  </a:cubicBezTo>
                  <a:cubicBezTo>
                    <a:pt x="228" y="191"/>
                    <a:pt x="227" y="193"/>
                    <a:pt x="226" y="196"/>
                  </a:cubicBezTo>
                  <a:cubicBezTo>
                    <a:pt x="225" y="204"/>
                    <a:pt x="220" y="210"/>
                    <a:pt x="213" y="216"/>
                  </a:cubicBezTo>
                  <a:cubicBezTo>
                    <a:pt x="206" y="222"/>
                    <a:pt x="206" y="222"/>
                    <a:pt x="206" y="222"/>
                  </a:cubicBezTo>
                  <a:cubicBezTo>
                    <a:pt x="203" y="224"/>
                    <a:pt x="203" y="224"/>
                    <a:pt x="203" y="224"/>
                  </a:cubicBezTo>
                  <a:cubicBezTo>
                    <a:pt x="203" y="224"/>
                    <a:pt x="203" y="224"/>
                    <a:pt x="203" y="224"/>
                  </a:cubicBezTo>
                  <a:cubicBezTo>
                    <a:pt x="202" y="224"/>
                    <a:pt x="202" y="224"/>
                    <a:pt x="202" y="224"/>
                  </a:cubicBezTo>
                  <a:cubicBezTo>
                    <a:pt x="176" y="224"/>
                    <a:pt x="176" y="224"/>
                    <a:pt x="176" y="224"/>
                  </a:cubicBezTo>
                  <a:cubicBezTo>
                    <a:pt x="166" y="234"/>
                    <a:pt x="166" y="234"/>
                    <a:pt x="166" y="234"/>
                  </a:cubicBezTo>
                  <a:cubicBezTo>
                    <a:pt x="166" y="234"/>
                    <a:pt x="166" y="234"/>
                    <a:pt x="166" y="234"/>
                  </a:cubicBezTo>
                  <a:cubicBezTo>
                    <a:pt x="165" y="234"/>
                    <a:pt x="165" y="234"/>
                    <a:pt x="165" y="234"/>
                  </a:cubicBezTo>
                  <a:cubicBezTo>
                    <a:pt x="165" y="234"/>
                    <a:pt x="165" y="234"/>
                    <a:pt x="165" y="234"/>
                  </a:cubicBezTo>
                  <a:cubicBezTo>
                    <a:pt x="137" y="230"/>
                    <a:pt x="137" y="230"/>
                    <a:pt x="137" y="230"/>
                  </a:cubicBezTo>
                  <a:cubicBezTo>
                    <a:pt x="133" y="234"/>
                    <a:pt x="128" y="236"/>
                    <a:pt x="124" y="235"/>
                  </a:cubicBezTo>
                  <a:cubicBezTo>
                    <a:pt x="120" y="234"/>
                    <a:pt x="113" y="236"/>
                    <a:pt x="103" y="239"/>
                  </a:cubicBezTo>
                  <a:cubicBezTo>
                    <a:pt x="92" y="252"/>
                    <a:pt x="92" y="252"/>
                    <a:pt x="92" y="252"/>
                  </a:cubicBezTo>
                  <a:cubicBezTo>
                    <a:pt x="92" y="253"/>
                    <a:pt x="92" y="253"/>
                    <a:pt x="92" y="253"/>
                  </a:cubicBezTo>
                  <a:cubicBezTo>
                    <a:pt x="74" y="254"/>
                    <a:pt x="74" y="254"/>
                    <a:pt x="74" y="254"/>
                  </a:cubicBezTo>
                  <a:cubicBezTo>
                    <a:pt x="74" y="239"/>
                    <a:pt x="74" y="239"/>
                    <a:pt x="74" y="239"/>
                  </a:cubicBezTo>
                  <a:cubicBezTo>
                    <a:pt x="63" y="239"/>
                    <a:pt x="63" y="239"/>
                    <a:pt x="63" y="239"/>
                  </a:cubicBezTo>
                  <a:cubicBezTo>
                    <a:pt x="61" y="245"/>
                    <a:pt x="61" y="245"/>
                    <a:pt x="61" y="245"/>
                  </a:cubicBezTo>
                  <a:cubicBezTo>
                    <a:pt x="53" y="247"/>
                    <a:pt x="53" y="247"/>
                    <a:pt x="53" y="247"/>
                  </a:cubicBezTo>
                  <a:cubicBezTo>
                    <a:pt x="52" y="247"/>
                    <a:pt x="52" y="247"/>
                    <a:pt x="52" y="247"/>
                  </a:cubicBezTo>
                  <a:cubicBezTo>
                    <a:pt x="52" y="247"/>
                    <a:pt x="52" y="247"/>
                    <a:pt x="52" y="247"/>
                  </a:cubicBezTo>
                  <a:cubicBezTo>
                    <a:pt x="51" y="247"/>
                    <a:pt x="51" y="247"/>
                    <a:pt x="51" y="247"/>
                  </a:cubicBezTo>
                  <a:cubicBezTo>
                    <a:pt x="51" y="247"/>
                    <a:pt x="51" y="247"/>
                    <a:pt x="51" y="247"/>
                  </a:cubicBezTo>
                  <a:cubicBezTo>
                    <a:pt x="46" y="244"/>
                    <a:pt x="39" y="241"/>
                    <a:pt x="33" y="240"/>
                  </a:cubicBezTo>
                  <a:cubicBezTo>
                    <a:pt x="29" y="240"/>
                    <a:pt x="25" y="242"/>
                    <a:pt x="19" y="248"/>
                  </a:cubicBezTo>
                  <a:cubicBezTo>
                    <a:pt x="12" y="254"/>
                    <a:pt x="7" y="259"/>
                    <a:pt x="5" y="264"/>
                  </a:cubicBezTo>
                  <a:cubicBezTo>
                    <a:pt x="6" y="264"/>
                    <a:pt x="7" y="266"/>
                    <a:pt x="7" y="268"/>
                  </a:cubicBezTo>
                  <a:cubicBezTo>
                    <a:pt x="7" y="271"/>
                    <a:pt x="8" y="274"/>
                    <a:pt x="8" y="277"/>
                  </a:cubicBezTo>
                  <a:cubicBezTo>
                    <a:pt x="7" y="280"/>
                    <a:pt x="6" y="282"/>
                    <a:pt x="5" y="284"/>
                  </a:cubicBezTo>
                  <a:cubicBezTo>
                    <a:pt x="3" y="285"/>
                    <a:pt x="1" y="288"/>
                    <a:pt x="0" y="295"/>
                  </a:cubicBezTo>
                  <a:cubicBezTo>
                    <a:pt x="7" y="299"/>
                    <a:pt x="7" y="299"/>
                    <a:pt x="7" y="299"/>
                  </a:cubicBezTo>
                  <a:cubicBezTo>
                    <a:pt x="15" y="290"/>
                    <a:pt x="15" y="290"/>
                    <a:pt x="15" y="290"/>
                  </a:cubicBezTo>
                  <a:cubicBezTo>
                    <a:pt x="27" y="302"/>
                    <a:pt x="27" y="302"/>
                    <a:pt x="27" y="302"/>
                  </a:cubicBezTo>
                  <a:cubicBezTo>
                    <a:pt x="27" y="303"/>
                    <a:pt x="27" y="303"/>
                    <a:pt x="27" y="303"/>
                  </a:cubicBezTo>
                  <a:cubicBezTo>
                    <a:pt x="29" y="325"/>
                    <a:pt x="29" y="325"/>
                    <a:pt x="29" y="325"/>
                  </a:cubicBezTo>
                  <a:cubicBezTo>
                    <a:pt x="29" y="326"/>
                    <a:pt x="29" y="326"/>
                    <a:pt x="29" y="326"/>
                  </a:cubicBezTo>
                  <a:cubicBezTo>
                    <a:pt x="29" y="326"/>
                    <a:pt x="29" y="326"/>
                    <a:pt x="29" y="326"/>
                  </a:cubicBezTo>
                  <a:cubicBezTo>
                    <a:pt x="22" y="356"/>
                    <a:pt x="22" y="356"/>
                    <a:pt x="22" y="356"/>
                  </a:cubicBezTo>
                  <a:cubicBezTo>
                    <a:pt x="21" y="356"/>
                    <a:pt x="21" y="356"/>
                    <a:pt x="21" y="356"/>
                  </a:cubicBezTo>
                  <a:cubicBezTo>
                    <a:pt x="11" y="356"/>
                    <a:pt x="5" y="356"/>
                    <a:pt x="3" y="358"/>
                  </a:cubicBezTo>
                  <a:cubicBezTo>
                    <a:pt x="3" y="360"/>
                    <a:pt x="7" y="363"/>
                    <a:pt x="14" y="368"/>
                  </a:cubicBezTo>
                  <a:cubicBezTo>
                    <a:pt x="20" y="367"/>
                    <a:pt x="20" y="367"/>
                    <a:pt x="20" y="367"/>
                  </a:cubicBezTo>
                  <a:cubicBezTo>
                    <a:pt x="21" y="367"/>
                    <a:pt x="21" y="367"/>
                    <a:pt x="21" y="367"/>
                  </a:cubicBezTo>
                  <a:cubicBezTo>
                    <a:pt x="21" y="367"/>
                    <a:pt x="21" y="367"/>
                    <a:pt x="21" y="367"/>
                  </a:cubicBezTo>
                  <a:cubicBezTo>
                    <a:pt x="35" y="380"/>
                    <a:pt x="35" y="380"/>
                    <a:pt x="35" y="380"/>
                  </a:cubicBezTo>
                  <a:cubicBezTo>
                    <a:pt x="40" y="384"/>
                    <a:pt x="39" y="392"/>
                    <a:pt x="33" y="403"/>
                  </a:cubicBezTo>
                  <a:cubicBezTo>
                    <a:pt x="35" y="416"/>
                    <a:pt x="35" y="416"/>
                    <a:pt x="35" y="416"/>
                  </a:cubicBezTo>
                  <a:cubicBezTo>
                    <a:pt x="40" y="417"/>
                    <a:pt x="40" y="417"/>
                    <a:pt x="40" y="417"/>
                  </a:cubicBezTo>
                  <a:cubicBezTo>
                    <a:pt x="60" y="417"/>
                    <a:pt x="60" y="417"/>
                    <a:pt x="60" y="417"/>
                  </a:cubicBezTo>
                  <a:cubicBezTo>
                    <a:pt x="50" y="426"/>
                    <a:pt x="50" y="426"/>
                    <a:pt x="50" y="426"/>
                  </a:cubicBezTo>
                  <a:cubicBezTo>
                    <a:pt x="56" y="430"/>
                    <a:pt x="56" y="430"/>
                    <a:pt x="56" y="430"/>
                  </a:cubicBezTo>
                  <a:cubicBezTo>
                    <a:pt x="56" y="430"/>
                    <a:pt x="56" y="430"/>
                    <a:pt x="56" y="430"/>
                  </a:cubicBezTo>
                  <a:cubicBezTo>
                    <a:pt x="64" y="434"/>
                    <a:pt x="64" y="434"/>
                    <a:pt x="64" y="434"/>
                  </a:cubicBezTo>
                  <a:cubicBezTo>
                    <a:pt x="85" y="443"/>
                    <a:pt x="85" y="443"/>
                    <a:pt x="85" y="443"/>
                  </a:cubicBezTo>
                  <a:cubicBezTo>
                    <a:pt x="86" y="444"/>
                    <a:pt x="86" y="444"/>
                    <a:pt x="86" y="444"/>
                  </a:cubicBezTo>
                  <a:cubicBezTo>
                    <a:pt x="87" y="444"/>
                    <a:pt x="87" y="444"/>
                    <a:pt x="87" y="444"/>
                  </a:cubicBezTo>
                  <a:cubicBezTo>
                    <a:pt x="89" y="476"/>
                    <a:pt x="89" y="476"/>
                    <a:pt x="89" y="476"/>
                  </a:cubicBezTo>
                  <a:cubicBezTo>
                    <a:pt x="89" y="483"/>
                    <a:pt x="94" y="488"/>
                    <a:pt x="103" y="491"/>
                  </a:cubicBezTo>
                  <a:cubicBezTo>
                    <a:pt x="105" y="490"/>
                    <a:pt x="105" y="490"/>
                    <a:pt x="105" y="490"/>
                  </a:cubicBezTo>
                  <a:cubicBezTo>
                    <a:pt x="105" y="490"/>
                    <a:pt x="105" y="490"/>
                    <a:pt x="105" y="490"/>
                  </a:cubicBezTo>
                  <a:cubicBezTo>
                    <a:pt x="106" y="490"/>
                    <a:pt x="106" y="490"/>
                    <a:pt x="106" y="490"/>
                  </a:cubicBezTo>
                  <a:cubicBezTo>
                    <a:pt x="128" y="493"/>
                    <a:pt x="128" y="493"/>
                    <a:pt x="128" y="493"/>
                  </a:cubicBezTo>
                  <a:cubicBezTo>
                    <a:pt x="130" y="493"/>
                    <a:pt x="130" y="493"/>
                    <a:pt x="130" y="493"/>
                  </a:cubicBezTo>
                  <a:cubicBezTo>
                    <a:pt x="130" y="493"/>
                    <a:pt x="130" y="493"/>
                    <a:pt x="130" y="493"/>
                  </a:cubicBezTo>
                  <a:cubicBezTo>
                    <a:pt x="130" y="492"/>
                    <a:pt x="130" y="492"/>
                    <a:pt x="130" y="492"/>
                  </a:cubicBezTo>
                  <a:cubicBezTo>
                    <a:pt x="133" y="488"/>
                    <a:pt x="134" y="484"/>
                    <a:pt x="134" y="484"/>
                  </a:cubicBezTo>
                  <a:cubicBezTo>
                    <a:pt x="134" y="483"/>
                    <a:pt x="134" y="483"/>
                    <a:pt x="134" y="483"/>
                  </a:cubicBezTo>
                  <a:cubicBezTo>
                    <a:pt x="134" y="479"/>
                    <a:pt x="135" y="476"/>
                    <a:pt x="139" y="474"/>
                  </a:cubicBezTo>
                  <a:cubicBezTo>
                    <a:pt x="142" y="471"/>
                    <a:pt x="144" y="469"/>
                    <a:pt x="145" y="466"/>
                  </a:cubicBezTo>
                  <a:cubicBezTo>
                    <a:pt x="145" y="466"/>
                    <a:pt x="145" y="466"/>
                    <a:pt x="145" y="466"/>
                  </a:cubicBezTo>
                  <a:cubicBezTo>
                    <a:pt x="147" y="462"/>
                    <a:pt x="151" y="462"/>
                    <a:pt x="157" y="464"/>
                  </a:cubicBezTo>
                  <a:cubicBezTo>
                    <a:pt x="158" y="464"/>
                    <a:pt x="158" y="464"/>
                    <a:pt x="158" y="464"/>
                  </a:cubicBezTo>
                  <a:cubicBezTo>
                    <a:pt x="158" y="464"/>
                    <a:pt x="158" y="464"/>
                    <a:pt x="158" y="464"/>
                  </a:cubicBezTo>
                  <a:cubicBezTo>
                    <a:pt x="165" y="468"/>
                    <a:pt x="165" y="468"/>
                    <a:pt x="165" y="468"/>
                  </a:cubicBezTo>
                  <a:cubicBezTo>
                    <a:pt x="191" y="473"/>
                    <a:pt x="191" y="473"/>
                    <a:pt x="191" y="473"/>
                  </a:cubicBezTo>
                  <a:cubicBezTo>
                    <a:pt x="206" y="472"/>
                    <a:pt x="206" y="472"/>
                    <a:pt x="206" y="472"/>
                  </a:cubicBezTo>
                  <a:cubicBezTo>
                    <a:pt x="217" y="467"/>
                    <a:pt x="217" y="467"/>
                    <a:pt x="217" y="467"/>
                  </a:cubicBezTo>
                  <a:cubicBezTo>
                    <a:pt x="219" y="464"/>
                    <a:pt x="221" y="463"/>
                    <a:pt x="222" y="462"/>
                  </a:cubicBezTo>
                  <a:cubicBezTo>
                    <a:pt x="224" y="462"/>
                    <a:pt x="227" y="462"/>
                    <a:pt x="230" y="465"/>
                  </a:cubicBezTo>
                  <a:cubicBezTo>
                    <a:pt x="232" y="466"/>
                    <a:pt x="232" y="466"/>
                    <a:pt x="232" y="466"/>
                  </a:cubicBezTo>
                  <a:cubicBezTo>
                    <a:pt x="233" y="467"/>
                    <a:pt x="235" y="470"/>
                    <a:pt x="236" y="474"/>
                  </a:cubicBezTo>
                  <a:cubicBezTo>
                    <a:pt x="244" y="480"/>
                    <a:pt x="244" y="480"/>
                    <a:pt x="244" y="480"/>
                  </a:cubicBezTo>
                  <a:cubicBezTo>
                    <a:pt x="250" y="480"/>
                    <a:pt x="250" y="480"/>
                    <a:pt x="250" y="480"/>
                  </a:cubicBezTo>
                  <a:cubicBezTo>
                    <a:pt x="251" y="480"/>
                    <a:pt x="251" y="480"/>
                    <a:pt x="251" y="480"/>
                  </a:cubicBezTo>
                  <a:cubicBezTo>
                    <a:pt x="251" y="480"/>
                    <a:pt x="251" y="480"/>
                    <a:pt x="251" y="480"/>
                  </a:cubicBezTo>
                  <a:cubicBezTo>
                    <a:pt x="252" y="480"/>
                    <a:pt x="252" y="480"/>
                    <a:pt x="252" y="480"/>
                  </a:cubicBezTo>
                  <a:cubicBezTo>
                    <a:pt x="260" y="484"/>
                    <a:pt x="260" y="484"/>
                    <a:pt x="260" y="484"/>
                  </a:cubicBezTo>
                  <a:cubicBezTo>
                    <a:pt x="276" y="482"/>
                    <a:pt x="276" y="482"/>
                    <a:pt x="276" y="482"/>
                  </a:cubicBezTo>
                  <a:cubicBezTo>
                    <a:pt x="285" y="480"/>
                    <a:pt x="285" y="480"/>
                    <a:pt x="285" y="480"/>
                  </a:cubicBezTo>
                  <a:cubicBezTo>
                    <a:pt x="307" y="482"/>
                    <a:pt x="307" y="482"/>
                    <a:pt x="307" y="482"/>
                  </a:cubicBezTo>
                  <a:cubicBezTo>
                    <a:pt x="317" y="479"/>
                    <a:pt x="317" y="479"/>
                    <a:pt x="317" y="479"/>
                  </a:cubicBezTo>
                  <a:cubicBezTo>
                    <a:pt x="329" y="474"/>
                    <a:pt x="329" y="474"/>
                    <a:pt x="329" y="474"/>
                  </a:cubicBezTo>
                  <a:cubicBezTo>
                    <a:pt x="331" y="472"/>
                    <a:pt x="334" y="471"/>
                    <a:pt x="338" y="470"/>
                  </a:cubicBezTo>
                  <a:cubicBezTo>
                    <a:pt x="360" y="470"/>
                    <a:pt x="360" y="470"/>
                    <a:pt x="360" y="470"/>
                  </a:cubicBezTo>
                  <a:cubicBezTo>
                    <a:pt x="368" y="467"/>
                    <a:pt x="368" y="467"/>
                    <a:pt x="368" y="467"/>
                  </a:cubicBezTo>
                  <a:cubicBezTo>
                    <a:pt x="371" y="465"/>
                    <a:pt x="374" y="464"/>
                    <a:pt x="377" y="464"/>
                  </a:cubicBezTo>
                  <a:cubicBezTo>
                    <a:pt x="389" y="464"/>
                    <a:pt x="389" y="464"/>
                    <a:pt x="389" y="464"/>
                  </a:cubicBezTo>
                  <a:cubicBezTo>
                    <a:pt x="395" y="468"/>
                    <a:pt x="395" y="468"/>
                    <a:pt x="395" y="468"/>
                  </a:cubicBezTo>
                  <a:cubicBezTo>
                    <a:pt x="413" y="472"/>
                    <a:pt x="413" y="472"/>
                    <a:pt x="413" y="472"/>
                  </a:cubicBezTo>
                  <a:cubicBezTo>
                    <a:pt x="415" y="472"/>
                    <a:pt x="417" y="474"/>
                    <a:pt x="421" y="478"/>
                  </a:cubicBezTo>
                  <a:cubicBezTo>
                    <a:pt x="429" y="482"/>
                    <a:pt x="429" y="482"/>
                    <a:pt x="429" y="482"/>
                  </a:cubicBezTo>
                  <a:cubicBezTo>
                    <a:pt x="429" y="483"/>
                    <a:pt x="429" y="483"/>
                    <a:pt x="429" y="483"/>
                  </a:cubicBezTo>
                  <a:cubicBezTo>
                    <a:pt x="446" y="484"/>
                    <a:pt x="446" y="484"/>
                    <a:pt x="446" y="484"/>
                  </a:cubicBezTo>
                  <a:cubicBezTo>
                    <a:pt x="446" y="484"/>
                    <a:pt x="446" y="484"/>
                    <a:pt x="446" y="484"/>
                  </a:cubicBezTo>
                  <a:cubicBezTo>
                    <a:pt x="446" y="484"/>
                    <a:pt x="446" y="484"/>
                    <a:pt x="446" y="484"/>
                  </a:cubicBezTo>
                  <a:cubicBezTo>
                    <a:pt x="454" y="488"/>
                    <a:pt x="454" y="488"/>
                    <a:pt x="454" y="488"/>
                  </a:cubicBezTo>
                  <a:cubicBezTo>
                    <a:pt x="464" y="490"/>
                    <a:pt x="464" y="490"/>
                    <a:pt x="464" y="490"/>
                  </a:cubicBezTo>
                  <a:cubicBezTo>
                    <a:pt x="464" y="490"/>
                    <a:pt x="464" y="490"/>
                    <a:pt x="464" y="490"/>
                  </a:cubicBezTo>
                  <a:cubicBezTo>
                    <a:pt x="473" y="491"/>
                    <a:pt x="473" y="491"/>
                    <a:pt x="473" y="491"/>
                  </a:cubicBezTo>
                  <a:cubicBezTo>
                    <a:pt x="475" y="486"/>
                    <a:pt x="475" y="486"/>
                    <a:pt x="475" y="486"/>
                  </a:cubicBezTo>
                  <a:cubicBezTo>
                    <a:pt x="471" y="478"/>
                    <a:pt x="471" y="478"/>
                    <a:pt x="471" y="478"/>
                  </a:cubicBezTo>
                  <a:cubicBezTo>
                    <a:pt x="470" y="470"/>
                    <a:pt x="470" y="470"/>
                    <a:pt x="470" y="470"/>
                  </a:cubicBezTo>
                  <a:cubicBezTo>
                    <a:pt x="470" y="470"/>
                    <a:pt x="470" y="470"/>
                    <a:pt x="470" y="470"/>
                  </a:cubicBezTo>
                  <a:cubicBezTo>
                    <a:pt x="469" y="470"/>
                    <a:pt x="469" y="470"/>
                    <a:pt x="469" y="470"/>
                  </a:cubicBezTo>
                  <a:cubicBezTo>
                    <a:pt x="471" y="468"/>
                    <a:pt x="471" y="468"/>
                    <a:pt x="471" y="468"/>
                  </a:cubicBezTo>
                  <a:cubicBezTo>
                    <a:pt x="476" y="461"/>
                    <a:pt x="476" y="461"/>
                    <a:pt x="476" y="461"/>
                  </a:cubicBezTo>
                  <a:cubicBezTo>
                    <a:pt x="476" y="460"/>
                    <a:pt x="476" y="460"/>
                    <a:pt x="476" y="460"/>
                  </a:cubicBezTo>
                  <a:cubicBezTo>
                    <a:pt x="476" y="460"/>
                    <a:pt x="476" y="460"/>
                    <a:pt x="476" y="460"/>
                  </a:cubicBezTo>
                  <a:cubicBezTo>
                    <a:pt x="477" y="460"/>
                    <a:pt x="477" y="460"/>
                    <a:pt x="477" y="460"/>
                  </a:cubicBezTo>
                  <a:cubicBezTo>
                    <a:pt x="477" y="460"/>
                    <a:pt x="477" y="460"/>
                    <a:pt x="477" y="460"/>
                  </a:cubicBezTo>
                  <a:cubicBezTo>
                    <a:pt x="482" y="456"/>
                    <a:pt x="482" y="456"/>
                    <a:pt x="482" y="456"/>
                  </a:cubicBezTo>
                  <a:cubicBezTo>
                    <a:pt x="482" y="456"/>
                    <a:pt x="482" y="456"/>
                    <a:pt x="482" y="456"/>
                  </a:cubicBezTo>
                  <a:cubicBezTo>
                    <a:pt x="481" y="454"/>
                    <a:pt x="481" y="454"/>
                    <a:pt x="481" y="454"/>
                  </a:cubicBezTo>
                  <a:cubicBezTo>
                    <a:pt x="479" y="446"/>
                    <a:pt x="479" y="446"/>
                    <a:pt x="479" y="446"/>
                  </a:cubicBezTo>
                  <a:cubicBezTo>
                    <a:pt x="479" y="444"/>
                    <a:pt x="477" y="444"/>
                    <a:pt x="475" y="442"/>
                  </a:cubicBezTo>
                  <a:cubicBezTo>
                    <a:pt x="475" y="442"/>
                    <a:pt x="475" y="442"/>
                    <a:pt x="475" y="442"/>
                  </a:cubicBezTo>
                  <a:cubicBezTo>
                    <a:pt x="469" y="436"/>
                    <a:pt x="469" y="436"/>
                    <a:pt x="469" y="436"/>
                  </a:cubicBezTo>
                  <a:cubicBezTo>
                    <a:pt x="461" y="429"/>
                    <a:pt x="461" y="429"/>
                    <a:pt x="461" y="429"/>
                  </a:cubicBezTo>
                  <a:cubicBezTo>
                    <a:pt x="461" y="428"/>
                    <a:pt x="461" y="428"/>
                    <a:pt x="461" y="428"/>
                  </a:cubicBezTo>
                  <a:cubicBezTo>
                    <a:pt x="460" y="428"/>
                    <a:pt x="460" y="428"/>
                    <a:pt x="460" y="428"/>
                  </a:cubicBezTo>
                  <a:cubicBezTo>
                    <a:pt x="461" y="428"/>
                    <a:pt x="461" y="428"/>
                    <a:pt x="461" y="428"/>
                  </a:cubicBezTo>
                  <a:cubicBezTo>
                    <a:pt x="461" y="427"/>
                    <a:pt x="461" y="427"/>
                    <a:pt x="461" y="427"/>
                  </a:cubicBezTo>
                  <a:cubicBezTo>
                    <a:pt x="462" y="419"/>
                    <a:pt x="462" y="419"/>
                    <a:pt x="462" y="419"/>
                  </a:cubicBezTo>
                  <a:cubicBezTo>
                    <a:pt x="462" y="414"/>
                    <a:pt x="462" y="414"/>
                    <a:pt x="462" y="414"/>
                  </a:cubicBezTo>
                  <a:cubicBezTo>
                    <a:pt x="458" y="404"/>
                    <a:pt x="458" y="404"/>
                    <a:pt x="458" y="404"/>
                  </a:cubicBezTo>
                  <a:cubicBezTo>
                    <a:pt x="467" y="402"/>
                    <a:pt x="467" y="402"/>
                    <a:pt x="467" y="402"/>
                  </a:cubicBezTo>
                  <a:cubicBezTo>
                    <a:pt x="472" y="398"/>
                    <a:pt x="472" y="398"/>
                    <a:pt x="472" y="398"/>
                  </a:cubicBezTo>
                  <a:cubicBezTo>
                    <a:pt x="483" y="398"/>
                    <a:pt x="483" y="398"/>
                    <a:pt x="483" y="398"/>
                  </a:cubicBezTo>
                  <a:cubicBezTo>
                    <a:pt x="494" y="396"/>
                    <a:pt x="494" y="396"/>
                    <a:pt x="494" y="396"/>
                  </a:cubicBezTo>
                  <a:cubicBezTo>
                    <a:pt x="495" y="396"/>
                    <a:pt x="495" y="396"/>
                    <a:pt x="495" y="396"/>
                  </a:cubicBezTo>
                  <a:cubicBezTo>
                    <a:pt x="502" y="397"/>
                    <a:pt x="502" y="397"/>
                    <a:pt x="502" y="397"/>
                  </a:cubicBezTo>
                  <a:cubicBezTo>
                    <a:pt x="511" y="394"/>
                    <a:pt x="511" y="394"/>
                    <a:pt x="511" y="394"/>
                  </a:cubicBezTo>
                  <a:cubicBezTo>
                    <a:pt x="521" y="392"/>
                    <a:pt x="521" y="392"/>
                    <a:pt x="521" y="392"/>
                  </a:cubicBezTo>
                  <a:cubicBezTo>
                    <a:pt x="527" y="390"/>
                    <a:pt x="527" y="390"/>
                    <a:pt x="527" y="390"/>
                  </a:cubicBezTo>
                  <a:cubicBezTo>
                    <a:pt x="528" y="390"/>
                    <a:pt x="528" y="390"/>
                    <a:pt x="528" y="390"/>
                  </a:cubicBezTo>
                  <a:cubicBezTo>
                    <a:pt x="545" y="386"/>
                    <a:pt x="545" y="386"/>
                    <a:pt x="545" y="386"/>
                  </a:cubicBezTo>
                  <a:cubicBezTo>
                    <a:pt x="548" y="384"/>
                    <a:pt x="548" y="384"/>
                    <a:pt x="548" y="384"/>
                  </a:cubicBezTo>
                  <a:cubicBezTo>
                    <a:pt x="547" y="380"/>
                    <a:pt x="547" y="380"/>
                    <a:pt x="547" y="380"/>
                  </a:cubicBezTo>
                  <a:cubicBezTo>
                    <a:pt x="544" y="375"/>
                    <a:pt x="544" y="375"/>
                    <a:pt x="544" y="375"/>
                  </a:cubicBezTo>
                  <a:cubicBezTo>
                    <a:pt x="544" y="374"/>
                    <a:pt x="544" y="374"/>
                    <a:pt x="544" y="374"/>
                  </a:cubicBezTo>
                  <a:cubicBezTo>
                    <a:pt x="543" y="374"/>
                    <a:pt x="543" y="374"/>
                    <a:pt x="543" y="374"/>
                  </a:cubicBezTo>
                  <a:cubicBezTo>
                    <a:pt x="543" y="374"/>
                    <a:pt x="543" y="374"/>
                    <a:pt x="543" y="374"/>
                  </a:cubicBezTo>
                  <a:cubicBezTo>
                    <a:pt x="544" y="368"/>
                    <a:pt x="544" y="368"/>
                    <a:pt x="544" y="368"/>
                  </a:cubicBezTo>
                  <a:cubicBezTo>
                    <a:pt x="545" y="367"/>
                    <a:pt x="545" y="367"/>
                    <a:pt x="545" y="367"/>
                  </a:cubicBezTo>
                  <a:cubicBezTo>
                    <a:pt x="545" y="359"/>
                    <a:pt x="545" y="359"/>
                    <a:pt x="545" y="359"/>
                  </a:cubicBezTo>
                  <a:cubicBezTo>
                    <a:pt x="543" y="352"/>
                    <a:pt x="543" y="352"/>
                    <a:pt x="543" y="352"/>
                  </a:cubicBezTo>
                  <a:cubicBezTo>
                    <a:pt x="543" y="352"/>
                    <a:pt x="543" y="352"/>
                    <a:pt x="543" y="352"/>
                  </a:cubicBezTo>
                  <a:cubicBezTo>
                    <a:pt x="543" y="351"/>
                    <a:pt x="543" y="351"/>
                    <a:pt x="543" y="351"/>
                  </a:cubicBezTo>
                  <a:cubicBezTo>
                    <a:pt x="547" y="343"/>
                    <a:pt x="547" y="343"/>
                    <a:pt x="547" y="343"/>
                  </a:cubicBezTo>
                  <a:cubicBezTo>
                    <a:pt x="549" y="340"/>
                    <a:pt x="551" y="338"/>
                    <a:pt x="553" y="338"/>
                  </a:cubicBezTo>
                  <a:cubicBezTo>
                    <a:pt x="563" y="338"/>
                    <a:pt x="563" y="338"/>
                    <a:pt x="563" y="338"/>
                  </a:cubicBezTo>
                  <a:cubicBezTo>
                    <a:pt x="565" y="338"/>
                    <a:pt x="567" y="338"/>
                    <a:pt x="569" y="336"/>
                  </a:cubicBezTo>
                  <a:cubicBezTo>
                    <a:pt x="585" y="315"/>
                    <a:pt x="585" y="315"/>
                    <a:pt x="585" y="315"/>
                  </a:cubicBezTo>
                  <a:cubicBezTo>
                    <a:pt x="585" y="314"/>
                    <a:pt x="585" y="314"/>
                    <a:pt x="585" y="314"/>
                  </a:cubicBezTo>
                  <a:cubicBezTo>
                    <a:pt x="585" y="314"/>
                    <a:pt x="585" y="314"/>
                    <a:pt x="585" y="314"/>
                  </a:cubicBezTo>
                  <a:cubicBezTo>
                    <a:pt x="593" y="307"/>
                    <a:pt x="593" y="307"/>
                    <a:pt x="593" y="307"/>
                  </a:cubicBezTo>
                  <a:cubicBezTo>
                    <a:pt x="594" y="306"/>
                    <a:pt x="594" y="306"/>
                    <a:pt x="594" y="306"/>
                  </a:cubicBezTo>
                  <a:cubicBezTo>
                    <a:pt x="597" y="306"/>
                    <a:pt x="599" y="304"/>
                    <a:pt x="601" y="304"/>
                  </a:cubicBezTo>
                  <a:cubicBezTo>
                    <a:pt x="603" y="302"/>
                    <a:pt x="603" y="302"/>
                    <a:pt x="603" y="302"/>
                  </a:cubicBezTo>
                  <a:cubicBezTo>
                    <a:pt x="605" y="298"/>
                    <a:pt x="608" y="296"/>
                    <a:pt x="609" y="296"/>
                  </a:cubicBezTo>
                  <a:cubicBezTo>
                    <a:pt x="623" y="299"/>
                    <a:pt x="623" y="299"/>
                    <a:pt x="623" y="299"/>
                  </a:cubicBezTo>
                  <a:cubicBezTo>
                    <a:pt x="635" y="294"/>
                    <a:pt x="635" y="294"/>
                    <a:pt x="635" y="294"/>
                  </a:cubicBezTo>
                  <a:cubicBezTo>
                    <a:pt x="635" y="294"/>
                    <a:pt x="635" y="294"/>
                    <a:pt x="635" y="294"/>
                  </a:cubicBezTo>
                  <a:cubicBezTo>
                    <a:pt x="635" y="294"/>
                    <a:pt x="635" y="294"/>
                    <a:pt x="635" y="294"/>
                  </a:cubicBezTo>
                  <a:cubicBezTo>
                    <a:pt x="635" y="294"/>
                    <a:pt x="635" y="294"/>
                    <a:pt x="635" y="294"/>
                  </a:cubicBezTo>
                  <a:cubicBezTo>
                    <a:pt x="635" y="294"/>
                    <a:pt x="635" y="294"/>
                    <a:pt x="635" y="294"/>
                  </a:cubicBezTo>
                  <a:cubicBezTo>
                    <a:pt x="642" y="293"/>
                    <a:pt x="642" y="293"/>
                    <a:pt x="642" y="293"/>
                  </a:cubicBezTo>
                  <a:cubicBezTo>
                    <a:pt x="648" y="290"/>
                    <a:pt x="648" y="290"/>
                    <a:pt x="648" y="290"/>
                  </a:cubicBezTo>
                  <a:cubicBezTo>
                    <a:pt x="648" y="281"/>
                    <a:pt x="648" y="281"/>
                    <a:pt x="648" y="281"/>
                  </a:cubicBezTo>
                  <a:cubicBezTo>
                    <a:pt x="649" y="270"/>
                    <a:pt x="649" y="270"/>
                    <a:pt x="649" y="270"/>
                  </a:cubicBezTo>
                  <a:cubicBezTo>
                    <a:pt x="649" y="269"/>
                    <a:pt x="649" y="269"/>
                    <a:pt x="649" y="269"/>
                  </a:cubicBezTo>
                  <a:cubicBezTo>
                    <a:pt x="649" y="269"/>
                    <a:pt x="649" y="269"/>
                    <a:pt x="649" y="269"/>
                  </a:cubicBezTo>
                  <a:cubicBezTo>
                    <a:pt x="649" y="269"/>
                    <a:pt x="649" y="269"/>
                    <a:pt x="649" y="269"/>
                  </a:cubicBezTo>
                  <a:cubicBezTo>
                    <a:pt x="651" y="266"/>
                    <a:pt x="651" y="266"/>
                    <a:pt x="651" y="266"/>
                  </a:cubicBezTo>
                  <a:lnTo>
                    <a:pt x="651" y="265"/>
                  </a:lnTo>
                  <a:close/>
                </a:path>
              </a:pathLst>
            </a:custGeom>
            <a:solidFill>
              <a:srgbClr val="005696"/>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grpSp>
      <p:sp>
        <p:nvSpPr>
          <p:cNvPr id="77" name="文本框 76"/>
          <p:cNvSpPr txBox="1"/>
          <p:nvPr/>
        </p:nvSpPr>
        <p:spPr>
          <a:xfrm>
            <a:off x="1071056" y="5120374"/>
            <a:ext cx="2188729"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成都（</a:t>
            </a:r>
            <a:r>
              <a:rPr lang="en-US" altLang="zh-CN" sz="2000" b="1" dirty="0">
                <a:solidFill>
                  <a:srgbClr val="0070C0"/>
                </a:solidFill>
                <a:latin typeface="微软雅黑" panose="020B0503020204020204" pitchFamily="34" charset="-122"/>
                <a:ea typeface="微软雅黑" panose="020B0503020204020204" pitchFamily="34" charset="-122"/>
              </a:rPr>
              <a:t>7185</a:t>
            </a:r>
            <a:r>
              <a:rPr lang="zh-CN" altLang="en-US" sz="2000" b="1" dirty="0">
                <a:solidFill>
                  <a:srgbClr val="0070C0"/>
                </a:solidFill>
                <a:latin typeface="微软雅黑" panose="020B0503020204020204" pitchFamily="34" charset="-122"/>
                <a:ea typeface="微软雅黑" panose="020B0503020204020204" pitchFamily="34" charset="-122"/>
              </a:rPr>
              <a:t>元）</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82" name="Freeform 9"/>
          <p:cNvSpPr>
            <a:spLocks/>
          </p:cNvSpPr>
          <p:nvPr/>
        </p:nvSpPr>
        <p:spPr bwMode="auto">
          <a:xfrm>
            <a:off x="3552369" y="3153821"/>
            <a:ext cx="1525588" cy="1093788"/>
          </a:xfrm>
          <a:custGeom>
            <a:avLst/>
            <a:gdLst>
              <a:gd name="T0" fmla="*/ 241 w 406"/>
              <a:gd name="T1" fmla="*/ 29 h 291"/>
              <a:gd name="T2" fmla="*/ 228 w 406"/>
              <a:gd name="T3" fmla="*/ 42 h 291"/>
              <a:gd name="T4" fmla="*/ 190 w 406"/>
              <a:gd name="T5" fmla="*/ 14 h 291"/>
              <a:gd name="T6" fmla="*/ 178 w 406"/>
              <a:gd name="T7" fmla="*/ 9 h 291"/>
              <a:gd name="T8" fmla="*/ 144 w 406"/>
              <a:gd name="T9" fmla="*/ 2 h 291"/>
              <a:gd name="T10" fmla="*/ 114 w 406"/>
              <a:gd name="T11" fmla="*/ 5 h 291"/>
              <a:gd name="T12" fmla="*/ 98 w 406"/>
              <a:gd name="T13" fmla="*/ 10 h 291"/>
              <a:gd name="T14" fmla="*/ 72 w 406"/>
              <a:gd name="T15" fmla="*/ 13 h 291"/>
              <a:gd name="T16" fmla="*/ 41 w 406"/>
              <a:gd name="T17" fmla="*/ 20 h 291"/>
              <a:gd name="T18" fmla="*/ 49 w 406"/>
              <a:gd name="T19" fmla="*/ 45 h 291"/>
              <a:gd name="T20" fmla="*/ 62 w 406"/>
              <a:gd name="T21" fmla="*/ 65 h 291"/>
              <a:gd name="T22" fmla="*/ 52 w 406"/>
              <a:gd name="T23" fmla="*/ 89 h 291"/>
              <a:gd name="T24" fmla="*/ 56 w 406"/>
              <a:gd name="T25" fmla="*/ 102 h 291"/>
              <a:gd name="T26" fmla="*/ 30 w 406"/>
              <a:gd name="T27" fmla="*/ 105 h 291"/>
              <a:gd name="T28" fmla="*/ 10 w 406"/>
              <a:gd name="T29" fmla="*/ 121 h 291"/>
              <a:gd name="T30" fmla="*/ 2 w 406"/>
              <a:gd name="T31" fmla="*/ 136 h 291"/>
              <a:gd name="T32" fmla="*/ 5 w 406"/>
              <a:gd name="T33" fmla="*/ 169 h 291"/>
              <a:gd name="T34" fmla="*/ 8 w 406"/>
              <a:gd name="T35" fmla="*/ 197 h 291"/>
              <a:gd name="T36" fmla="*/ 38 w 406"/>
              <a:gd name="T37" fmla="*/ 209 h 291"/>
              <a:gd name="T38" fmla="*/ 50 w 406"/>
              <a:gd name="T39" fmla="*/ 217 h 291"/>
              <a:gd name="T40" fmla="*/ 63 w 406"/>
              <a:gd name="T41" fmla="*/ 229 h 291"/>
              <a:gd name="T42" fmla="*/ 93 w 406"/>
              <a:gd name="T43" fmla="*/ 241 h 291"/>
              <a:gd name="T44" fmla="*/ 136 w 406"/>
              <a:gd name="T45" fmla="*/ 250 h 291"/>
              <a:gd name="T46" fmla="*/ 158 w 406"/>
              <a:gd name="T47" fmla="*/ 256 h 291"/>
              <a:gd name="T48" fmla="*/ 170 w 406"/>
              <a:gd name="T49" fmla="*/ 268 h 291"/>
              <a:gd name="T50" fmla="*/ 174 w 406"/>
              <a:gd name="T51" fmla="*/ 277 h 291"/>
              <a:gd name="T52" fmla="*/ 183 w 406"/>
              <a:gd name="T53" fmla="*/ 289 h 291"/>
              <a:gd name="T54" fmla="*/ 195 w 406"/>
              <a:gd name="T55" fmla="*/ 284 h 291"/>
              <a:gd name="T56" fmla="*/ 210 w 406"/>
              <a:gd name="T57" fmla="*/ 279 h 291"/>
              <a:gd name="T58" fmla="*/ 222 w 406"/>
              <a:gd name="T59" fmla="*/ 276 h 291"/>
              <a:gd name="T60" fmla="*/ 226 w 406"/>
              <a:gd name="T61" fmla="*/ 261 h 291"/>
              <a:gd name="T62" fmla="*/ 242 w 406"/>
              <a:gd name="T63" fmla="*/ 235 h 291"/>
              <a:gd name="T64" fmla="*/ 239 w 406"/>
              <a:gd name="T65" fmla="*/ 210 h 291"/>
              <a:gd name="T66" fmla="*/ 246 w 406"/>
              <a:gd name="T67" fmla="*/ 203 h 291"/>
              <a:gd name="T68" fmla="*/ 278 w 406"/>
              <a:gd name="T69" fmla="*/ 213 h 291"/>
              <a:gd name="T70" fmla="*/ 284 w 406"/>
              <a:gd name="T71" fmla="*/ 231 h 291"/>
              <a:gd name="T72" fmla="*/ 299 w 406"/>
              <a:gd name="T73" fmla="*/ 249 h 291"/>
              <a:gd name="T74" fmla="*/ 325 w 406"/>
              <a:gd name="T75" fmla="*/ 259 h 291"/>
              <a:gd name="T76" fmla="*/ 332 w 406"/>
              <a:gd name="T77" fmla="*/ 261 h 291"/>
              <a:gd name="T78" fmla="*/ 350 w 406"/>
              <a:gd name="T79" fmla="*/ 254 h 291"/>
              <a:gd name="T80" fmla="*/ 361 w 406"/>
              <a:gd name="T81" fmla="*/ 236 h 291"/>
              <a:gd name="T82" fmla="*/ 346 w 406"/>
              <a:gd name="T83" fmla="*/ 229 h 291"/>
              <a:gd name="T84" fmla="*/ 367 w 406"/>
              <a:gd name="T85" fmla="*/ 203 h 291"/>
              <a:gd name="T86" fmla="*/ 376 w 406"/>
              <a:gd name="T87" fmla="*/ 175 h 291"/>
              <a:gd name="T88" fmla="*/ 402 w 406"/>
              <a:gd name="T89" fmla="*/ 145 h 291"/>
              <a:gd name="T90" fmla="*/ 400 w 406"/>
              <a:gd name="T91" fmla="*/ 127 h 291"/>
              <a:gd name="T92" fmla="*/ 382 w 406"/>
              <a:gd name="T93" fmla="*/ 84 h 291"/>
              <a:gd name="T94" fmla="*/ 368 w 406"/>
              <a:gd name="T95" fmla="*/ 79 h 291"/>
              <a:gd name="T96" fmla="*/ 336 w 406"/>
              <a:gd name="T97" fmla="*/ 50 h 291"/>
              <a:gd name="T98" fmla="*/ 328 w 406"/>
              <a:gd name="T99" fmla="*/ 53 h 291"/>
              <a:gd name="T100" fmla="*/ 308 w 406"/>
              <a:gd name="T101" fmla="*/ 39 h 291"/>
              <a:gd name="T102" fmla="*/ 281 w 406"/>
              <a:gd name="T103" fmla="*/ 25 h 291"/>
              <a:gd name="T104" fmla="*/ 272 w 406"/>
              <a:gd name="T105" fmla="*/ 27 h 291"/>
              <a:gd name="T106" fmla="*/ 242 w 406"/>
              <a:gd name="T107" fmla="*/ 1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6" h="291">
                <a:moveTo>
                  <a:pt x="242" y="15"/>
                </a:moveTo>
                <a:cubicBezTo>
                  <a:pt x="238" y="18"/>
                  <a:pt x="238" y="18"/>
                  <a:pt x="238" y="18"/>
                </a:cubicBezTo>
                <a:cubicBezTo>
                  <a:pt x="238" y="19"/>
                  <a:pt x="239" y="23"/>
                  <a:pt x="240" y="28"/>
                </a:cubicBezTo>
                <a:cubicBezTo>
                  <a:pt x="240" y="29"/>
                  <a:pt x="240" y="29"/>
                  <a:pt x="240" y="29"/>
                </a:cubicBezTo>
                <a:cubicBezTo>
                  <a:pt x="241" y="29"/>
                  <a:pt x="241" y="29"/>
                  <a:pt x="241" y="29"/>
                </a:cubicBezTo>
                <a:cubicBezTo>
                  <a:pt x="240" y="29"/>
                  <a:pt x="240" y="29"/>
                  <a:pt x="240" y="29"/>
                </a:cubicBezTo>
                <a:cubicBezTo>
                  <a:pt x="236" y="39"/>
                  <a:pt x="236" y="39"/>
                  <a:pt x="236" y="39"/>
                </a:cubicBezTo>
                <a:cubicBezTo>
                  <a:pt x="230" y="41"/>
                  <a:pt x="230" y="41"/>
                  <a:pt x="230" y="41"/>
                </a:cubicBezTo>
                <a:cubicBezTo>
                  <a:pt x="229" y="42"/>
                  <a:pt x="229" y="42"/>
                  <a:pt x="229" y="42"/>
                </a:cubicBezTo>
                <a:cubicBezTo>
                  <a:pt x="228" y="42"/>
                  <a:pt x="228" y="42"/>
                  <a:pt x="228" y="42"/>
                </a:cubicBezTo>
                <a:cubicBezTo>
                  <a:pt x="218" y="37"/>
                  <a:pt x="218" y="37"/>
                  <a:pt x="218" y="37"/>
                </a:cubicBezTo>
                <a:cubicBezTo>
                  <a:pt x="218" y="37"/>
                  <a:pt x="218" y="37"/>
                  <a:pt x="218" y="37"/>
                </a:cubicBezTo>
                <a:cubicBezTo>
                  <a:pt x="218" y="37"/>
                  <a:pt x="218" y="37"/>
                  <a:pt x="218" y="37"/>
                </a:cubicBezTo>
                <a:cubicBezTo>
                  <a:pt x="198" y="19"/>
                  <a:pt x="198" y="19"/>
                  <a:pt x="198" y="19"/>
                </a:cubicBezTo>
                <a:cubicBezTo>
                  <a:pt x="190" y="14"/>
                  <a:pt x="190" y="14"/>
                  <a:pt x="190" y="14"/>
                </a:cubicBezTo>
                <a:cubicBezTo>
                  <a:pt x="178" y="10"/>
                  <a:pt x="178" y="10"/>
                  <a:pt x="178" y="10"/>
                </a:cubicBezTo>
                <a:cubicBezTo>
                  <a:pt x="178" y="9"/>
                  <a:pt x="178" y="9"/>
                  <a:pt x="178" y="9"/>
                </a:cubicBezTo>
                <a:cubicBezTo>
                  <a:pt x="178" y="9"/>
                  <a:pt x="178" y="9"/>
                  <a:pt x="178" y="9"/>
                </a:cubicBezTo>
                <a:cubicBezTo>
                  <a:pt x="178" y="9"/>
                  <a:pt x="178" y="9"/>
                  <a:pt x="178" y="9"/>
                </a:cubicBezTo>
                <a:cubicBezTo>
                  <a:pt x="178" y="9"/>
                  <a:pt x="178" y="9"/>
                  <a:pt x="178" y="9"/>
                </a:cubicBezTo>
                <a:cubicBezTo>
                  <a:pt x="172" y="5"/>
                  <a:pt x="172" y="5"/>
                  <a:pt x="172" y="5"/>
                </a:cubicBezTo>
                <a:cubicBezTo>
                  <a:pt x="162" y="2"/>
                  <a:pt x="162" y="2"/>
                  <a:pt x="162" y="2"/>
                </a:cubicBezTo>
                <a:cubicBezTo>
                  <a:pt x="157" y="3"/>
                  <a:pt x="157" y="3"/>
                  <a:pt x="157" y="3"/>
                </a:cubicBezTo>
                <a:cubicBezTo>
                  <a:pt x="156" y="3"/>
                  <a:pt x="156" y="3"/>
                  <a:pt x="156" y="3"/>
                </a:cubicBezTo>
                <a:cubicBezTo>
                  <a:pt x="144" y="2"/>
                  <a:pt x="144" y="2"/>
                  <a:pt x="144" y="2"/>
                </a:cubicBezTo>
                <a:cubicBezTo>
                  <a:pt x="143" y="2"/>
                  <a:pt x="143" y="2"/>
                  <a:pt x="143" y="2"/>
                </a:cubicBezTo>
                <a:cubicBezTo>
                  <a:pt x="134" y="0"/>
                  <a:pt x="134" y="0"/>
                  <a:pt x="134" y="0"/>
                </a:cubicBezTo>
                <a:cubicBezTo>
                  <a:pt x="128" y="0"/>
                  <a:pt x="128" y="0"/>
                  <a:pt x="128" y="0"/>
                </a:cubicBezTo>
                <a:cubicBezTo>
                  <a:pt x="124" y="3"/>
                  <a:pt x="124" y="3"/>
                  <a:pt x="124" y="3"/>
                </a:cubicBezTo>
                <a:cubicBezTo>
                  <a:pt x="122" y="4"/>
                  <a:pt x="118" y="5"/>
                  <a:pt x="114" y="5"/>
                </a:cubicBezTo>
                <a:cubicBezTo>
                  <a:pt x="106" y="7"/>
                  <a:pt x="106" y="7"/>
                  <a:pt x="106" y="7"/>
                </a:cubicBezTo>
                <a:cubicBezTo>
                  <a:pt x="99" y="9"/>
                  <a:pt x="99" y="9"/>
                  <a:pt x="99" y="9"/>
                </a:cubicBezTo>
                <a:cubicBezTo>
                  <a:pt x="98" y="10"/>
                  <a:pt x="98" y="10"/>
                  <a:pt x="98" y="10"/>
                </a:cubicBezTo>
                <a:cubicBezTo>
                  <a:pt x="98" y="10"/>
                  <a:pt x="98" y="10"/>
                  <a:pt x="98" y="10"/>
                </a:cubicBezTo>
                <a:cubicBezTo>
                  <a:pt x="98" y="10"/>
                  <a:pt x="98" y="10"/>
                  <a:pt x="98" y="10"/>
                </a:cubicBezTo>
                <a:cubicBezTo>
                  <a:pt x="90" y="11"/>
                  <a:pt x="90" y="11"/>
                  <a:pt x="90" y="11"/>
                </a:cubicBezTo>
                <a:cubicBezTo>
                  <a:pt x="80" y="14"/>
                  <a:pt x="80" y="14"/>
                  <a:pt x="80" y="14"/>
                </a:cubicBezTo>
                <a:cubicBezTo>
                  <a:pt x="80" y="14"/>
                  <a:pt x="80" y="14"/>
                  <a:pt x="80" y="14"/>
                </a:cubicBezTo>
                <a:cubicBezTo>
                  <a:pt x="79" y="14"/>
                  <a:pt x="79" y="14"/>
                  <a:pt x="79" y="14"/>
                </a:cubicBezTo>
                <a:cubicBezTo>
                  <a:pt x="72" y="13"/>
                  <a:pt x="72" y="13"/>
                  <a:pt x="72" y="13"/>
                </a:cubicBezTo>
                <a:cubicBezTo>
                  <a:pt x="60" y="15"/>
                  <a:pt x="60" y="15"/>
                  <a:pt x="60" y="15"/>
                </a:cubicBezTo>
                <a:cubicBezTo>
                  <a:pt x="50" y="15"/>
                  <a:pt x="50" y="15"/>
                  <a:pt x="50" y="15"/>
                </a:cubicBezTo>
                <a:cubicBezTo>
                  <a:pt x="46" y="19"/>
                  <a:pt x="46" y="19"/>
                  <a:pt x="46" y="19"/>
                </a:cubicBezTo>
                <a:cubicBezTo>
                  <a:pt x="46" y="19"/>
                  <a:pt x="46" y="19"/>
                  <a:pt x="46" y="19"/>
                </a:cubicBezTo>
                <a:cubicBezTo>
                  <a:pt x="41" y="20"/>
                  <a:pt x="41" y="20"/>
                  <a:pt x="41" y="20"/>
                </a:cubicBezTo>
                <a:cubicBezTo>
                  <a:pt x="43" y="25"/>
                  <a:pt x="43" y="25"/>
                  <a:pt x="43" y="25"/>
                </a:cubicBezTo>
                <a:cubicBezTo>
                  <a:pt x="43" y="33"/>
                  <a:pt x="43" y="33"/>
                  <a:pt x="43" y="33"/>
                </a:cubicBezTo>
                <a:cubicBezTo>
                  <a:pt x="42" y="39"/>
                  <a:pt x="42" y="39"/>
                  <a:pt x="42" y="39"/>
                </a:cubicBezTo>
                <a:cubicBezTo>
                  <a:pt x="49" y="45"/>
                  <a:pt x="49" y="45"/>
                  <a:pt x="49" y="45"/>
                </a:cubicBezTo>
                <a:cubicBezTo>
                  <a:pt x="49" y="45"/>
                  <a:pt x="49" y="45"/>
                  <a:pt x="49" y="45"/>
                </a:cubicBezTo>
                <a:cubicBezTo>
                  <a:pt x="49" y="45"/>
                  <a:pt x="49" y="45"/>
                  <a:pt x="49" y="45"/>
                </a:cubicBezTo>
                <a:cubicBezTo>
                  <a:pt x="49" y="45"/>
                  <a:pt x="49" y="45"/>
                  <a:pt x="49" y="45"/>
                </a:cubicBezTo>
                <a:cubicBezTo>
                  <a:pt x="55" y="51"/>
                  <a:pt x="55" y="51"/>
                  <a:pt x="55" y="51"/>
                </a:cubicBezTo>
                <a:cubicBezTo>
                  <a:pt x="58" y="54"/>
                  <a:pt x="60" y="56"/>
                  <a:pt x="60" y="59"/>
                </a:cubicBezTo>
                <a:cubicBezTo>
                  <a:pt x="62" y="65"/>
                  <a:pt x="62" y="65"/>
                  <a:pt x="62" y="65"/>
                </a:cubicBezTo>
                <a:cubicBezTo>
                  <a:pt x="65" y="71"/>
                  <a:pt x="65" y="71"/>
                  <a:pt x="65" y="71"/>
                </a:cubicBezTo>
                <a:cubicBezTo>
                  <a:pt x="64" y="71"/>
                  <a:pt x="64" y="71"/>
                  <a:pt x="64" y="71"/>
                </a:cubicBezTo>
                <a:cubicBezTo>
                  <a:pt x="56" y="77"/>
                  <a:pt x="56" y="77"/>
                  <a:pt x="56" y="77"/>
                </a:cubicBezTo>
                <a:cubicBezTo>
                  <a:pt x="51" y="83"/>
                  <a:pt x="51" y="83"/>
                  <a:pt x="51" y="83"/>
                </a:cubicBezTo>
                <a:cubicBezTo>
                  <a:pt x="52" y="89"/>
                  <a:pt x="52" y="89"/>
                  <a:pt x="52" y="89"/>
                </a:cubicBezTo>
                <a:cubicBezTo>
                  <a:pt x="56" y="98"/>
                  <a:pt x="56" y="98"/>
                  <a:pt x="56" y="98"/>
                </a:cubicBezTo>
                <a:cubicBezTo>
                  <a:pt x="56" y="99"/>
                  <a:pt x="56" y="99"/>
                  <a:pt x="56" y="99"/>
                </a:cubicBezTo>
                <a:cubicBezTo>
                  <a:pt x="56" y="99"/>
                  <a:pt x="56" y="99"/>
                  <a:pt x="56" y="99"/>
                </a:cubicBezTo>
                <a:cubicBezTo>
                  <a:pt x="56" y="99"/>
                  <a:pt x="56" y="99"/>
                  <a:pt x="56" y="99"/>
                </a:cubicBezTo>
                <a:cubicBezTo>
                  <a:pt x="56" y="102"/>
                  <a:pt x="56" y="102"/>
                  <a:pt x="56" y="102"/>
                </a:cubicBezTo>
                <a:cubicBezTo>
                  <a:pt x="55" y="104"/>
                  <a:pt x="54" y="106"/>
                  <a:pt x="53" y="107"/>
                </a:cubicBezTo>
                <a:cubicBezTo>
                  <a:pt x="50" y="109"/>
                  <a:pt x="46" y="109"/>
                  <a:pt x="40" y="107"/>
                </a:cubicBezTo>
                <a:cubicBezTo>
                  <a:pt x="30" y="105"/>
                  <a:pt x="30" y="105"/>
                  <a:pt x="30" y="105"/>
                </a:cubicBezTo>
                <a:cubicBezTo>
                  <a:pt x="30" y="105"/>
                  <a:pt x="30" y="105"/>
                  <a:pt x="30" y="105"/>
                </a:cubicBezTo>
                <a:cubicBezTo>
                  <a:pt x="30" y="105"/>
                  <a:pt x="30" y="105"/>
                  <a:pt x="30" y="105"/>
                </a:cubicBezTo>
                <a:cubicBezTo>
                  <a:pt x="29" y="105"/>
                  <a:pt x="29" y="105"/>
                  <a:pt x="29" y="105"/>
                </a:cubicBezTo>
                <a:cubicBezTo>
                  <a:pt x="22" y="101"/>
                  <a:pt x="22" y="101"/>
                  <a:pt x="22" y="101"/>
                </a:cubicBezTo>
                <a:cubicBezTo>
                  <a:pt x="10" y="101"/>
                  <a:pt x="10" y="101"/>
                  <a:pt x="10" y="101"/>
                </a:cubicBezTo>
                <a:cubicBezTo>
                  <a:pt x="11" y="101"/>
                  <a:pt x="11" y="101"/>
                  <a:pt x="11" y="101"/>
                </a:cubicBezTo>
                <a:cubicBezTo>
                  <a:pt x="10" y="121"/>
                  <a:pt x="10" y="121"/>
                  <a:pt x="10" y="121"/>
                </a:cubicBezTo>
                <a:cubicBezTo>
                  <a:pt x="9" y="124"/>
                  <a:pt x="7" y="125"/>
                  <a:pt x="4" y="125"/>
                </a:cubicBezTo>
                <a:cubicBezTo>
                  <a:pt x="3" y="126"/>
                  <a:pt x="2" y="127"/>
                  <a:pt x="3" y="131"/>
                </a:cubicBezTo>
                <a:cubicBezTo>
                  <a:pt x="3" y="131"/>
                  <a:pt x="3" y="131"/>
                  <a:pt x="3" y="131"/>
                </a:cubicBezTo>
                <a:cubicBezTo>
                  <a:pt x="2" y="131"/>
                  <a:pt x="2" y="131"/>
                  <a:pt x="2" y="131"/>
                </a:cubicBezTo>
                <a:cubicBezTo>
                  <a:pt x="2" y="136"/>
                  <a:pt x="2" y="136"/>
                  <a:pt x="2" y="136"/>
                </a:cubicBezTo>
                <a:cubicBezTo>
                  <a:pt x="4" y="139"/>
                  <a:pt x="6" y="141"/>
                  <a:pt x="7" y="142"/>
                </a:cubicBezTo>
                <a:cubicBezTo>
                  <a:pt x="9" y="152"/>
                  <a:pt x="9" y="152"/>
                  <a:pt x="9" y="152"/>
                </a:cubicBezTo>
                <a:cubicBezTo>
                  <a:pt x="9" y="155"/>
                  <a:pt x="9" y="155"/>
                  <a:pt x="9" y="155"/>
                </a:cubicBezTo>
                <a:cubicBezTo>
                  <a:pt x="9" y="157"/>
                  <a:pt x="8" y="159"/>
                  <a:pt x="8" y="161"/>
                </a:cubicBezTo>
                <a:cubicBezTo>
                  <a:pt x="5" y="169"/>
                  <a:pt x="5" y="169"/>
                  <a:pt x="5" y="169"/>
                </a:cubicBezTo>
                <a:cubicBezTo>
                  <a:pt x="0" y="179"/>
                  <a:pt x="0" y="179"/>
                  <a:pt x="0" y="179"/>
                </a:cubicBezTo>
                <a:cubicBezTo>
                  <a:pt x="0" y="181"/>
                  <a:pt x="0" y="181"/>
                  <a:pt x="0" y="181"/>
                </a:cubicBezTo>
                <a:cubicBezTo>
                  <a:pt x="0" y="185"/>
                  <a:pt x="0" y="185"/>
                  <a:pt x="0" y="185"/>
                </a:cubicBezTo>
                <a:cubicBezTo>
                  <a:pt x="6" y="192"/>
                  <a:pt x="6" y="192"/>
                  <a:pt x="6" y="192"/>
                </a:cubicBezTo>
                <a:cubicBezTo>
                  <a:pt x="7" y="194"/>
                  <a:pt x="8" y="195"/>
                  <a:pt x="8" y="197"/>
                </a:cubicBezTo>
                <a:cubicBezTo>
                  <a:pt x="13" y="203"/>
                  <a:pt x="13" y="203"/>
                  <a:pt x="13" y="203"/>
                </a:cubicBezTo>
                <a:cubicBezTo>
                  <a:pt x="20" y="211"/>
                  <a:pt x="20" y="211"/>
                  <a:pt x="20" y="211"/>
                </a:cubicBezTo>
                <a:cubicBezTo>
                  <a:pt x="23" y="214"/>
                  <a:pt x="25" y="215"/>
                  <a:pt x="26" y="215"/>
                </a:cubicBezTo>
                <a:cubicBezTo>
                  <a:pt x="34" y="211"/>
                  <a:pt x="34" y="211"/>
                  <a:pt x="34" y="211"/>
                </a:cubicBezTo>
                <a:cubicBezTo>
                  <a:pt x="35" y="209"/>
                  <a:pt x="36" y="209"/>
                  <a:pt x="38" y="209"/>
                </a:cubicBezTo>
                <a:cubicBezTo>
                  <a:pt x="40" y="209"/>
                  <a:pt x="42" y="210"/>
                  <a:pt x="46" y="212"/>
                </a:cubicBezTo>
                <a:cubicBezTo>
                  <a:pt x="46" y="212"/>
                  <a:pt x="46" y="212"/>
                  <a:pt x="46" y="212"/>
                </a:cubicBezTo>
                <a:cubicBezTo>
                  <a:pt x="46" y="212"/>
                  <a:pt x="46" y="212"/>
                  <a:pt x="46" y="212"/>
                </a:cubicBezTo>
                <a:cubicBezTo>
                  <a:pt x="46" y="213"/>
                  <a:pt x="46" y="213"/>
                  <a:pt x="46" y="213"/>
                </a:cubicBezTo>
                <a:cubicBezTo>
                  <a:pt x="50" y="217"/>
                  <a:pt x="50" y="217"/>
                  <a:pt x="50" y="217"/>
                </a:cubicBezTo>
                <a:cubicBezTo>
                  <a:pt x="52" y="222"/>
                  <a:pt x="52" y="222"/>
                  <a:pt x="52" y="222"/>
                </a:cubicBezTo>
                <a:cubicBezTo>
                  <a:pt x="54" y="224"/>
                  <a:pt x="54" y="224"/>
                  <a:pt x="54" y="224"/>
                </a:cubicBezTo>
                <a:cubicBezTo>
                  <a:pt x="55" y="225"/>
                  <a:pt x="55" y="225"/>
                  <a:pt x="55" y="225"/>
                </a:cubicBezTo>
                <a:cubicBezTo>
                  <a:pt x="60" y="229"/>
                  <a:pt x="60" y="229"/>
                  <a:pt x="60" y="229"/>
                </a:cubicBezTo>
                <a:cubicBezTo>
                  <a:pt x="63" y="229"/>
                  <a:pt x="63" y="229"/>
                  <a:pt x="63" y="229"/>
                </a:cubicBezTo>
                <a:cubicBezTo>
                  <a:pt x="65" y="229"/>
                  <a:pt x="66" y="231"/>
                  <a:pt x="68" y="232"/>
                </a:cubicBezTo>
                <a:cubicBezTo>
                  <a:pt x="68" y="233"/>
                  <a:pt x="73" y="235"/>
                  <a:pt x="80" y="237"/>
                </a:cubicBezTo>
                <a:cubicBezTo>
                  <a:pt x="81" y="237"/>
                  <a:pt x="81" y="237"/>
                  <a:pt x="81" y="237"/>
                </a:cubicBezTo>
                <a:cubicBezTo>
                  <a:pt x="93" y="241"/>
                  <a:pt x="93" y="241"/>
                  <a:pt x="93" y="241"/>
                </a:cubicBezTo>
                <a:cubicBezTo>
                  <a:pt x="93" y="241"/>
                  <a:pt x="93" y="241"/>
                  <a:pt x="93" y="241"/>
                </a:cubicBezTo>
                <a:cubicBezTo>
                  <a:pt x="94" y="241"/>
                  <a:pt x="94" y="241"/>
                  <a:pt x="94" y="241"/>
                </a:cubicBezTo>
                <a:cubicBezTo>
                  <a:pt x="102" y="245"/>
                  <a:pt x="102" y="245"/>
                  <a:pt x="102" y="245"/>
                </a:cubicBezTo>
                <a:cubicBezTo>
                  <a:pt x="116" y="249"/>
                  <a:pt x="116" y="249"/>
                  <a:pt x="116" y="249"/>
                </a:cubicBezTo>
                <a:cubicBezTo>
                  <a:pt x="117" y="249"/>
                  <a:pt x="117" y="249"/>
                  <a:pt x="117" y="249"/>
                </a:cubicBezTo>
                <a:cubicBezTo>
                  <a:pt x="136" y="250"/>
                  <a:pt x="136" y="250"/>
                  <a:pt x="136" y="250"/>
                </a:cubicBezTo>
                <a:cubicBezTo>
                  <a:pt x="144" y="247"/>
                  <a:pt x="144" y="247"/>
                  <a:pt x="144" y="247"/>
                </a:cubicBezTo>
                <a:cubicBezTo>
                  <a:pt x="152" y="247"/>
                  <a:pt x="152" y="247"/>
                  <a:pt x="152" y="247"/>
                </a:cubicBezTo>
                <a:cubicBezTo>
                  <a:pt x="152" y="247"/>
                  <a:pt x="152" y="247"/>
                  <a:pt x="152" y="247"/>
                </a:cubicBezTo>
                <a:cubicBezTo>
                  <a:pt x="152" y="248"/>
                  <a:pt x="152" y="248"/>
                  <a:pt x="152" y="248"/>
                </a:cubicBezTo>
                <a:cubicBezTo>
                  <a:pt x="158" y="256"/>
                  <a:pt x="158" y="256"/>
                  <a:pt x="158" y="256"/>
                </a:cubicBezTo>
                <a:cubicBezTo>
                  <a:pt x="158" y="256"/>
                  <a:pt x="158" y="256"/>
                  <a:pt x="158" y="256"/>
                </a:cubicBezTo>
                <a:cubicBezTo>
                  <a:pt x="158" y="256"/>
                  <a:pt x="158" y="256"/>
                  <a:pt x="158" y="256"/>
                </a:cubicBezTo>
                <a:cubicBezTo>
                  <a:pt x="162" y="263"/>
                  <a:pt x="162" y="263"/>
                  <a:pt x="162" y="263"/>
                </a:cubicBezTo>
                <a:cubicBezTo>
                  <a:pt x="166" y="266"/>
                  <a:pt x="166" y="266"/>
                  <a:pt x="166" y="266"/>
                </a:cubicBezTo>
                <a:cubicBezTo>
                  <a:pt x="170" y="268"/>
                  <a:pt x="170" y="268"/>
                  <a:pt x="170" y="268"/>
                </a:cubicBezTo>
                <a:cubicBezTo>
                  <a:pt x="170" y="269"/>
                  <a:pt x="170" y="269"/>
                  <a:pt x="170" y="269"/>
                </a:cubicBezTo>
                <a:cubicBezTo>
                  <a:pt x="170" y="269"/>
                  <a:pt x="170" y="269"/>
                  <a:pt x="170" y="269"/>
                </a:cubicBezTo>
                <a:cubicBezTo>
                  <a:pt x="171" y="269"/>
                  <a:pt x="171" y="269"/>
                  <a:pt x="171" y="269"/>
                </a:cubicBezTo>
                <a:cubicBezTo>
                  <a:pt x="174" y="277"/>
                  <a:pt x="174" y="277"/>
                  <a:pt x="174" y="277"/>
                </a:cubicBezTo>
                <a:cubicBezTo>
                  <a:pt x="174" y="277"/>
                  <a:pt x="174" y="277"/>
                  <a:pt x="174" y="277"/>
                </a:cubicBezTo>
                <a:cubicBezTo>
                  <a:pt x="175" y="277"/>
                  <a:pt x="175" y="277"/>
                  <a:pt x="175" y="277"/>
                </a:cubicBezTo>
                <a:cubicBezTo>
                  <a:pt x="175" y="278"/>
                  <a:pt x="175" y="278"/>
                  <a:pt x="175" y="278"/>
                </a:cubicBezTo>
                <a:cubicBezTo>
                  <a:pt x="177" y="287"/>
                  <a:pt x="177" y="287"/>
                  <a:pt x="177" y="287"/>
                </a:cubicBezTo>
                <a:cubicBezTo>
                  <a:pt x="182" y="289"/>
                  <a:pt x="182" y="289"/>
                  <a:pt x="182" y="289"/>
                </a:cubicBezTo>
                <a:cubicBezTo>
                  <a:pt x="183" y="289"/>
                  <a:pt x="183" y="289"/>
                  <a:pt x="183" y="289"/>
                </a:cubicBezTo>
                <a:cubicBezTo>
                  <a:pt x="183" y="289"/>
                  <a:pt x="183" y="289"/>
                  <a:pt x="183" y="289"/>
                </a:cubicBezTo>
                <a:cubicBezTo>
                  <a:pt x="183" y="289"/>
                  <a:pt x="183" y="289"/>
                  <a:pt x="183" y="289"/>
                </a:cubicBezTo>
                <a:cubicBezTo>
                  <a:pt x="188" y="291"/>
                  <a:pt x="188" y="291"/>
                  <a:pt x="188" y="291"/>
                </a:cubicBezTo>
                <a:cubicBezTo>
                  <a:pt x="194" y="290"/>
                  <a:pt x="194" y="290"/>
                  <a:pt x="194" y="290"/>
                </a:cubicBezTo>
                <a:cubicBezTo>
                  <a:pt x="195" y="284"/>
                  <a:pt x="195" y="284"/>
                  <a:pt x="195" y="284"/>
                </a:cubicBezTo>
                <a:cubicBezTo>
                  <a:pt x="195" y="284"/>
                  <a:pt x="195" y="284"/>
                  <a:pt x="195" y="284"/>
                </a:cubicBezTo>
                <a:cubicBezTo>
                  <a:pt x="196" y="283"/>
                  <a:pt x="196" y="283"/>
                  <a:pt x="196" y="283"/>
                </a:cubicBezTo>
                <a:cubicBezTo>
                  <a:pt x="202" y="277"/>
                  <a:pt x="202" y="277"/>
                  <a:pt x="202" y="277"/>
                </a:cubicBezTo>
                <a:cubicBezTo>
                  <a:pt x="210" y="279"/>
                  <a:pt x="210" y="279"/>
                  <a:pt x="210" y="279"/>
                </a:cubicBezTo>
                <a:cubicBezTo>
                  <a:pt x="210" y="279"/>
                  <a:pt x="210" y="279"/>
                  <a:pt x="210" y="279"/>
                </a:cubicBezTo>
                <a:cubicBezTo>
                  <a:pt x="214" y="287"/>
                  <a:pt x="214" y="287"/>
                  <a:pt x="214" y="287"/>
                </a:cubicBezTo>
                <a:cubicBezTo>
                  <a:pt x="221" y="285"/>
                  <a:pt x="221" y="285"/>
                  <a:pt x="221" y="285"/>
                </a:cubicBezTo>
                <a:cubicBezTo>
                  <a:pt x="222" y="277"/>
                  <a:pt x="222" y="277"/>
                  <a:pt x="222" y="277"/>
                </a:cubicBezTo>
                <a:cubicBezTo>
                  <a:pt x="222" y="277"/>
                  <a:pt x="222" y="277"/>
                  <a:pt x="222" y="277"/>
                </a:cubicBezTo>
                <a:cubicBezTo>
                  <a:pt x="222" y="276"/>
                  <a:pt x="222" y="276"/>
                  <a:pt x="222" y="276"/>
                </a:cubicBezTo>
                <a:cubicBezTo>
                  <a:pt x="222" y="276"/>
                  <a:pt x="222" y="276"/>
                  <a:pt x="222" y="276"/>
                </a:cubicBezTo>
                <a:cubicBezTo>
                  <a:pt x="228" y="273"/>
                  <a:pt x="228" y="273"/>
                  <a:pt x="228" y="273"/>
                </a:cubicBezTo>
                <a:cubicBezTo>
                  <a:pt x="226" y="262"/>
                  <a:pt x="226" y="262"/>
                  <a:pt x="226" y="262"/>
                </a:cubicBezTo>
                <a:cubicBezTo>
                  <a:pt x="226" y="261"/>
                  <a:pt x="226" y="261"/>
                  <a:pt x="226" y="261"/>
                </a:cubicBezTo>
                <a:cubicBezTo>
                  <a:pt x="226" y="261"/>
                  <a:pt x="226" y="261"/>
                  <a:pt x="226" y="261"/>
                </a:cubicBezTo>
                <a:cubicBezTo>
                  <a:pt x="226" y="261"/>
                  <a:pt x="226" y="261"/>
                  <a:pt x="226" y="261"/>
                </a:cubicBezTo>
                <a:cubicBezTo>
                  <a:pt x="232" y="248"/>
                  <a:pt x="232" y="248"/>
                  <a:pt x="232" y="248"/>
                </a:cubicBezTo>
                <a:cubicBezTo>
                  <a:pt x="238" y="246"/>
                  <a:pt x="238" y="246"/>
                  <a:pt x="238" y="246"/>
                </a:cubicBezTo>
                <a:cubicBezTo>
                  <a:pt x="236" y="235"/>
                  <a:pt x="236" y="235"/>
                  <a:pt x="236" y="235"/>
                </a:cubicBezTo>
                <a:cubicBezTo>
                  <a:pt x="242" y="235"/>
                  <a:pt x="242" y="235"/>
                  <a:pt x="242" y="235"/>
                </a:cubicBezTo>
                <a:cubicBezTo>
                  <a:pt x="242" y="229"/>
                  <a:pt x="242" y="229"/>
                  <a:pt x="242" y="229"/>
                </a:cubicBezTo>
                <a:cubicBezTo>
                  <a:pt x="238" y="219"/>
                  <a:pt x="238" y="219"/>
                  <a:pt x="238" y="219"/>
                </a:cubicBezTo>
                <a:cubicBezTo>
                  <a:pt x="238" y="219"/>
                  <a:pt x="238" y="219"/>
                  <a:pt x="238" y="219"/>
                </a:cubicBezTo>
                <a:cubicBezTo>
                  <a:pt x="238" y="218"/>
                  <a:pt x="238" y="218"/>
                  <a:pt x="238" y="218"/>
                </a:cubicBezTo>
                <a:cubicBezTo>
                  <a:pt x="239" y="210"/>
                  <a:pt x="239" y="210"/>
                  <a:pt x="239" y="210"/>
                </a:cubicBezTo>
                <a:cubicBezTo>
                  <a:pt x="239" y="209"/>
                  <a:pt x="239" y="209"/>
                  <a:pt x="239" y="209"/>
                </a:cubicBezTo>
                <a:cubicBezTo>
                  <a:pt x="240" y="209"/>
                  <a:pt x="240" y="209"/>
                  <a:pt x="240" y="209"/>
                </a:cubicBezTo>
                <a:cubicBezTo>
                  <a:pt x="244" y="203"/>
                  <a:pt x="244" y="203"/>
                  <a:pt x="244" y="203"/>
                </a:cubicBezTo>
                <a:cubicBezTo>
                  <a:pt x="245" y="203"/>
                  <a:pt x="245" y="203"/>
                  <a:pt x="245" y="203"/>
                </a:cubicBezTo>
                <a:cubicBezTo>
                  <a:pt x="246" y="203"/>
                  <a:pt x="246" y="203"/>
                  <a:pt x="246" y="203"/>
                </a:cubicBezTo>
                <a:cubicBezTo>
                  <a:pt x="257" y="205"/>
                  <a:pt x="257" y="205"/>
                  <a:pt x="257" y="205"/>
                </a:cubicBezTo>
                <a:cubicBezTo>
                  <a:pt x="257" y="205"/>
                  <a:pt x="257" y="205"/>
                  <a:pt x="257" y="205"/>
                </a:cubicBezTo>
                <a:cubicBezTo>
                  <a:pt x="266" y="207"/>
                  <a:pt x="266" y="207"/>
                  <a:pt x="266" y="207"/>
                </a:cubicBezTo>
                <a:cubicBezTo>
                  <a:pt x="274" y="205"/>
                  <a:pt x="274" y="205"/>
                  <a:pt x="274" y="205"/>
                </a:cubicBezTo>
                <a:cubicBezTo>
                  <a:pt x="278" y="213"/>
                  <a:pt x="278" y="213"/>
                  <a:pt x="278" y="213"/>
                </a:cubicBezTo>
                <a:cubicBezTo>
                  <a:pt x="278" y="214"/>
                  <a:pt x="278" y="214"/>
                  <a:pt x="278" y="214"/>
                </a:cubicBezTo>
                <a:cubicBezTo>
                  <a:pt x="278" y="220"/>
                  <a:pt x="278" y="220"/>
                  <a:pt x="278" y="220"/>
                </a:cubicBezTo>
                <a:cubicBezTo>
                  <a:pt x="280" y="226"/>
                  <a:pt x="280" y="226"/>
                  <a:pt x="280" y="226"/>
                </a:cubicBezTo>
                <a:cubicBezTo>
                  <a:pt x="280" y="229"/>
                  <a:pt x="282" y="230"/>
                  <a:pt x="284" y="231"/>
                </a:cubicBezTo>
                <a:cubicBezTo>
                  <a:pt x="284" y="231"/>
                  <a:pt x="284" y="231"/>
                  <a:pt x="284" y="231"/>
                </a:cubicBezTo>
                <a:cubicBezTo>
                  <a:pt x="288" y="231"/>
                  <a:pt x="290" y="233"/>
                  <a:pt x="290" y="235"/>
                </a:cubicBezTo>
                <a:cubicBezTo>
                  <a:pt x="291" y="237"/>
                  <a:pt x="292" y="240"/>
                  <a:pt x="295" y="243"/>
                </a:cubicBezTo>
                <a:cubicBezTo>
                  <a:pt x="299" y="249"/>
                  <a:pt x="299" y="249"/>
                  <a:pt x="299" y="249"/>
                </a:cubicBezTo>
                <a:cubicBezTo>
                  <a:pt x="299" y="249"/>
                  <a:pt x="299" y="249"/>
                  <a:pt x="299" y="249"/>
                </a:cubicBezTo>
                <a:cubicBezTo>
                  <a:pt x="299" y="249"/>
                  <a:pt x="299" y="249"/>
                  <a:pt x="299" y="249"/>
                </a:cubicBezTo>
                <a:cubicBezTo>
                  <a:pt x="301" y="253"/>
                  <a:pt x="301" y="253"/>
                  <a:pt x="301" y="253"/>
                </a:cubicBezTo>
                <a:cubicBezTo>
                  <a:pt x="305" y="253"/>
                  <a:pt x="305" y="253"/>
                  <a:pt x="305" y="253"/>
                </a:cubicBezTo>
                <a:cubicBezTo>
                  <a:pt x="312" y="247"/>
                  <a:pt x="312" y="247"/>
                  <a:pt x="312" y="247"/>
                </a:cubicBezTo>
                <a:cubicBezTo>
                  <a:pt x="316" y="256"/>
                  <a:pt x="316" y="256"/>
                  <a:pt x="316" y="256"/>
                </a:cubicBezTo>
                <a:cubicBezTo>
                  <a:pt x="325" y="259"/>
                  <a:pt x="325" y="259"/>
                  <a:pt x="325" y="259"/>
                </a:cubicBezTo>
                <a:cubicBezTo>
                  <a:pt x="325" y="259"/>
                  <a:pt x="325" y="259"/>
                  <a:pt x="325" y="259"/>
                </a:cubicBezTo>
                <a:cubicBezTo>
                  <a:pt x="326" y="259"/>
                  <a:pt x="326" y="259"/>
                  <a:pt x="326" y="259"/>
                </a:cubicBezTo>
                <a:cubicBezTo>
                  <a:pt x="330" y="267"/>
                  <a:pt x="330" y="267"/>
                  <a:pt x="330" y="267"/>
                </a:cubicBezTo>
                <a:cubicBezTo>
                  <a:pt x="332" y="269"/>
                  <a:pt x="332" y="269"/>
                  <a:pt x="332" y="269"/>
                </a:cubicBezTo>
                <a:cubicBezTo>
                  <a:pt x="332" y="261"/>
                  <a:pt x="332" y="261"/>
                  <a:pt x="332" y="261"/>
                </a:cubicBezTo>
                <a:cubicBezTo>
                  <a:pt x="332" y="261"/>
                  <a:pt x="332" y="261"/>
                  <a:pt x="332" y="261"/>
                </a:cubicBezTo>
                <a:cubicBezTo>
                  <a:pt x="332" y="259"/>
                  <a:pt x="332" y="259"/>
                  <a:pt x="332" y="259"/>
                </a:cubicBezTo>
                <a:cubicBezTo>
                  <a:pt x="350" y="259"/>
                  <a:pt x="350" y="259"/>
                  <a:pt x="350" y="259"/>
                </a:cubicBezTo>
                <a:cubicBezTo>
                  <a:pt x="350" y="257"/>
                  <a:pt x="350" y="257"/>
                  <a:pt x="350" y="257"/>
                </a:cubicBezTo>
                <a:cubicBezTo>
                  <a:pt x="351" y="257"/>
                  <a:pt x="351" y="255"/>
                  <a:pt x="350" y="254"/>
                </a:cubicBezTo>
                <a:cubicBezTo>
                  <a:pt x="349" y="251"/>
                  <a:pt x="348" y="249"/>
                  <a:pt x="348" y="247"/>
                </a:cubicBezTo>
                <a:cubicBezTo>
                  <a:pt x="348" y="243"/>
                  <a:pt x="348" y="241"/>
                  <a:pt x="349" y="240"/>
                </a:cubicBezTo>
                <a:cubicBezTo>
                  <a:pt x="350" y="239"/>
                  <a:pt x="351" y="239"/>
                  <a:pt x="353" y="239"/>
                </a:cubicBezTo>
                <a:cubicBezTo>
                  <a:pt x="360" y="241"/>
                  <a:pt x="360" y="241"/>
                  <a:pt x="360" y="241"/>
                </a:cubicBezTo>
                <a:cubicBezTo>
                  <a:pt x="361" y="236"/>
                  <a:pt x="361" y="236"/>
                  <a:pt x="361" y="236"/>
                </a:cubicBezTo>
                <a:cubicBezTo>
                  <a:pt x="348" y="230"/>
                  <a:pt x="348" y="230"/>
                  <a:pt x="348" y="230"/>
                </a:cubicBezTo>
                <a:cubicBezTo>
                  <a:pt x="347" y="230"/>
                  <a:pt x="347" y="230"/>
                  <a:pt x="347" y="230"/>
                </a:cubicBezTo>
                <a:cubicBezTo>
                  <a:pt x="346" y="229"/>
                  <a:pt x="346" y="229"/>
                  <a:pt x="346" y="229"/>
                </a:cubicBezTo>
                <a:cubicBezTo>
                  <a:pt x="346" y="229"/>
                  <a:pt x="346" y="229"/>
                  <a:pt x="346" y="229"/>
                </a:cubicBezTo>
                <a:cubicBezTo>
                  <a:pt x="346" y="229"/>
                  <a:pt x="346" y="229"/>
                  <a:pt x="346" y="229"/>
                </a:cubicBezTo>
                <a:cubicBezTo>
                  <a:pt x="344" y="213"/>
                  <a:pt x="344" y="213"/>
                  <a:pt x="344" y="213"/>
                </a:cubicBezTo>
                <a:cubicBezTo>
                  <a:pt x="345" y="203"/>
                  <a:pt x="345" y="203"/>
                  <a:pt x="345" y="203"/>
                </a:cubicBezTo>
                <a:cubicBezTo>
                  <a:pt x="345" y="201"/>
                  <a:pt x="345" y="201"/>
                  <a:pt x="345" y="201"/>
                </a:cubicBezTo>
                <a:cubicBezTo>
                  <a:pt x="345" y="201"/>
                  <a:pt x="345" y="201"/>
                  <a:pt x="345" y="201"/>
                </a:cubicBezTo>
                <a:cubicBezTo>
                  <a:pt x="367" y="203"/>
                  <a:pt x="367" y="203"/>
                  <a:pt x="367" y="203"/>
                </a:cubicBezTo>
                <a:cubicBezTo>
                  <a:pt x="372" y="198"/>
                  <a:pt x="372" y="198"/>
                  <a:pt x="372" y="198"/>
                </a:cubicBezTo>
                <a:cubicBezTo>
                  <a:pt x="374" y="196"/>
                  <a:pt x="373" y="195"/>
                  <a:pt x="372" y="194"/>
                </a:cubicBezTo>
                <a:cubicBezTo>
                  <a:pt x="367" y="192"/>
                  <a:pt x="364" y="190"/>
                  <a:pt x="364" y="187"/>
                </a:cubicBezTo>
                <a:cubicBezTo>
                  <a:pt x="364" y="186"/>
                  <a:pt x="364" y="185"/>
                  <a:pt x="366" y="184"/>
                </a:cubicBezTo>
                <a:cubicBezTo>
                  <a:pt x="376" y="175"/>
                  <a:pt x="376" y="175"/>
                  <a:pt x="376" y="175"/>
                </a:cubicBezTo>
                <a:cubicBezTo>
                  <a:pt x="386" y="174"/>
                  <a:pt x="386" y="174"/>
                  <a:pt x="386" y="174"/>
                </a:cubicBezTo>
                <a:cubicBezTo>
                  <a:pt x="391" y="165"/>
                  <a:pt x="391" y="165"/>
                  <a:pt x="391" y="165"/>
                </a:cubicBezTo>
                <a:cubicBezTo>
                  <a:pt x="391" y="157"/>
                  <a:pt x="391" y="157"/>
                  <a:pt x="391" y="157"/>
                </a:cubicBezTo>
                <a:cubicBezTo>
                  <a:pt x="398" y="155"/>
                  <a:pt x="398" y="155"/>
                  <a:pt x="398" y="155"/>
                </a:cubicBezTo>
                <a:cubicBezTo>
                  <a:pt x="400" y="149"/>
                  <a:pt x="402" y="146"/>
                  <a:pt x="402" y="145"/>
                </a:cubicBezTo>
                <a:cubicBezTo>
                  <a:pt x="406" y="138"/>
                  <a:pt x="406" y="138"/>
                  <a:pt x="406" y="138"/>
                </a:cubicBezTo>
                <a:cubicBezTo>
                  <a:pt x="400" y="128"/>
                  <a:pt x="400" y="128"/>
                  <a:pt x="400" y="128"/>
                </a:cubicBezTo>
                <a:cubicBezTo>
                  <a:pt x="400" y="128"/>
                  <a:pt x="400" y="128"/>
                  <a:pt x="400" y="128"/>
                </a:cubicBezTo>
                <a:cubicBezTo>
                  <a:pt x="400" y="128"/>
                  <a:pt x="400" y="128"/>
                  <a:pt x="400" y="128"/>
                </a:cubicBezTo>
                <a:cubicBezTo>
                  <a:pt x="400" y="127"/>
                  <a:pt x="400" y="127"/>
                  <a:pt x="400" y="127"/>
                </a:cubicBezTo>
                <a:cubicBezTo>
                  <a:pt x="396" y="114"/>
                  <a:pt x="396" y="114"/>
                  <a:pt x="396" y="114"/>
                </a:cubicBezTo>
                <a:cubicBezTo>
                  <a:pt x="396" y="113"/>
                  <a:pt x="396" y="113"/>
                  <a:pt x="396" y="113"/>
                </a:cubicBezTo>
                <a:cubicBezTo>
                  <a:pt x="394" y="99"/>
                  <a:pt x="394" y="99"/>
                  <a:pt x="394" y="99"/>
                </a:cubicBezTo>
                <a:cubicBezTo>
                  <a:pt x="389" y="91"/>
                  <a:pt x="389" y="91"/>
                  <a:pt x="389" y="91"/>
                </a:cubicBezTo>
                <a:cubicBezTo>
                  <a:pt x="382" y="84"/>
                  <a:pt x="382" y="84"/>
                  <a:pt x="382" y="84"/>
                </a:cubicBezTo>
                <a:cubicBezTo>
                  <a:pt x="382" y="84"/>
                  <a:pt x="382" y="84"/>
                  <a:pt x="382" y="84"/>
                </a:cubicBezTo>
                <a:cubicBezTo>
                  <a:pt x="382" y="83"/>
                  <a:pt x="382" y="83"/>
                  <a:pt x="382" y="83"/>
                </a:cubicBezTo>
                <a:cubicBezTo>
                  <a:pt x="382" y="83"/>
                  <a:pt x="382" y="83"/>
                  <a:pt x="382" y="83"/>
                </a:cubicBezTo>
                <a:cubicBezTo>
                  <a:pt x="381" y="75"/>
                  <a:pt x="381" y="75"/>
                  <a:pt x="381" y="75"/>
                </a:cubicBezTo>
                <a:cubicBezTo>
                  <a:pt x="368" y="79"/>
                  <a:pt x="368" y="79"/>
                  <a:pt x="368" y="79"/>
                </a:cubicBezTo>
                <a:cubicBezTo>
                  <a:pt x="368" y="79"/>
                  <a:pt x="368" y="79"/>
                  <a:pt x="368" y="79"/>
                </a:cubicBezTo>
                <a:cubicBezTo>
                  <a:pt x="362" y="72"/>
                  <a:pt x="362" y="72"/>
                  <a:pt x="362" y="72"/>
                </a:cubicBezTo>
                <a:cubicBezTo>
                  <a:pt x="344" y="59"/>
                  <a:pt x="344" y="59"/>
                  <a:pt x="344" y="59"/>
                </a:cubicBezTo>
                <a:cubicBezTo>
                  <a:pt x="343" y="59"/>
                  <a:pt x="343" y="59"/>
                  <a:pt x="343" y="59"/>
                </a:cubicBezTo>
                <a:cubicBezTo>
                  <a:pt x="336" y="50"/>
                  <a:pt x="336" y="50"/>
                  <a:pt x="336" y="50"/>
                </a:cubicBezTo>
                <a:cubicBezTo>
                  <a:pt x="332" y="47"/>
                  <a:pt x="332" y="47"/>
                  <a:pt x="332" y="47"/>
                </a:cubicBezTo>
                <a:cubicBezTo>
                  <a:pt x="329" y="51"/>
                  <a:pt x="329" y="51"/>
                  <a:pt x="329" y="51"/>
                </a:cubicBezTo>
                <a:cubicBezTo>
                  <a:pt x="329" y="52"/>
                  <a:pt x="329" y="52"/>
                  <a:pt x="329" y="52"/>
                </a:cubicBezTo>
                <a:cubicBezTo>
                  <a:pt x="329" y="53"/>
                  <a:pt x="329" y="53"/>
                  <a:pt x="329" y="53"/>
                </a:cubicBezTo>
                <a:cubicBezTo>
                  <a:pt x="328" y="53"/>
                  <a:pt x="328" y="53"/>
                  <a:pt x="328" y="53"/>
                </a:cubicBezTo>
                <a:cubicBezTo>
                  <a:pt x="328" y="53"/>
                  <a:pt x="328" y="53"/>
                  <a:pt x="328" y="53"/>
                </a:cubicBezTo>
                <a:cubicBezTo>
                  <a:pt x="322" y="53"/>
                  <a:pt x="322" y="53"/>
                  <a:pt x="322" y="53"/>
                </a:cubicBezTo>
                <a:cubicBezTo>
                  <a:pt x="321" y="53"/>
                  <a:pt x="321" y="53"/>
                  <a:pt x="321" y="53"/>
                </a:cubicBezTo>
                <a:cubicBezTo>
                  <a:pt x="321" y="53"/>
                  <a:pt x="321" y="53"/>
                  <a:pt x="321" y="53"/>
                </a:cubicBezTo>
                <a:cubicBezTo>
                  <a:pt x="308" y="39"/>
                  <a:pt x="308" y="39"/>
                  <a:pt x="308" y="39"/>
                </a:cubicBezTo>
                <a:cubicBezTo>
                  <a:pt x="305" y="38"/>
                  <a:pt x="302" y="35"/>
                  <a:pt x="298" y="31"/>
                </a:cubicBezTo>
                <a:cubicBezTo>
                  <a:pt x="292" y="27"/>
                  <a:pt x="292" y="27"/>
                  <a:pt x="292" y="27"/>
                </a:cubicBezTo>
                <a:cubicBezTo>
                  <a:pt x="292" y="26"/>
                  <a:pt x="292" y="26"/>
                  <a:pt x="292" y="26"/>
                </a:cubicBezTo>
                <a:cubicBezTo>
                  <a:pt x="285" y="22"/>
                  <a:pt x="285" y="22"/>
                  <a:pt x="285" y="22"/>
                </a:cubicBezTo>
                <a:cubicBezTo>
                  <a:pt x="281" y="25"/>
                  <a:pt x="281" y="25"/>
                  <a:pt x="281" y="25"/>
                </a:cubicBezTo>
                <a:cubicBezTo>
                  <a:pt x="280" y="26"/>
                  <a:pt x="280" y="26"/>
                  <a:pt x="280" y="26"/>
                </a:cubicBezTo>
                <a:cubicBezTo>
                  <a:pt x="280" y="26"/>
                  <a:pt x="280" y="26"/>
                  <a:pt x="280" y="26"/>
                </a:cubicBezTo>
                <a:cubicBezTo>
                  <a:pt x="280" y="26"/>
                  <a:pt x="280" y="26"/>
                  <a:pt x="280" y="26"/>
                </a:cubicBezTo>
                <a:cubicBezTo>
                  <a:pt x="276" y="25"/>
                  <a:pt x="276" y="25"/>
                  <a:pt x="276" y="25"/>
                </a:cubicBezTo>
                <a:cubicBezTo>
                  <a:pt x="272" y="27"/>
                  <a:pt x="272" y="27"/>
                  <a:pt x="272" y="27"/>
                </a:cubicBezTo>
                <a:cubicBezTo>
                  <a:pt x="272" y="27"/>
                  <a:pt x="272" y="27"/>
                  <a:pt x="272" y="27"/>
                </a:cubicBezTo>
                <a:cubicBezTo>
                  <a:pt x="271" y="28"/>
                  <a:pt x="271" y="28"/>
                  <a:pt x="271" y="28"/>
                </a:cubicBezTo>
                <a:cubicBezTo>
                  <a:pt x="271" y="28"/>
                  <a:pt x="271" y="28"/>
                  <a:pt x="271" y="28"/>
                </a:cubicBezTo>
                <a:cubicBezTo>
                  <a:pt x="265" y="29"/>
                  <a:pt x="265" y="29"/>
                  <a:pt x="265" y="29"/>
                </a:cubicBezTo>
                <a:cubicBezTo>
                  <a:pt x="258" y="24"/>
                  <a:pt x="250" y="20"/>
                  <a:pt x="242" y="15"/>
                </a:cubicBez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dirty="0"/>
          </a:p>
        </p:txBody>
      </p:sp>
      <p:sp>
        <p:nvSpPr>
          <p:cNvPr id="83" name="Freeform 13"/>
          <p:cNvSpPr>
            <a:spLocks/>
          </p:cNvSpPr>
          <p:nvPr/>
        </p:nvSpPr>
        <p:spPr bwMode="auto">
          <a:xfrm>
            <a:off x="5152569" y="4630196"/>
            <a:ext cx="722313" cy="623888"/>
          </a:xfrm>
          <a:custGeom>
            <a:avLst/>
            <a:gdLst>
              <a:gd name="T0" fmla="*/ 142 w 192"/>
              <a:gd name="T1" fmla="*/ 7 h 166"/>
              <a:gd name="T2" fmla="*/ 131 w 192"/>
              <a:gd name="T3" fmla="*/ 10 h 166"/>
              <a:gd name="T4" fmla="*/ 129 w 192"/>
              <a:gd name="T5" fmla="*/ 0 h 166"/>
              <a:gd name="T6" fmla="*/ 125 w 192"/>
              <a:gd name="T7" fmla="*/ 10 h 166"/>
              <a:gd name="T8" fmla="*/ 119 w 192"/>
              <a:gd name="T9" fmla="*/ 18 h 166"/>
              <a:gd name="T10" fmla="*/ 108 w 192"/>
              <a:gd name="T11" fmla="*/ 17 h 166"/>
              <a:gd name="T12" fmla="*/ 106 w 192"/>
              <a:gd name="T13" fmla="*/ 25 h 166"/>
              <a:gd name="T14" fmla="*/ 94 w 192"/>
              <a:gd name="T15" fmla="*/ 28 h 166"/>
              <a:gd name="T16" fmla="*/ 90 w 192"/>
              <a:gd name="T17" fmla="*/ 30 h 166"/>
              <a:gd name="T18" fmla="*/ 80 w 192"/>
              <a:gd name="T19" fmla="*/ 26 h 166"/>
              <a:gd name="T20" fmla="*/ 73 w 192"/>
              <a:gd name="T21" fmla="*/ 24 h 166"/>
              <a:gd name="T22" fmla="*/ 84 w 192"/>
              <a:gd name="T23" fmla="*/ 40 h 166"/>
              <a:gd name="T24" fmla="*/ 90 w 192"/>
              <a:gd name="T25" fmla="*/ 46 h 166"/>
              <a:gd name="T26" fmla="*/ 88 w 192"/>
              <a:gd name="T27" fmla="*/ 55 h 166"/>
              <a:gd name="T28" fmla="*/ 69 w 192"/>
              <a:gd name="T29" fmla="*/ 64 h 166"/>
              <a:gd name="T30" fmla="*/ 62 w 192"/>
              <a:gd name="T31" fmla="*/ 65 h 166"/>
              <a:gd name="T32" fmla="*/ 55 w 192"/>
              <a:gd name="T33" fmla="*/ 63 h 166"/>
              <a:gd name="T34" fmla="*/ 47 w 192"/>
              <a:gd name="T35" fmla="*/ 71 h 166"/>
              <a:gd name="T36" fmla="*/ 39 w 192"/>
              <a:gd name="T37" fmla="*/ 74 h 166"/>
              <a:gd name="T38" fmla="*/ 8 w 192"/>
              <a:gd name="T39" fmla="*/ 74 h 166"/>
              <a:gd name="T40" fmla="*/ 4 w 192"/>
              <a:gd name="T41" fmla="*/ 96 h 166"/>
              <a:gd name="T42" fmla="*/ 11 w 192"/>
              <a:gd name="T43" fmla="*/ 100 h 166"/>
              <a:gd name="T44" fmla="*/ 15 w 192"/>
              <a:gd name="T45" fmla="*/ 95 h 166"/>
              <a:gd name="T46" fmla="*/ 28 w 192"/>
              <a:gd name="T47" fmla="*/ 96 h 166"/>
              <a:gd name="T48" fmla="*/ 31 w 192"/>
              <a:gd name="T49" fmla="*/ 118 h 166"/>
              <a:gd name="T50" fmla="*/ 26 w 192"/>
              <a:gd name="T51" fmla="*/ 130 h 166"/>
              <a:gd name="T52" fmla="*/ 38 w 192"/>
              <a:gd name="T53" fmla="*/ 148 h 166"/>
              <a:gd name="T54" fmla="*/ 33 w 192"/>
              <a:gd name="T55" fmla="*/ 166 h 166"/>
              <a:gd name="T56" fmla="*/ 46 w 192"/>
              <a:gd name="T57" fmla="*/ 159 h 166"/>
              <a:gd name="T58" fmla="*/ 55 w 192"/>
              <a:gd name="T59" fmla="*/ 160 h 166"/>
              <a:gd name="T60" fmla="*/ 84 w 192"/>
              <a:gd name="T61" fmla="*/ 160 h 166"/>
              <a:gd name="T62" fmla="*/ 98 w 192"/>
              <a:gd name="T63" fmla="*/ 150 h 166"/>
              <a:gd name="T64" fmla="*/ 114 w 192"/>
              <a:gd name="T65" fmla="*/ 137 h 166"/>
              <a:gd name="T66" fmla="*/ 124 w 192"/>
              <a:gd name="T67" fmla="*/ 141 h 166"/>
              <a:gd name="T68" fmla="*/ 137 w 192"/>
              <a:gd name="T69" fmla="*/ 146 h 166"/>
              <a:gd name="T70" fmla="*/ 146 w 192"/>
              <a:gd name="T71" fmla="*/ 149 h 166"/>
              <a:gd name="T72" fmla="*/ 148 w 192"/>
              <a:gd name="T73" fmla="*/ 144 h 166"/>
              <a:gd name="T74" fmla="*/ 151 w 192"/>
              <a:gd name="T75" fmla="*/ 142 h 166"/>
              <a:gd name="T76" fmla="*/ 157 w 192"/>
              <a:gd name="T77" fmla="*/ 138 h 166"/>
              <a:gd name="T78" fmla="*/ 173 w 192"/>
              <a:gd name="T79" fmla="*/ 126 h 166"/>
              <a:gd name="T80" fmla="*/ 176 w 192"/>
              <a:gd name="T81" fmla="*/ 124 h 166"/>
              <a:gd name="T82" fmla="*/ 183 w 192"/>
              <a:gd name="T83" fmla="*/ 122 h 166"/>
              <a:gd name="T84" fmla="*/ 190 w 192"/>
              <a:gd name="T85" fmla="*/ 118 h 166"/>
              <a:gd name="T86" fmla="*/ 186 w 192"/>
              <a:gd name="T87" fmla="*/ 103 h 166"/>
              <a:gd name="T88" fmla="*/ 188 w 192"/>
              <a:gd name="T89" fmla="*/ 94 h 166"/>
              <a:gd name="T90" fmla="*/ 174 w 192"/>
              <a:gd name="T91" fmla="*/ 83 h 166"/>
              <a:gd name="T92" fmla="*/ 186 w 192"/>
              <a:gd name="T93" fmla="*/ 34 h 166"/>
              <a:gd name="T94" fmla="*/ 178 w 192"/>
              <a:gd name="T95" fmla="*/ 38 h 166"/>
              <a:gd name="T96" fmla="*/ 168 w 192"/>
              <a:gd name="T97" fmla="*/ 38 h 166"/>
              <a:gd name="T98" fmla="*/ 167 w 192"/>
              <a:gd name="T99" fmla="*/ 34 h 166"/>
              <a:gd name="T100" fmla="*/ 166 w 192"/>
              <a:gd name="T101" fmla="*/ 32 h 166"/>
              <a:gd name="T102" fmla="*/ 156 w 192"/>
              <a:gd name="T103" fmla="*/ 2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 h="166">
                <a:moveTo>
                  <a:pt x="150" y="3"/>
                </a:moveTo>
                <a:cubicBezTo>
                  <a:pt x="148" y="2"/>
                  <a:pt x="148" y="2"/>
                  <a:pt x="148" y="2"/>
                </a:cubicBezTo>
                <a:cubicBezTo>
                  <a:pt x="144" y="4"/>
                  <a:pt x="144" y="4"/>
                  <a:pt x="144" y="4"/>
                </a:cubicBezTo>
                <a:cubicBezTo>
                  <a:pt x="142" y="7"/>
                  <a:pt x="142" y="7"/>
                  <a:pt x="142" y="7"/>
                </a:cubicBezTo>
                <a:cubicBezTo>
                  <a:pt x="141" y="11"/>
                  <a:pt x="139" y="13"/>
                  <a:pt x="136" y="13"/>
                </a:cubicBezTo>
                <a:cubicBezTo>
                  <a:pt x="135" y="13"/>
                  <a:pt x="133" y="12"/>
                  <a:pt x="132" y="10"/>
                </a:cubicBezTo>
                <a:cubicBezTo>
                  <a:pt x="131" y="10"/>
                  <a:pt x="131" y="10"/>
                  <a:pt x="131" y="10"/>
                </a:cubicBezTo>
                <a:cubicBezTo>
                  <a:pt x="131" y="10"/>
                  <a:pt x="131" y="10"/>
                  <a:pt x="131" y="10"/>
                </a:cubicBezTo>
                <a:cubicBezTo>
                  <a:pt x="131" y="10"/>
                  <a:pt x="131" y="10"/>
                  <a:pt x="131" y="10"/>
                </a:cubicBezTo>
                <a:cubicBezTo>
                  <a:pt x="130" y="6"/>
                  <a:pt x="130" y="6"/>
                  <a:pt x="130" y="6"/>
                </a:cubicBezTo>
                <a:cubicBezTo>
                  <a:pt x="130" y="5"/>
                  <a:pt x="130" y="5"/>
                  <a:pt x="130" y="5"/>
                </a:cubicBezTo>
                <a:cubicBezTo>
                  <a:pt x="129" y="0"/>
                  <a:pt x="129" y="0"/>
                  <a:pt x="129" y="0"/>
                </a:cubicBezTo>
                <a:cubicBezTo>
                  <a:pt x="127" y="0"/>
                  <a:pt x="127" y="0"/>
                  <a:pt x="127" y="0"/>
                </a:cubicBezTo>
                <a:cubicBezTo>
                  <a:pt x="126" y="0"/>
                  <a:pt x="126" y="0"/>
                  <a:pt x="126" y="0"/>
                </a:cubicBezTo>
                <a:cubicBezTo>
                  <a:pt x="125" y="4"/>
                  <a:pt x="125" y="4"/>
                  <a:pt x="125" y="4"/>
                </a:cubicBezTo>
                <a:cubicBezTo>
                  <a:pt x="125" y="10"/>
                  <a:pt x="125" y="10"/>
                  <a:pt x="125" y="10"/>
                </a:cubicBezTo>
                <a:cubicBezTo>
                  <a:pt x="125" y="10"/>
                  <a:pt x="125" y="10"/>
                  <a:pt x="125" y="10"/>
                </a:cubicBezTo>
                <a:cubicBezTo>
                  <a:pt x="124" y="10"/>
                  <a:pt x="124" y="10"/>
                  <a:pt x="124" y="10"/>
                </a:cubicBezTo>
                <a:cubicBezTo>
                  <a:pt x="120" y="17"/>
                  <a:pt x="120" y="17"/>
                  <a:pt x="120" y="17"/>
                </a:cubicBezTo>
                <a:cubicBezTo>
                  <a:pt x="119" y="18"/>
                  <a:pt x="119" y="18"/>
                  <a:pt x="119" y="18"/>
                </a:cubicBezTo>
                <a:cubicBezTo>
                  <a:pt x="118" y="18"/>
                  <a:pt x="118" y="18"/>
                  <a:pt x="118" y="18"/>
                </a:cubicBezTo>
                <a:cubicBezTo>
                  <a:pt x="108" y="17"/>
                  <a:pt x="108" y="17"/>
                  <a:pt x="108" y="17"/>
                </a:cubicBezTo>
                <a:cubicBezTo>
                  <a:pt x="108" y="17"/>
                  <a:pt x="108" y="17"/>
                  <a:pt x="108" y="17"/>
                </a:cubicBezTo>
                <a:cubicBezTo>
                  <a:pt x="108" y="17"/>
                  <a:pt x="108" y="17"/>
                  <a:pt x="108" y="17"/>
                </a:cubicBezTo>
                <a:cubicBezTo>
                  <a:pt x="108" y="17"/>
                  <a:pt x="108" y="17"/>
                  <a:pt x="108" y="17"/>
                </a:cubicBezTo>
                <a:cubicBezTo>
                  <a:pt x="108" y="18"/>
                  <a:pt x="108" y="18"/>
                  <a:pt x="108" y="18"/>
                </a:cubicBezTo>
                <a:cubicBezTo>
                  <a:pt x="104" y="22"/>
                  <a:pt x="104" y="22"/>
                  <a:pt x="104" y="22"/>
                </a:cubicBezTo>
                <a:cubicBezTo>
                  <a:pt x="106" y="25"/>
                  <a:pt x="106" y="25"/>
                  <a:pt x="106" y="25"/>
                </a:cubicBezTo>
                <a:cubicBezTo>
                  <a:pt x="106" y="25"/>
                  <a:pt x="106" y="25"/>
                  <a:pt x="106" y="25"/>
                </a:cubicBezTo>
                <a:cubicBezTo>
                  <a:pt x="103" y="29"/>
                  <a:pt x="103" y="29"/>
                  <a:pt x="103" y="29"/>
                </a:cubicBezTo>
                <a:cubicBezTo>
                  <a:pt x="94" y="29"/>
                  <a:pt x="94" y="29"/>
                  <a:pt x="94" y="29"/>
                </a:cubicBezTo>
                <a:cubicBezTo>
                  <a:pt x="94" y="28"/>
                  <a:pt x="94" y="28"/>
                  <a:pt x="94" y="28"/>
                </a:cubicBezTo>
                <a:cubicBezTo>
                  <a:pt x="94" y="27"/>
                  <a:pt x="94" y="27"/>
                  <a:pt x="94" y="27"/>
                </a:cubicBezTo>
                <a:cubicBezTo>
                  <a:pt x="92" y="26"/>
                  <a:pt x="92" y="26"/>
                  <a:pt x="92" y="26"/>
                </a:cubicBezTo>
                <a:cubicBezTo>
                  <a:pt x="91" y="29"/>
                  <a:pt x="91" y="29"/>
                  <a:pt x="91" y="29"/>
                </a:cubicBezTo>
                <a:cubicBezTo>
                  <a:pt x="90" y="30"/>
                  <a:pt x="90" y="30"/>
                  <a:pt x="90" y="30"/>
                </a:cubicBezTo>
                <a:cubicBezTo>
                  <a:pt x="84" y="30"/>
                  <a:pt x="84" y="30"/>
                  <a:pt x="84" y="30"/>
                </a:cubicBezTo>
                <a:cubicBezTo>
                  <a:pt x="84" y="30"/>
                  <a:pt x="84" y="30"/>
                  <a:pt x="84" y="30"/>
                </a:cubicBezTo>
                <a:cubicBezTo>
                  <a:pt x="80" y="27"/>
                  <a:pt x="80" y="27"/>
                  <a:pt x="80" y="27"/>
                </a:cubicBezTo>
                <a:cubicBezTo>
                  <a:pt x="80" y="26"/>
                  <a:pt x="80" y="26"/>
                  <a:pt x="80" y="26"/>
                </a:cubicBezTo>
                <a:cubicBezTo>
                  <a:pt x="80" y="26"/>
                  <a:pt x="80" y="26"/>
                  <a:pt x="80" y="26"/>
                </a:cubicBezTo>
                <a:cubicBezTo>
                  <a:pt x="80" y="26"/>
                  <a:pt x="80" y="26"/>
                  <a:pt x="80" y="26"/>
                </a:cubicBezTo>
                <a:cubicBezTo>
                  <a:pt x="80" y="25"/>
                  <a:pt x="80" y="25"/>
                  <a:pt x="80" y="25"/>
                </a:cubicBezTo>
                <a:cubicBezTo>
                  <a:pt x="73" y="24"/>
                  <a:pt x="73" y="24"/>
                  <a:pt x="73" y="24"/>
                </a:cubicBezTo>
                <a:cubicBezTo>
                  <a:pt x="68" y="26"/>
                  <a:pt x="68" y="26"/>
                  <a:pt x="68" y="26"/>
                </a:cubicBezTo>
                <a:cubicBezTo>
                  <a:pt x="66" y="28"/>
                  <a:pt x="66" y="28"/>
                  <a:pt x="66" y="28"/>
                </a:cubicBezTo>
                <a:cubicBezTo>
                  <a:pt x="74" y="37"/>
                  <a:pt x="74" y="37"/>
                  <a:pt x="74" y="37"/>
                </a:cubicBezTo>
                <a:cubicBezTo>
                  <a:pt x="84" y="40"/>
                  <a:pt x="84" y="40"/>
                  <a:pt x="84" y="40"/>
                </a:cubicBezTo>
                <a:cubicBezTo>
                  <a:pt x="84" y="40"/>
                  <a:pt x="84" y="40"/>
                  <a:pt x="84" y="40"/>
                </a:cubicBezTo>
                <a:cubicBezTo>
                  <a:pt x="84" y="40"/>
                  <a:pt x="84" y="40"/>
                  <a:pt x="84" y="40"/>
                </a:cubicBezTo>
                <a:cubicBezTo>
                  <a:pt x="85" y="41"/>
                  <a:pt x="85" y="41"/>
                  <a:pt x="85" y="41"/>
                </a:cubicBezTo>
                <a:cubicBezTo>
                  <a:pt x="90" y="46"/>
                  <a:pt x="90" y="46"/>
                  <a:pt x="90" y="46"/>
                </a:cubicBezTo>
                <a:cubicBezTo>
                  <a:pt x="88" y="54"/>
                  <a:pt x="88" y="54"/>
                  <a:pt x="88" y="54"/>
                </a:cubicBezTo>
                <a:cubicBezTo>
                  <a:pt x="88" y="54"/>
                  <a:pt x="88" y="54"/>
                  <a:pt x="88" y="54"/>
                </a:cubicBezTo>
                <a:cubicBezTo>
                  <a:pt x="88" y="55"/>
                  <a:pt x="88" y="55"/>
                  <a:pt x="88" y="55"/>
                </a:cubicBezTo>
                <a:cubicBezTo>
                  <a:pt x="88" y="55"/>
                  <a:pt x="88" y="55"/>
                  <a:pt x="88" y="55"/>
                </a:cubicBezTo>
                <a:cubicBezTo>
                  <a:pt x="81" y="60"/>
                  <a:pt x="81" y="60"/>
                  <a:pt x="81" y="60"/>
                </a:cubicBezTo>
                <a:cubicBezTo>
                  <a:pt x="81" y="61"/>
                  <a:pt x="81" y="61"/>
                  <a:pt x="81" y="61"/>
                </a:cubicBezTo>
                <a:cubicBezTo>
                  <a:pt x="80" y="61"/>
                  <a:pt x="80" y="61"/>
                  <a:pt x="80" y="61"/>
                </a:cubicBezTo>
                <a:cubicBezTo>
                  <a:pt x="69" y="64"/>
                  <a:pt x="69" y="64"/>
                  <a:pt x="69" y="64"/>
                </a:cubicBezTo>
                <a:cubicBezTo>
                  <a:pt x="69" y="64"/>
                  <a:pt x="69" y="64"/>
                  <a:pt x="69" y="64"/>
                </a:cubicBezTo>
                <a:cubicBezTo>
                  <a:pt x="62" y="65"/>
                  <a:pt x="62" y="65"/>
                  <a:pt x="62" y="65"/>
                </a:cubicBezTo>
                <a:cubicBezTo>
                  <a:pt x="62" y="65"/>
                  <a:pt x="62" y="65"/>
                  <a:pt x="62" y="65"/>
                </a:cubicBezTo>
                <a:cubicBezTo>
                  <a:pt x="62" y="65"/>
                  <a:pt x="62" y="65"/>
                  <a:pt x="62" y="65"/>
                </a:cubicBezTo>
                <a:cubicBezTo>
                  <a:pt x="62" y="65"/>
                  <a:pt x="62" y="65"/>
                  <a:pt x="62" y="65"/>
                </a:cubicBezTo>
                <a:cubicBezTo>
                  <a:pt x="62" y="65"/>
                  <a:pt x="62" y="65"/>
                  <a:pt x="62" y="65"/>
                </a:cubicBezTo>
                <a:cubicBezTo>
                  <a:pt x="57" y="63"/>
                  <a:pt x="57" y="63"/>
                  <a:pt x="57" y="63"/>
                </a:cubicBezTo>
                <a:cubicBezTo>
                  <a:pt x="55" y="63"/>
                  <a:pt x="55" y="63"/>
                  <a:pt x="55" y="63"/>
                </a:cubicBezTo>
                <a:cubicBezTo>
                  <a:pt x="52" y="67"/>
                  <a:pt x="52" y="67"/>
                  <a:pt x="52" y="67"/>
                </a:cubicBezTo>
                <a:cubicBezTo>
                  <a:pt x="52" y="67"/>
                  <a:pt x="52" y="67"/>
                  <a:pt x="52" y="67"/>
                </a:cubicBezTo>
                <a:cubicBezTo>
                  <a:pt x="52" y="67"/>
                  <a:pt x="52" y="67"/>
                  <a:pt x="52" y="67"/>
                </a:cubicBezTo>
                <a:cubicBezTo>
                  <a:pt x="47" y="71"/>
                  <a:pt x="47" y="71"/>
                  <a:pt x="47" y="71"/>
                </a:cubicBezTo>
                <a:cubicBezTo>
                  <a:pt x="46" y="71"/>
                  <a:pt x="46" y="71"/>
                  <a:pt x="46" y="71"/>
                </a:cubicBezTo>
                <a:cubicBezTo>
                  <a:pt x="46" y="71"/>
                  <a:pt x="46" y="71"/>
                  <a:pt x="46" y="71"/>
                </a:cubicBezTo>
                <a:cubicBezTo>
                  <a:pt x="39" y="74"/>
                  <a:pt x="39" y="74"/>
                  <a:pt x="39" y="74"/>
                </a:cubicBezTo>
                <a:cubicBezTo>
                  <a:pt x="39" y="74"/>
                  <a:pt x="39" y="74"/>
                  <a:pt x="39" y="74"/>
                </a:cubicBezTo>
                <a:cubicBezTo>
                  <a:pt x="30" y="71"/>
                  <a:pt x="30" y="71"/>
                  <a:pt x="30" y="71"/>
                </a:cubicBezTo>
                <a:cubicBezTo>
                  <a:pt x="12" y="72"/>
                  <a:pt x="12" y="72"/>
                  <a:pt x="12" y="72"/>
                </a:cubicBezTo>
                <a:cubicBezTo>
                  <a:pt x="8" y="73"/>
                  <a:pt x="8" y="73"/>
                  <a:pt x="8" y="73"/>
                </a:cubicBezTo>
                <a:cubicBezTo>
                  <a:pt x="8" y="74"/>
                  <a:pt x="8" y="74"/>
                  <a:pt x="8" y="74"/>
                </a:cubicBezTo>
                <a:cubicBezTo>
                  <a:pt x="4" y="74"/>
                  <a:pt x="4" y="74"/>
                  <a:pt x="4" y="74"/>
                </a:cubicBezTo>
                <a:cubicBezTo>
                  <a:pt x="0" y="80"/>
                  <a:pt x="0" y="80"/>
                  <a:pt x="0" y="80"/>
                </a:cubicBezTo>
                <a:cubicBezTo>
                  <a:pt x="0" y="86"/>
                  <a:pt x="0" y="86"/>
                  <a:pt x="0" y="86"/>
                </a:cubicBezTo>
                <a:cubicBezTo>
                  <a:pt x="4" y="96"/>
                  <a:pt x="4" y="96"/>
                  <a:pt x="4" y="96"/>
                </a:cubicBezTo>
                <a:cubicBezTo>
                  <a:pt x="9" y="98"/>
                  <a:pt x="9" y="98"/>
                  <a:pt x="9" y="98"/>
                </a:cubicBezTo>
                <a:cubicBezTo>
                  <a:pt x="9" y="98"/>
                  <a:pt x="9" y="98"/>
                  <a:pt x="9" y="98"/>
                </a:cubicBezTo>
                <a:cubicBezTo>
                  <a:pt x="9" y="98"/>
                  <a:pt x="9" y="98"/>
                  <a:pt x="9" y="98"/>
                </a:cubicBezTo>
                <a:cubicBezTo>
                  <a:pt x="11" y="100"/>
                  <a:pt x="11" y="100"/>
                  <a:pt x="11" y="100"/>
                </a:cubicBezTo>
                <a:cubicBezTo>
                  <a:pt x="14" y="96"/>
                  <a:pt x="14" y="96"/>
                  <a:pt x="14" y="96"/>
                </a:cubicBezTo>
                <a:cubicBezTo>
                  <a:pt x="14" y="95"/>
                  <a:pt x="14" y="95"/>
                  <a:pt x="14" y="95"/>
                </a:cubicBezTo>
                <a:cubicBezTo>
                  <a:pt x="14" y="95"/>
                  <a:pt x="14" y="95"/>
                  <a:pt x="14" y="95"/>
                </a:cubicBezTo>
                <a:cubicBezTo>
                  <a:pt x="15" y="95"/>
                  <a:pt x="15" y="95"/>
                  <a:pt x="15" y="95"/>
                </a:cubicBezTo>
                <a:cubicBezTo>
                  <a:pt x="21" y="94"/>
                  <a:pt x="21" y="94"/>
                  <a:pt x="21" y="94"/>
                </a:cubicBezTo>
                <a:cubicBezTo>
                  <a:pt x="22" y="94"/>
                  <a:pt x="22" y="94"/>
                  <a:pt x="22" y="94"/>
                </a:cubicBezTo>
                <a:cubicBezTo>
                  <a:pt x="22" y="94"/>
                  <a:pt x="22" y="94"/>
                  <a:pt x="22" y="94"/>
                </a:cubicBezTo>
                <a:cubicBezTo>
                  <a:pt x="28" y="96"/>
                  <a:pt x="28" y="96"/>
                  <a:pt x="28" y="96"/>
                </a:cubicBezTo>
                <a:cubicBezTo>
                  <a:pt x="34" y="110"/>
                  <a:pt x="34" y="110"/>
                  <a:pt x="34" y="110"/>
                </a:cubicBezTo>
                <a:cubicBezTo>
                  <a:pt x="33" y="110"/>
                  <a:pt x="33" y="110"/>
                  <a:pt x="33" y="110"/>
                </a:cubicBezTo>
                <a:cubicBezTo>
                  <a:pt x="33" y="110"/>
                  <a:pt x="33" y="110"/>
                  <a:pt x="33" y="110"/>
                </a:cubicBezTo>
                <a:cubicBezTo>
                  <a:pt x="31" y="118"/>
                  <a:pt x="31" y="118"/>
                  <a:pt x="31" y="118"/>
                </a:cubicBezTo>
                <a:cubicBezTo>
                  <a:pt x="31" y="118"/>
                  <a:pt x="31" y="118"/>
                  <a:pt x="31" y="118"/>
                </a:cubicBezTo>
                <a:cubicBezTo>
                  <a:pt x="29" y="122"/>
                  <a:pt x="29" y="122"/>
                  <a:pt x="29" y="122"/>
                </a:cubicBezTo>
                <a:cubicBezTo>
                  <a:pt x="29" y="123"/>
                  <a:pt x="29" y="123"/>
                  <a:pt x="29" y="123"/>
                </a:cubicBezTo>
                <a:cubicBezTo>
                  <a:pt x="26" y="130"/>
                  <a:pt x="26" y="130"/>
                  <a:pt x="26" y="130"/>
                </a:cubicBezTo>
                <a:cubicBezTo>
                  <a:pt x="26" y="138"/>
                  <a:pt x="26" y="138"/>
                  <a:pt x="26" y="138"/>
                </a:cubicBezTo>
                <a:cubicBezTo>
                  <a:pt x="31" y="143"/>
                  <a:pt x="31" y="143"/>
                  <a:pt x="31" y="143"/>
                </a:cubicBezTo>
                <a:cubicBezTo>
                  <a:pt x="31" y="143"/>
                  <a:pt x="31" y="143"/>
                  <a:pt x="31" y="143"/>
                </a:cubicBezTo>
                <a:cubicBezTo>
                  <a:pt x="38" y="148"/>
                  <a:pt x="38" y="148"/>
                  <a:pt x="38" y="148"/>
                </a:cubicBezTo>
                <a:cubicBezTo>
                  <a:pt x="38" y="149"/>
                  <a:pt x="38" y="149"/>
                  <a:pt x="38" y="149"/>
                </a:cubicBezTo>
                <a:cubicBezTo>
                  <a:pt x="39" y="149"/>
                  <a:pt x="39" y="149"/>
                  <a:pt x="39" y="149"/>
                </a:cubicBezTo>
                <a:cubicBezTo>
                  <a:pt x="34" y="160"/>
                  <a:pt x="34" y="160"/>
                  <a:pt x="34" y="160"/>
                </a:cubicBezTo>
                <a:cubicBezTo>
                  <a:pt x="33" y="166"/>
                  <a:pt x="33" y="166"/>
                  <a:pt x="33" y="166"/>
                </a:cubicBezTo>
                <a:cubicBezTo>
                  <a:pt x="34" y="165"/>
                  <a:pt x="34" y="165"/>
                  <a:pt x="34" y="165"/>
                </a:cubicBezTo>
                <a:cubicBezTo>
                  <a:pt x="35" y="165"/>
                  <a:pt x="35" y="165"/>
                  <a:pt x="35" y="165"/>
                </a:cubicBezTo>
                <a:cubicBezTo>
                  <a:pt x="39" y="163"/>
                  <a:pt x="39" y="163"/>
                  <a:pt x="39" y="163"/>
                </a:cubicBezTo>
                <a:cubicBezTo>
                  <a:pt x="46" y="159"/>
                  <a:pt x="46" y="159"/>
                  <a:pt x="46" y="159"/>
                </a:cubicBezTo>
                <a:cubicBezTo>
                  <a:pt x="46" y="159"/>
                  <a:pt x="46" y="159"/>
                  <a:pt x="46" y="159"/>
                </a:cubicBezTo>
                <a:cubicBezTo>
                  <a:pt x="54" y="160"/>
                  <a:pt x="54" y="160"/>
                  <a:pt x="54" y="160"/>
                </a:cubicBezTo>
                <a:cubicBezTo>
                  <a:pt x="55" y="160"/>
                  <a:pt x="55" y="160"/>
                  <a:pt x="55" y="160"/>
                </a:cubicBezTo>
                <a:cubicBezTo>
                  <a:pt x="55" y="160"/>
                  <a:pt x="55" y="160"/>
                  <a:pt x="55" y="160"/>
                </a:cubicBezTo>
                <a:cubicBezTo>
                  <a:pt x="67" y="165"/>
                  <a:pt x="67" y="165"/>
                  <a:pt x="67" y="165"/>
                </a:cubicBezTo>
                <a:cubicBezTo>
                  <a:pt x="80" y="165"/>
                  <a:pt x="80" y="165"/>
                  <a:pt x="80" y="165"/>
                </a:cubicBezTo>
                <a:cubicBezTo>
                  <a:pt x="84" y="160"/>
                  <a:pt x="84" y="160"/>
                  <a:pt x="84" y="160"/>
                </a:cubicBezTo>
                <a:cubicBezTo>
                  <a:pt x="84" y="160"/>
                  <a:pt x="84" y="160"/>
                  <a:pt x="84" y="160"/>
                </a:cubicBezTo>
                <a:cubicBezTo>
                  <a:pt x="84" y="160"/>
                  <a:pt x="84" y="160"/>
                  <a:pt x="84" y="160"/>
                </a:cubicBezTo>
                <a:cubicBezTo>
                  <a:pt x="91" y="156"/>
                  <a:pt x="91" y="156"/>
                  <a:pt x="91" y="156"/>
                </a:cubicBezTo>
                <a:cubicBezTo>
                  <a:pt x="98" y="151"/>
                  <a:pt x="98" y="151"/>
                  <a:pt x="98" y="151"/>
                </a:cubicBezTo>
                <a:cubicBezTo>
                  <a:pt x="98" y="150"/>
                  <a:pt x="98" y="150"/>
                  <a:pt x="98" y="150"/>
                </a:cubicBezTo>
                <a:cubicBezTo>
                  <a:pt x="98" y="150"/>
                  <a:pt x="98" y="150"/>
                  <a:pt x="98" y="150"/>
                </a:cubicBezTo>
                <a:cubicBezTo>
                  <a:pt x="103" y="149"/>
                  <a:pt x="103" y="149"/>
                  <a:pt x="103" y="149"/>
                </a:cubicBezTo>
                <a:cubicBezTo>
                  <a:pt x="108" y="145"/>
                  <a:pt x="108" y="145"/>
                  <a:pt x="108" y="145"/>
                </a:cubicBezTo>
                <a:cubicBezTo>
                  <a:pt x="114" y="137"/>
                  <a:pt x="114" y="137"/>
                  <a:pt x="114" y="137"/>
                </a:cubicBezTo>
                <a:cubicBezTo>
                  <a:pt x="123" y="140"/>
                  <a:pt x="123" y="140"/>
                  <a:pt x="123" y="140"/>
                </a:cubicBezTo>
                <a:cubicBezTo>
                  <a:pt x="124" y="140"/>
                  <a:pt x="124" y="140"/>
                  <a:pt x="124" y="140"/>
                </a:cubicBezTo>
                <a:cubicBezTo>
                  <a:pt x="124" y="141"/>
                  <a:pt x="124" y="141"/>
                  <a:pt x="124" y="141"/>
                </a:cubicBezTo>
                <a:cubicBezTo>
                  <a:pt x="124" y="141"/>
                  <a:pt x="124" y="141"/>
                  <a:pt x="124" y="141"/>
                </a:cubicBezTo>
                <a:cubicBezTo>
                  <a:pt x="126" y="144"/>
                  <a:pt x="127" y="146"/>
                  <a:pt x="128" y="146"/>
                </a:cubicBezTo>
                <a:cubicBezTo>
                  <a:pt x="133" y="146"/>
                  <a:pt x="133" y="146"/>
                  <a:pt x="133" y="146"/>
                </a:cubicBezTo>
                <a:cubicBezTo>
                  <a:pt x="134" y="146"/>
                  <a:pt x="134" y="146"/>
                  <a:pt x="134" y="146"/>
                </a:cubicBezTo>
                <a:cubicBezTo>
                  <a:pt x="137" y="146"/>
                  <a:pt x="137" y="146"/>
                  <a:pt x="137" y="146"/>
                </a:cubicBezTo>
                <a:cubicBezTo>
                  <a:pt x="138" y="146"/>
                  <a:pt x="138" y="146"/>
                  <a:pt x="138" y="146"/>
                </a:cubicBezTo>
                <a:cubicBezTo>
                  <a:pt x="138" y="147"/>
                  <a:pt x="138" y="147"/>
                  <a:pt x="138" y="147"/>
                </a:cubicBezTo>
                <a:cubicBezTo>
                  <a:pt x="144" y="149"/>
                  <a:pt x="144" y="149"/>
                  <a:pt x="144" y="149"/>
                </a:cubicBezTo>
                <a:cubicBezTo>
                  <a:pt x="146" y="149"/>
                  <a:pt x="146" y="149"/>
                  <a:pt x="146" y="149"/>
                </a:cubicBezTo>
                <a:cubicBezTo>
                  <a:pt x="147" y="148"/>
                  <a:pt x="147" y="148"/>
                  <a:pt x="147" y="148"/>
                </a:cubicBezTo>
                <a:cubicBezTo>
                  <a:pt x="148" y="145"/>
                  <a:pt x="148" y="145"/>
                  <a:pt x="148" y="145"/>
                </a:cubicBezTo>
                <a:cubicBezTo>
                  <a:pt x="148" y="145"/>
                  <a:pt x="148" y="145"/>
                  <a:pt x="148" y="145"/>
                </a:cubicBezTo>
                <a:cubicBezTo>
                  <a:pt x="148" y="144"/>
                  <a:pt x="148" y="144"/>
                  <a:pt x="148" y="144"/>
                </a:cubicBezTo>
                <a:cubicBezTo>
                  <a:pt x="148" y="144"/>
                  <a:pt x="148" y="144"/>
                  <a:pt x="148" y="144"/>
                </a:cubicBezTo>
                <a:cubicBezTo>
                  <a:pt x="148" y="144"/>
                  <a:pt x="148" y="144"/>
                  <a:pt x="148" y="144"/>
                </a:cubicBezTo>
                <a:cubicBezTo>
                  <a:pt x="151" y="142"/>
                  <a:pt x="151" y="142"/>
                  <a:pt x="151" y="142"/>
                </a:cubicBezTo>
                <a:cubicBezTo>
                  <a:pt x="151" y="142"/>
                  <a:pt x="151" y="142"/>
                  <a:pt x="151" y="142"/>
                </a:cubicBezTo>
                <a:cubicBezTo>
                  <a:pt x="156" y="138"/>
                  <a:pt x="156" y="138"/>
                  <a:pt x="156" y="138"/>
                </a:cubicBezTo>
                <a:cubicBezTo>
                  <a:pt x="156" y="138"/>
                  <a:pt x="156" y="138"/>
                  <a:pt x="156" y="138"/>
                </a:cubicBezTo>
                <a:cubicBezTo>
                  <a:pt x="156" y="138"/>
                  <a:pt x="156" y="138"/>
                  <a:pt x="156" y="138"/>
                </a:cubicBezTo>
                <a:cubicBezTo>
                  <a:pt x="157" y="138"/>
                  <a:pt x="157" y="138"/>
                  <a:pt x="157" y="138"/>
                </a:cubicBezTo>
                <a:cubicBezTo>
                  <a:pt x="161" y="138"/>
                  <a:pt x="161" y="138"/>
                  <a:pt x="161" y="138"/>
                </a:cubicBezTo>
                <a:cubicBezTo>
                  <a:pt x="161" y="136"/>
                  <a:pt x="162" y="133"/>
                  <a:pt x="165" y="131"/>
                </a:cubicBezTo>
                <a:cubicBezTo>
                  <a:pt x="168" y="129"/>
                  <a:pt x="170" y="128"/>
                  <a:pt x="171" y="128"/>
                </a:cubicBezTo>
                <a:cubicBezTo>
                  <a:pt x="173" y="126"/>
                  <a:pt x="173" y="126"/>
                  <a:pt x="173" y="126"/>
                </a:cubicBezTo>
                <a:cubicBezTo>
                  <a:pt x="174" y="126"/>
                  <a:pt x="174" y="126"/>
                  <a:pt x="174" y="126"/>
                </a:cubicBezTo>
                <a:cubicBezTo>
                  <a:pt x="174" y="126"/>
                  <a:pt x="174" y="126"/>
                  <a:pt x="174" y="126"/>
                </a:cubicBezTo>
                <a:cubicBezTo>
                  <a:pt x="176" y="124"/>
                  <a:pt x="176" y="124"/>
                  <a:pt x="176" y="124"/>
                </a:cubicBezTo>
                <a:cubicBezTo>
                  <a:pt x="176" y="124"/>
                  <a:pt x="176" y="124"/>
                  <a:pt x="176" y="124"/>
                </a:cubicBezTo>
                <a:cubicBezTo>
                  <a:pt x="176" y="124"/>
                  <a:pt x="176" y="124"/>
                  <a:pt x="176" y="124"/>
                </a:cubicBezTo>
                <a:cubicBezTo>
                  <a:pt x="176" y="123"/>
                  <a:pt x="176" y="123"/>
                  <a:pt x="176" y="123"/>
                </a:cubicBezTo>
                <a:cubicBezTo>
                  <a:pt x="177" y="123"/>
                  <a:pt x="177" y="123"/>
                  <a:pt x="177" y="123"/>
                </a:cubicBezTo>
                <a:cubicBezTo>
                  <a:pt x="183" y="122"/>
                  <a:pt x="183" y="122"/>
                  <a:pt x="183" y="122"/>
                </a:cubicBezTo>
                <a:cubicBezTo>
                  <a:pt x="187" y="122"/>
                  <a:pt x="187" y="122"/>
                  <a:pt x="187" y="122"/>
                </a:cubicBezTo>
                <a:cubicBezTo>
                  <a:pt x="188" y="120"/>
                  <a:pt x="188" y="120"/>
                  <a:pt x="188" y="120"/>
                </a:cubicBezTo>
                <a:cubicBezTo>
                  <a:pt x="190" y="118"/>
                  <a:pt x="190" y="118"/>
                  <a:pt x="190" y="118"/>
                </a:cubicBezTo>
                <a:cubicBezTo>
                  <a:pt x="190" y="118"/>
                  <a:pt x="190" y="118"/>
                  <a:pt x="190" y="118"/>
                </a:cubicBezTo>
                <a:cubicBezTo>
                  <a:pt x="192" y="114"/>
                  <a:pt x="192" y="114"/>
                  <a:pt x="192" y="114"/>
                </a:cubicBezTo>
                <a:cubicBezTo>
                  <a:pt x="191" y="114"/>
                  <a:pt x="191" y="114"/>
                  <a:pt x="191" y="114"/>
                </a:cubicBezTo>
                <a:cubicBezTo>
                  <a:pt x="188" y="111"/>
                  <a:pt x="187" y="108"/>
                  <a:pt x="186" y="103"/>
                </a:cubicBezTo>
                <a:cubicBezTo>
                  <a:pt x="186" y="103"/>
                  <a:pt x="186" y="103"/>
                  <a:pt x="186" y="103"/>
                </a:cubicBezTo>
                <a:cubicBezTo>
                  <a:pt x="186" y="103"/>
                  <a:pt x="186" y="103"/>
                  <a:pt x="186" y="103"/>
                </a:cubicBezTo>
                <a:cubicBezTo>
                  <a:pt x="186" y="103"/>
                  <a:pt x="186" y="103"/>
                  <a:pt x="186" y="103"/>
                </a:cubicBezTo>
                <a:cubicBezTo>
                  <a:pt x="186" y="102"/>
                  <a:pt x="186" y="102"/>
                  <a:pt x="186" y="102"/>
                </a:cubicBezTo>
                <a:cubicBezTo>
                  <a:pt x="188" y="94"/>
                  <a:pt x="188" y="94"/>
                  <a:pt x="188" y="94"/>
                </a:cubicBezTo>
                <a:cubicBezTo>
                  <a:pt x="188" y="91"/>
                  <a:pt x="188" y="89"/>
                  <a:pt x="190" y="87"/>
                </a:cubicBezTo>
                <a:cubicBezTo>
                  <a:pt x="190" y="80"/>
                  <a:pt x="190" y="80"/>
                  <a:pt x="190" y="80"/>
                </a:cubicBezTo>
                <a:cubicBezTo>
                  <a:pt x="189" y="79"/>
                  <a:pt x="188" y="78"/>
                  <a:pt x="186" y="78"/>
                </a:cubicBezTo>
                <a:cubicBezTo>
                  <a:pt x="174" y="83"/>
                  <a:pt x="174" y="83"/>
                  <a:pt x="174" y="83"/>
                </a:cubicBezTo>
                <a:cubicBezTo>
                  <a:pt x="174" y="70"/>
                  <a:pt x="174" y="70"/>
                  <a:pt x="174" y="70"/>
                </a:cubicBezTo>
                <a:cubicBezTo>
                  <a:pt x="175" y="68"/>
                  <a:pt x="179" y="64"/>
                  <a:pt x="186" y="60"/>
                </a:cubicBezTo>
                <a:cubicBezTo>
                  <a:pt x="183" y="46"/>
                  <a:pt x="183" y="46"/>
                  <a:pt x="183" y="46"/>
                </a:cubicBezTo>
                <a:cubicBezTo>
                  <a:pt x="182" y="41"/>
                  <a:pt x="183" y="37"/>
                  <a:pt x="186" y="34"/>
                </a:cubicBezTo>
                <a:cubicBezTo>
                  <a:pt x="186" y="32"/>
                  <a:pt x="186" y="32"/>
                  <a:pt x="186" y="32"/>
                </a:cubicBezTo>
                <a:cubicBezTo>
                  <a:pt x="182" y="32"/>
                  <a:pt x="182" y="32"/>
                  <a:pt x="182" y="32"/>
                </a:cubicBezTo>
                <a:cubicBezTo>
                  <a:pt x="180" y="32"/>
                  <a:pt x="180" y="32"/>
                  <a:pt x="180" y="32"/>
                </a:cubicBezTo>
                <a:cubicBezTo>
                  <a:pt x="178" y="38"/>
                  <a:pt x="178" y="38"/>
                  <a:pt x="178" y="38"/>
                </a:cubicBezTo>
                <a:cubicBezTo>
                  <a:pt x="177" y="40"/>
                  <a:pt x="175" y="41"/>
                  <a:pt x="174" y="41"/>
                </a:cubicBezTo>
                <a:cubicBezTo>
                  <a:pt x="173" y="41"/>
                  <a:pt x="173" y="41"/>
                  <a:pt x="173" y="41"/>
                </a:cubicBezTo>
                <a:cubicBezTo>
                  <a:pt x="169" y="38"/>
                  <a:pt x="169" y="38"/>
                  <a:pt x="169" y="38"/>
                </a:cubicBezTo>
                <a:cubicBezTo>
                  <a:pt x="168" y="38"/>
                  <a:pt x="168" y="38"/>
                  <a:pt x="168" y="38"/>
                </a:cubicBezTo>
                <a:cubicBezTo>
                  <a:pt x="168" y="38"/>
                  <a:pt x="168" y="38"/>
                  <a:pt x="168" y="38"/>
                </a:cubicBezTo>
                <a:cubicBezTo>
                  <a:pt x="168" y="38"/>
                  <a:pt x="168" y="38"/>
                  <a:pt x="168" y="38"/>
                </a:cubicBezTo>
                <a:cubicBezTo>
                  <a:pt x="168" y="37"/>
                  <a:pt x="168" y="37"/>
                  <a:pt x="168" y="37"/>
                </a:cubicBezTo>
                <a:cubicBezTo>
                  <a:pt x="167" y="34"/>
                  <a:pt x="167" y="34"/>
                  <a:pt x="167" y="34"/>
                </a:cubicBezTo>
                <a:cubicBezTo>
                  <a:pt x="166" y="30"/>
                  <a:pt x="166" y="30"/>
                  <a:pt x="166" y="30"/>
                </a:cubicBezTo>
                <a:cubicBezTo>
                  <a:pt x="166" y="30"/>
                  <a:pt x="166" y="30"/>
                  <a:pt x="166" y="30"/>
                </a:cubicBezTo>
                <a:cubicBezTo>
                  <a:pt x="166" y="30"/>
                  <a:pt x="166" y="30"/>
                  <a:pt x="166" y="30"/>
                </a:cubicBezTo>
                <a:cubicBezTo>
                  <a:pt x="166" y="32"/>
                  <a:pt x="166" y="32"/>
                  <a:pt x="166" y="32"/>
                </a:cubicBezTo>
                <a:cubicBezTo>
                  <a:pt x="158" y="32"/>
                  <a:pt x="158" y="32"/>
                  <a:pt x="158" y="32"/>
                </a:cubicBezTo>
                <a:cubicBezTo>
                  <a:pt x="158" y="30"/>
                  <a:pt x="158" y="30"/>
                  <a:pt x="158" y="30"/>
                </a:cubicBezTo>
                <a:cubicBezTo>
                  <a:pt x="156" y="26"/>
                  <a:pt x="156" y="26"/>
                  <a:pt x="156" y="26"/>
                </a:cubicBezTo>
                <a:cubicBezTo>
                  <a:pt x="156" y="20"/>
                  <a:pt x="156" y="20"/>
                  <a:pt x="156" y="20"/>
                </a:cubicBezTo>
                <a:cubicBezTo>
                  <a:pt x="152" y="12"/>
                  <a:pt x="152" y="12"/>
                  <a:pt x="152" y="12"/>
                </a:cubicBezTo>
                <a:cubicBezTo>
                  <a:pt x="152" y="6"/>
                  <a:pt x="152" y="6"/>
                  <a:pt x="152" y="6"/>
                </a:cubicBezTo>
                <a:lnTo>
                  <a:pt x="150" y="3"/>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16"/>
          <p:cNvSpPr>
            <a:spLocks/>
          </p:cNvSpPr>
          <p:nvPr/>
        </p:nvSpPr>
        <p:spPr bwMode="auto">
          <a:xfrm>
            <a:off x="5400219" y="3172871"/>
            <a:ext cx="609600" cy="1085850"/>
          </a:xfrm>
          <a:custGeom>
            <a:avLst/>
            <a:gdLst>
              <a:gd name="T0" fmla="*/ 48 w 162"/>
              <a:gd name="T1" fmla="*/ 90 h 289"/>
              <a:gd name="T2" fmla="*/ 61 w 162"/>
              <a:gd name="T3" fmla="*/ 100 h 289"/>
              <a:gd name="T4" fmla="*/ 70 w 162"/>
              <a:gd name="T5" fmla="*/ 108 h 289"/>
              <a:gd name="T6" fmla="*/ 88 w 162"/>
              <a:gd name="T7" fmla="*/ 114 h 289"/>
              <a:gd name="T8" fmla="*/ 88 w 162"/>
              <a:gd name="T9" fmla="*/ 115 h 289"/>
              <a:gd name="T10" fmla="*/ 93 w 162"/>
              <a:gd name="T11" fmla="*/ 123 h 289"/>
              <a:gd name="T12" fmla="*/ 89 w 162"/>
              <a:gd name="T13" fmla="*/ 136 h 289"/>
              <a:gd name="T14" fmla="*/ 88 w 162"/>
              <a:gd name="T15" fmla="*/ 144 h 289"/>
              <a:gd name="T16" fmla="*/ 84 w 162"/>
              <a:gd name="T17" fmla="*/ 158 h 289"/>
              <a:gd name="T18" fmla="*/ 70 w 162"/>
              <a:gd name="T19" fmla="*/ 156 h 289"/>
              <a:gd name="T20" fmla="*/ 56 w 162"/>
              <a:gd name="T21" fmla="*/ 166 h 289"/>
              <a:gd name="T22" fmla="*/ 58 w 162"/>
              <a:gd name="T23" fmla="*/ 177 h 289"/>
              <a:gd name="T24" fmla="*/ 44 w 162"/>
              <a:gd name="T25" fmla="*/ 174 h 289"/>
              <a:gd name="T26" fmla="*/ 32 w 162"/>
              <a:gd name="T27" fmla="*/ 169 h 289"/>
              <a:gd name="T28" fmla="*/ 20 w 162"/>
              <a:gd name="T29" fmla="*/ 196 h 289"/>
              <a:gd name="T30" fmla="*/ 24 w 162"/>
              <a:gd name="T31" fmla="*/ 204 h 289"/>
              <a:gd name="T32" fmla="*/ 26 w 162"/>
              <a:gd name="T33" fmla="*/ 211 h 289"/>
              <a:gd name="T34" fmla="*/ 27 w 162"/>
              <a:gd name="T35" fmla="*/ 222 h 289"/>
              <a:gd name="T36" fmla="*/ 3 w 162"/>
              <a:gd name="T37" fmla="*/ 227 h 289"/>
              <a:gd name="T38" fmla="*/ 3 w 162"/>
              <a:gd name="T39" fmla="*/ 243 h 289"/>
              <a:gd name="T40" fmla="*/ 6 w 162"/>
              <a:gd name="T41" fmla="*/ 254 h 289"/>
              <a:gd name="T42" fmla="*/ 33 w 162"/>
              <a:gd name="T43" fmla="*/ 252 h 289"/>
              <a:gd name="T44" fmla="*/ 43 w 162"/>
              <a:gd name="T45" fmla="*/ 260 h 289"/>
              <a:gd name="T46" fmla="*/ 51 w 162"/>
              <a:gd name="T47" fmla="*/ 266 h 289"/>
              <a:gd name="T48" fmla="*/ 58 w 162"/>
              <a:gd name="T49" fmla="*/ 260 h 289"/>
              <a:gd name="T50" fmla="*/ 76 w 162"/>
              <a:gd name="T51" fmla="*/ 273 h 289"/>
              <a:gd name="T52" fmla="*/ 98 w 162"/>
              <a:gd name="T53" fmla="*/ 274 h 289"/>
              <a:gd name="T54" fmla="*/ 104 w 162"/>
              <a:gd name="T55" fmla="*/ 278 h 289"/>
              <a:gd name="T56" fmla="*/ 104 w 162"/>
              <a:gd name="T57" fmla="*/ 279 h 289"/>
              <a:gd name="T58" fmla="*/ 113 w 162"/>
              <a:gd name="T59" fmla="*/ 287 h 289"/>
              <a:gd name="T60" fmla="*/ 124 w 162"/>
              <a:gd name="T61" fmla="*/ 280 h 289"/>
              <a:gd name="T62" fmla="*/ 120 w 162"/>
              <a:gd name="T63" fmla="*/ 274 h 289"/>
              <a:gd name="T64" fmla="*/ 124 w 162"/>
              <a:gd name="T65" fmla="*/ 257 h 289"/>
              <a:gd name="T66" fmla="*/ 134 w 162"/>
              <a:gd name="T67" fmla="*/ 256 h 289"/>
              <a:gd name="T68" fmla="*/ 121 w 162"/>
              <a:gd name="T69" fmla="*/ 242 h 289"/>
              <a:gd name="T70" fmla="*/ 117 w 162"/>
              <a:gd name="T71" fmla="*/ 237 h 289"/>
              <a:gd name="T72" fmla="*/ 122 w 162"/>
              <a:gd name="T73" fmla="*/ 231 h 289"/>
              <a:gd name="T74" fmla="*/ 151 w 162"/>
              <a:gd name="T75" fmla="*/ 233 h 289"/>
              <a:gd name="T76" fmla="*/ 162 w 162"/>
              <a:gd name="T77" fmla="*/ 231 h 289"/>
              <a:gd name="T78" fmla="*/ 145 w 162"/>
              <a:gd name="T79" fmla="*/ 187 h 289"/>
              <a:gd name="T80" fmla="*/ 137 w 162"/>
              <a:gd name="T81" fmla="*/ 184 h 289"/>
              <a:gd name="T82" fmla="*/ 136 w 162"/>
              <a:gd name="T83" fmla="*/ 172 h 289"/>
              <a:gd name="T84" fmla="*/ 138 w 162"/>
              <a:gd name="T85" fmla="*/ 95 h 289"/>
              <a:gd name="T86" fmla="*/ 140 w 162"/>
              <a:gd name="T87" fmla="*/ 80 h 289"/>
              <a:gd name="T88" fmla="*/ 148 w 162"/>
              <a:gd name="T89" fmla="*/ 68 h 289"/>
              <a:gd name="T90" fmla="*/ 139 w 162"/>
              <a:gd name="T91" fmla="*/ 55 h 289"/>
              <a:gd name="T92" fmla="*/ 138 w 162"/>
              <a:gd name="T93" fmla="*/ 44 h 289"/>
              <a:gd name="T94" fmla="*/ 138 w 162"/>
              <a:gd name="T95" fmla="*/ 43 h 289"/>
              <a:gd name="T96" fmla="*/ 146 w 162"/>
              <a:gd name="T97" fmla="*/ 18 h 289"/>
              <a:gd name="T98" fmla="*/ 150 w 162"/>
              <a:gd name="T99" fmla="*/ 10 h 289"/>
              <a:gd name="T100" fmla="*/ 156 w 162"/>
              <a:gd name="T101" fmla="*/ 6 h 289"/>
              <a:gd name="T102" fmla="*/ 148 w 162"/>
              <a:gd name="T103" fmla="*/ 0 h 289"/>
              <a:gd name="T104" fmla="*/ 134 w 162"/>
              <a:gd name="T105" fmla="*/ 5 h 289"/>
              <a:gd name="T106" fmla="*/ 122 w 162"/>
              <a:gd name="T107" fmla="*/ 16 h 289"/>
              <a:gd name="T108" fmla="*/ 105 w 162"/>
              <a:gd name="T109" fmla="*/ 28 h 289"/>
              <a:gd name="T110" fmla="*/ 98 w 162"/>
              <a:gd name="T111" fmla="*/ 35 h 289"/>
              <a:gd name="T112" fmla="*/ 93 w 162"/>
              <a:gd name="T113" fmla="*/ 59 h 289"/>
              <a:gd name="T114" fmla="*/ 92 w 162"/>
              <a:gd name="T115" fmla="*/ 66 h 289"/>
              <a:gd name="T116" fmla="*/ 87 w 162"/>
              <a:gd name="T117" fmla="*/ 72 h 289"/>
              <a:gd name="T118" fmla="*/ 86 w 162"/>
              <a:gd name="T119" fmla="*/ 73 h 289"/>
              <a:gd name="T120" fmla="*/ 76 w 162"/>
              <a:gd name="T121" fmla="*/ 74 h 289"/>
              <a:gd name="T122" fmla="*/ 76 w 162"/>
              <a:gd name="T123" fmla="*/ 74 h 289"/>
              <a:gd name="T124" fmla="*/ 54 w 162"/>
              <a:gd name="T125" fmla="*/ 66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2" h="289">
                <a:moveTo>
                  <a:pt x="54" y="66"/>
                </a:moveTo>
                <a:cubicBezTo>
                  <a:pt x="52" y="65"/>
                  <a:pt x="52" y="65"/>
                  <a:pt x="52" y="65"/>
                </a:cubicBezTo>
                <a:cubicBezTo>
                  <a:pt x="48" y="90"/>
                  <a:pt x="48" y="90"/>
                  <a:pt x="48" y="90"/>
                </a:cubicBezTo>
                <a:cubicBezTo>
                  <a:pt x="54" y="98"/>
                  <a:pt x="54" y="98"/>
                  <a:pt x="54" y="98"/>
                </a:cubicBezTo>
                <a:cubicBezTo>
                  <a:pt x="61" y="100"/>
                  <a:pt x="61" y="100"/>
                  <a:pt x="61" y="100"/>
                </a:cubicBezTo>
                <a:cubicBezTo>
                  <a:pt x="61" y="100"/>
                  <a:pt x="61" y="100"/>
                  <a:pt x="61" y="100"/>
                </a:cubicBezTo>
                <a:cubicBezTo>
                  <a:pt x="61" y="100"/>
                  <a:pt x="61" y="100"/>
                  <a:pt x="61" y="100"/>
                </a:cubicBezTo>
                <a:cubicBezTo>
                  <a:pt x="62" y="101"/>
                  <a:pt x="62" y="101"/>
                  <a:pt x="62" y="101"/>
                </a:cubicBezTo>
                <a:cubicBezTo>
                  <a:pt x="70" y="108"/>
                  <a:pt x="70" y="108"/>
                  <a:pt x="70" y="108"/>
                </a:cubicBezTo>
                <a:cubicBezTo>
                  <a:pt x="82" y="110"/>
                  <a:pt x="82" y="110"/>
                  <a:pt x="82" y="110"/>
                </a:cubicBezTo>
                <a:cubicBezTo>
                  <a:pt x="82" y="110"/>
                  <a:pt x="82" y="110"/>
                  <a:pt x="82" y="110"/>
                </a:cubicBezTo>
                <a:cubicBezTo>
                  <a:pt x="88" y="114"/>
                  <a:pt x="88" y="114"/>
                  <a:pt x="88" y="114"/>
                </a:cubicBezTo>
                <a:cubicBezTo>
                  <a:pt x="88" y="114"/>
                  <a:pt x="88" y="114"/>
                  <a:pt x="88" y="114"/>
                </a:cubicBezTo>
                <a:cubicBezTo>
                  <a:pt x="88" y="114"/>
                  <a:pt x="88" y="114"/>
                  <a:pt x="88" y="114"/>
                </a:cubicBezTo>
                <a:cubicBezTo>
                  <a:pt x="88" y="115"/>
                  <a:pt x="88" y="115"/>
                  <a:pt x="88" y="115"/>
                </a:cubicBezTo>
                <a:cubicBezTo>
                  <a:pt x="93" y="122"/>
                  <a:pt x="93" y="122"/>
                  <a:pt x="93" y="122"/>
                </a:cubicBezTo>
                <a:cubicBezTo>
                  <a:pt x="94" y="122"/>
                  <a:pt x="94" y="122"/>
                  <a:pt x="94" y="122"/>
                </a:cubicBezTo>
                <a:cubicBezTo>
                  <a:pt x="93" y="123"/>
                  <a:pt x="93" y="123"/>
                  <a:pt x="93" y="123"/>
                </a:cubicBezTo>
                <a:cubicBezTo>
                  <a:pt x="89" y="130"/>
                  <a:pt x="89" y="130"/>
                  <a:pt x="89" y="130"/>
                </a:cubicBezTo>
                <a:cubicBezTo>
                  <a:pt x="88" y="130"/>
                  <a:pt x="88" y="132"/>
                  <a:pt x="88" y="136"/>
                </a:cubicBezTo>
                <a:cubicBezTo>
                  <a:pt x="89" y="136"/>
                  <a:pt x="89" y="136"/>
                  <a:pt x="89" y="136"/>
                </a:cubicBezTo>
                <a:cubicBezTo>
                  <a:pt x="89" y="143"/>
                  <a:pt x="89" y="143"/>
                  <a:pt x="89" y="143"/>
                </a:cubicBezTo>
                <a:cubicBezTo>
                  <a:pt x="88" y="144"/>
                  <a:pt x="88" y="144"/>
                  <a:pt x="88" y="144"/>
                </a:cubicBezTo>
                <a:cubicBezTo>
                  <a:pt x="88" y="144"/>
                  <a:pt x="88" y="144"/>
                  <a:pt x="88" y="144"/>
                </a:cubicBezTo>
                <a:cubicBezTo>
                  <a:pt x="85" y="156"/>
                  <a:pt x="85" y="156"/>
                  <a:pt x="85" y="156"/>
                </a:cubicBezTo>
                <a:cubicBezTo>
                  <a:pt x="84" y="158"/>
                  <a:pt x="84" y="158"/>
                  <a:pt x="84" y="158"/>
                </a:cubicBezTo>
                <a:cubicBezTo>
                  <a:pt x="84" y="158"/>
                  <a:pt x="84" y="158"/>
                  <a:pt x="84" y="158"/>
                </a:cubicBezTo>
                <a:cubicBezTo>
                  <a:pt x="82" y="157"/>
                  <a:pt x="82" y="157"/>
                  <a:pt x="82" y="157"/>
                </a:cubicBezTo>
                <a:cubicBezTo>
                  <a:pt x="77" y="156"/>
                  <a:pt x="77" y="156"/>
                  <a:pt x="77" y="156"/>
                </a:cubicBezTo>
                <a:cubicBezTo>
                  <a:pt x="70" y="156"/>
                  <a:pt x="70" y="156"/>
                  <a:pt x="70" y="156"/>
                </a:cubicBezTo>
                <a:cubicBezTo>
                  <a:pt x="64" y="158"/>
                  <a:pt x="64" y="158"/>
                  <a:pt x="64" y="158"/>
                </a:cubicBezTo>
                <a:cubicBezTo>
                  <a:pt x="58" y="164"/>
                  <a:pt x="58" y="164"/>
                  <a:pt x="58" y="164"/>
                </a:cubicBezTo>
                <a:cubicBezTo>
                  <a:pt x="56" y="166"/>
                  <a:pt x="56" y="166"/>
                  <a:pt x="56" y="166"/>
                </a:cubicBezTo>
                <a:cubicBezTo>
                  <a:pt x="65" y="170"/>
                  <a:pt x="65" y="170"/>
                  <a:pt x="65" y="170"/>
                </a:cubicBezTo>
                <a:cubicBezTo>
                  <a:pt x="64" y="172"/>
                  <a:pt x="64" y="172"/>
                  <a:pt x="64" y="172"/>
                </a:cubicBezTo>
                <a:cubicBezTo>
                  <a:pt x="64" y="174"/>
                  <a:pt x="62" y="176"/>
                  <a:pt x="58" y="177"/>
                </a:cubicBezTo>
                <a:cubicBezTo>
                  <a:pt x="53" y="177"/>
                  <a:pt x="53" y="177"/>
                  <a:pt x="53" y="177"/>
                </a:cubicBezTo>
                <a:cubicBezTo>
                  <a:pt x="44" y="174"/>
                  <a:pt x="44" y="174"/>
                  <a:pt x="44" y="174"/>
                </a:cubicBezTo>
                <a:cubicBezTo>
                  <a:pt x="44" y="174"/>
                  <a:pt x="44" y="174"/>
                  <a:pt x="44" y="174"/>
                </a:cubicBezTo>
                <a:cubicBezTo>
                  <a:pt x="44" y="174"/>
                  <a:pt x="44" y="174"/>
                  <a:pt x="44" y="174"/>
                </a:cubicBezTo>
                <a:cubicBezTo>
                  <a:pt x="35" y="169"/>
                  <a:pt x="35" y="169"/>
                  <a:pt x="35" y="169"/>
                </a:cubicBezTo>
                <a:cubicBezTo>
                  <a:pt x="32" y="169"/>
                  <a:pt x="32" y="169"/>
                  <a:pt x="32" y="169"/>
                </a:cubicBezTo>
                <a:cubicBezTo>
                  <a:pt x="22" y="183"/>
                  <a:pt x="22" y="183"/>
                  <a:pt x="22" y="183"/>
                </a:cubicBezTo>
                <a:cubicBezTo>
                  <a:pt x="20" y="188"/>
                  <a:pt x="20" y="188"/>
                  <a:pt x="20" y="188"/>
                </a:cubicBezTo>
                <a:cubicBezTo>
                  <a:pt x="20" y="196"/>
                  <a:pt x="20" y="196"/>
                  <a:pt x="20" y="196"/>
                </a:cubicBezTo>
                <a:cubicBezTo>
                  <a:pt x="24" y="203"/>
                  <a:pt x="24" y="203"/>
                  <a:pt x="24" y="203"/>
                </a:cubicBezTo>
                <a:cubicBezTo>
                  <a:pt x="24" y="204"/>
                  <a:pt x="24" y="204"/>
                  <a:pt x="24" y="204"/>
                </a:cubicBezTo>
                <a:cubicBezTo>
                  <a:pt x="24" y="204"/>
                  <a:pt x="24" y="204"/>
                  <a:pt x="24" y="204"/>
                </a:cubicBezTo>
                <a:cubicBezTo>
                  <a:pt x="24" y="204"/>
                  <a:pt x="24" y="204"/>
                  <a:pt x="24" y="204"/>
                </a:cubicBezTo>
                <a:cubicBezTo>
                  <a:pt x="26" y="210"/>
                  <a:pt x="26" y="210"/>
                  <a:pt x="26" y="210"/>
                </a:cubicBezTo>
                <a:cubicBezTo>
                  <a:pt x="26" y="211"/>
                  <a:pt x="26" y="211"/>
                  <a:pt x="26" y="211"/>
                </a:cubicBezTo>
                <a:cubicBezTo>
                  <a:pt x="26" y="220"/>
                  <a:pt x="26" y="220"/>
                  <a:pt x="26" y="220"/>
                </a:cubicBezTo>
                <a:cubicBezTo>
                  <a:pt x="26" y="221"/>
                  <a:pt x="26" y="221"/>
                  <a:pt x="26" y="221"/>
                </a:cubicBezTo>
                <a:cubicBezTo>
                  <a:pt x="27" y="222"/>
                  <a:pt x="27" y="222"/>
                  <a:pt x="27" y="222"/>
                </a:cubicBezTo>
                <a:cubicBezTo>
                  <a:pt x="20" y="223"/>
                  <a:pt x="20" y="223"/>
                  <a:pt x="20" y="223"/>
                </a:cubicBezTo>
                <a:cubicBezTo>
                  <a:pt x="8" y="223"/>
                  <a:pt x="8" y="223"/>
                  <a:pt x="8" y="223"/>
                </a:cubicBezTo>
                <a:cubicBezTo>
                  <a:pt x="3" y="227"/>
                  <a:pt x="3" y="227"/>
                  <a:pt x="3" y="227"/>
                </a:cubicBezTo>
                <a:cubicBezTo>
                  <a:pt x="0" y="231"/>
                  <a:pt x="0" y="231"/>
                  <a:pt x="0" y="231"/>
                </a:cubicBezTo>
                <a:cubicBezTo>
                  <a:pt x="1" y="231"/>
                  <a:pt x="1" y="231"/>
                  <a:pt x="1" y="231"/>
                </a:cubicBezTo>
                <a:cubicBezTo>
                  <a:pt x="3" y="243"/>
                  <a:pt x="3" y="243"/>
                  <a:pt x="3" y="243"/>
                </a:cubicBezTo>
                <a:cubicBezTo>
                  <a:pt x="4" y="243"/>
                  <a:pt x="4" y="243"/>
                  <a:pt x="4" y="243"/>
                </a:cubicBezTo>
                <a:cubicBezTo>
                  <a:pt x="4" y="248"/>
                  <a:pt x="4" y="248"/>
                  <a:pt x="4" y="248"/>
                </a:cubicBezTo>
                <a:cubicBezTo>
                  <a:pt x="6" y="254"/>
                  <a:pt x="6" y="254"/>
                  <a:pt x="6" y="254"/>
                </a:cubicBezTo>
                <a:cubicBezTo>
                  <a:pt x="15" y="259"/>
                  <a:pt x="15" y="259"/>
                  <a:pt x="15" y="259"/>
                </a:cubicBezTo>
                <a:cubicBezTo>
                  <a:pt x="27" y="256"/>
                  <a:pt x="27" y="256"/>
                  <a:pt x="27" y="256"/>
                </a:cubicBezTo>
                <a:cubicBezTo>
                  <a:pt x="33" y="252"/>
                  <a:pt x="33" y="252"/>
                  <a:pt x="33" y="252"/>
                </a:cubicBezTo>
                <a:cubicBezTo>
                  <a:pt x="34" y="252"/>
                  <a:pt x="34" y="252"/>
                  <a:pt x="34" y="252"/>
                </a:cubicBezTo>
                <a:cubicBezTo>
                  <a:pt x="40" y="252"/>
                  <a:pt x="40" y="252"/>
                  <a:pt x="40" y="252"/>
                </a:cubicBezTo>
                <a:cubicBezTo>
                  <a:pt x="43" y="260"/>
                  <a:pt x="43" y="260"/>
                  <a:pt x="43" y="260"/>
                </a:cubicBezTo>
                <a:cubicBezTo>
                  <a:pt x="45" y="262"/>
                  <a:pt x="46" y="264"/>
                  <a:pt x="47" y="266"/>
                </a:cubicBezTo>
                <a:cubicBezTo>
                  <a:pt x="50" y="266"/>
                  <a:pt x="50" y="266"/>
                  <a:pt x="50" y="266"/>
                </a:cubicBezTo>
                <a:cubicBezTo>
                  <a:pt x="51" y="266"/>
                  <a:pt x="51" y="266"/>
                  <a:pt x="51" y="266"/>
                </a:cubicBezTo>
                <a:cubicBezTo>
                  <a:pt x="52" y="266"/>
                  <a:pt x="52" y="266"/>
                  <a:pt x="52" y="266"/>
                </a:cubicBezTo>
                <a:cubicBezTo>
                  <a:pt x="52" y="265"/>
                  <a:pt x="52" y="265"/>
                  <a:pt x="52" y="265"/>
                </a:cubicBezTo>
                <a:cubicBezTo>
                  <a:pt x="58" y="260"/>
                  <a:pt x="58" y="260"/>
                  <a:pt x="58" y="260"/>
                </a:cubicBezTo>
                <a:cubicBezTo>
                  <a:pt x="63" y="270"/>
                  <a:pt x="63" y="270"/>
                  <a:pt x="63" y="270"/>
                </a:cubicBezTo>
                <a:cubicBezTo>
                  <a:pt x="68" y="273"/>
                  <a:pt x="68" y="273"/>
                  <a:pt x="68" y="273"/>
                </a:cubicBezTo>
                <a:cubicBezTo>
                  <a:pt x="76" y="273"/>
                  <a:pt x="76" y="273"/>
                  <a:pt x="76" y="273"/>
                </a:cubicBezTo>
                <a:cubicBezTo>
                  <a:pt x="82" y="272"/>
                  <a:pt x="82" y="272"/>
                  <a:pt x="82" y="272"/>
                </a:cubicBezTo>
                <a:cubicBezTo>
                  <a:pt x="84" y="272"/>
                  <a:pt x="84" y="272"/>
                  <a:pt x="84" y="272"/>
                </a:cubicBezTo>
                <a:cubicBezTo>
                  <a:pt x="98" y="274"/>
                  <a:pt x="98" y="274"/>
                  <a:pt x="98" y="274"/>
                </a:cubicBezTo>
                <a:cubicBezTo>
                  <a:pt x="98" y="274"/>
                  <a:pt x="98" y="274"/>
                  <a:pt x="98" y="274"/>
                </a:cubicBezTo>
                <a:cubicBezTo>
                  <a:pt x="98" y="275"/>
                  <a:pt x="98" y="275"/>
                  <a:pt x="98" y="275"/>
                </a:cubicBezTo>
                <a:cubicBezTo>
                  <a:pt x="104" y="278"/>
                  <a:pt x="104" y="278"/>
                  <a:pt x="104" y="278"/>
                </a:cubicBezTo>
                <a:cubicBezTo>
                  <a:pt x="104" y="278"/>
                  <a:pt x="104" y="278"/>
                  <a:pt x="104" y="278"/>
                </a:cubicBezTo>
                <a:cubicBezTo>
                  <a:pt x="104" y="278"/>
                  <a:pt x="104" y="278"/>
                  <a:pt x="104" y="278"/>
                </a:cubicBezTo>
                <a:cubicBezTo>
                  <a:pt x="104" y="279"/>
                  <a:pt x="104" y="279"/>
                  <a:pt x="104" y="279"/>
                </a:cubicBezTo>
                <a:cubicBezTo>
                  <a:pt x="110" y="283"/>
                  <a:pt x="110" y="283"/>
                  <a:pt x="110" y="283"/>
                </a:cubicBezTo>
                <a:cubicBezTo>
                  <a:pt x="110" y="283"/>
                  <a:pt x="110" y="283"/>
                  <a:pt x="110" y="283"/>
                </a:cubicBezTo>
                <a:cubicBezTo>
                  <a:pt x="113" y="287"/>
                  <a:pt x="113" y="287"/>
                  <a:pt x="113" y="287"/>
                </a:cubicBezTo>
                <a:cubicBezTo>
                  <a:pt x="117" y="289"/>
                  <a:pt x="117" y="289"/>
                  <a:pt x="117" y="289"/>
                </a:cubicBezTo>
                <a:cubicBezTo>
                  <a:pt x="124" y="288"/>
                  <a:pt x="124" y="288"/>
                  <a:pt x="124" y="288"/>
                </a:cubicBezTo>
                <a:cubicBezTo>
                  <a:pt x="124" y="280"/>
                  <a:pt x="124" y="280"/>
                  <a:pt x="124" y="280"/>
                </a:cubicBezTo>
                <a:cubicBezTo>
                  <a:pt x="120" y="274"/>
                  <a:pt x="120" y="274"/>
                  <a:pt x="120" y="274"/>
                </a:cubicBezTo>
                <a:cubicBezTo>
                  <a:pt x="120" y="274"/>
                  <a:pt x="120" y="274"/>
                  <a:pt x="120" y="274"/>
                </a:cubicBezTo>
                <a:cubicBezTo>
                  <a:pt x="120" y="274"/>
                  <a:pt x="120" y="274"/>
                  <a:pt x="120" y="274"/>
                </a:cubicBezTo>
                <a:cubicBezTo>
                  <a:pt x="118" y="263"/>
                  <a:pt x="118" y="263"/>
                  <a:pt x="118" y="263"/>
                </a:cubicBezTo>
                <a:cubicBezTo>
                  <a:pt x="123" y="258"/>
                  <a:pt x="123" y="258"/>
                  <a:pt x="123" y="258"/>
                </a:cubicBezTo>
                <a:cubicBezTo>
                  <a:pt x="124" y="257"/>
                  <a:pt x="124" y="257"/>
                  <a:pt x="124" y="257"/>
                </a:cubicBezTo>
                <a:cubicBezTo>
                  <a:pt x="124" y="257"/>
                  <a:pt x="124" y="257"/>
                  <a:pt x="124" y="257"/>
                </a:cubicBezTo>
                <a:cubicBezTo>
                  <a:pt x="129" y="256"/>
                  <a:pt x="129" y="256"/>
                  <a:pt x="129" y="256"/>
                </a:cubicBezTo>
                <a:cubicBezTo>
                  <a:pt x="134" y="256"/>
                  <a:pt x="134" y="256"/>
                  <a:pt x="134" y="256"/>
                </a:cubicBezTo>
                <a:cubicBezTo>
                  <a:pt x="136" y="254"/>
                  <a:pt x="136" y="254"/>
                  <a:pt x="136" y="254"/>
                </a:cubicBezTo>
                <a:cubicBezTo>
                  <a:pt x="132" y="250"/>
                  <a:pt x="132" y="250"/>
                  <a:pt x="132" y="250"/>
                </a:cubicBezTo>
                <a:cubicBezTo>
                  <a:pt x="121" y="242"/>
                  <a:pt x="121" y="242"/>
                  <a:pt x="121" y="242"/>
                </a:cubicBezTo>
                <a:cubicBezTo>
                  <a:pt x="118" y="238"/>
                  <a:pt x="118" y="238"/>
                  <a:pt x="118" y="238"/>
                </a:cubicBezTo>
                <a:cubicBezTo>
                  <a:pt x="118" y="238"/>
                  <a:pt x="118" y="238"/>
                  <a:pt x="118" y="238"/>
                </a:cubicBezTo>
                <a:cubicBezTo>
                  <a:pt x="117" y="237"/>
                  <a:pt x="117" y="237"/>
                  <a:pt x="117" y="237"/>
                </a:cubicBezTo>
                <a:cubicBezTo>
                  <a:pt x="118" y="236"/>
                  <a:pt x="118" y="236"/>
                  <a:pt x="118" y="236"/>
                </a:cubicBezTo>
                <a:cubicBezTo>
                  <a:pt x="121" y="230"/>
                  <a:pt x="121" y="230"/>
                  <a:pt x="121" y="230"/>
                </a:cubicBezTo>
                <a:cubicBezTo>
                  <a:pt x="122" y="231"/>
                  <a:pt x="122" y="231"/>
                  <a:pt x="122" y="231"/>
                </a:cubicBezTo>
                <a:cubicBezTo>
                  <a:pt x="130" y="233"/>
                  <a:pt x="130" y="233"/>
                  <a:pt x="130" y="233"/>
                </a:cubicBezTo>
                <a:cubicBezTo>
                  <a:pt x="151" y="232"/>
                  <a:pt x="151" y="232"/>
                  <a:pt x="151" y="232"/>
                </a:cubicBezTo>
                <a:cubicBezTo>
                  <a:pt x="151" y="233"/>
                  <a:pt x="151" y="233"/>
                  <a:pt x="151" y="233"/>
                </a:cubicBezTo>
                <a:cubicBezTo>
                  <a:pt x="152" y="233"/>
                  <a:pt x="152" y="233"/>
                  <a:pt x="152" y="233"/>
                </a:cubicBezTo>
                <a:cubicBezTo>
                  <a:pt x="158" y="235"/>
                  <a:pt x="158" y="235"/>
                  <a:pt x="158" y="235"/>
                </a:cubicBezTo>
                <a:cubicBezTo>
                  <a:pt x="162" y="231"/>
                  <a:pt x="162" y="231"/>
                  <a:pt x="162" y="231"/>
                </a:cubicBezTo>
                <a:cubicBezTo>
                  <a:pt x="160" y="219"/>
                  <a:pt x="160" y="219"/>
                  <a:pt x="160" y="219"/>
                </a:cubicBezTo>
                <a:cubicBezTo>
                  <a:pt x="152" y="214"/>
                  <a:pt x="152" y="214"/>
                  <a:pt x="152" y="214"/>
                </a:cubicBezTo>
                <a:cubicBezTo>
                  <a:pt x="146" y="210"/>
                  <a:pt x="144" y="202"/>
                  <a:pt x="145" y="187"/>
                </a:cubicBezTo>
                <a:cubicBezTo>
                  <a:pt x="138" y="184"/>
                  <a:pt x="138" y="184"/>
                  <a:pt x="138" y="184"/>
                </a:cubicBezTo>
                <a:cubicBezTo>
                  <a:pt x="138" y="184"/>
                  <a:pt x="138" y="184"/>
                  <a:pt x="138" y="184"/>
                </a:cubicBezTo>
                <a:cubicBezTo>
                  <a:pt x="137" y="184"/>
                  <a:pt x="137" y="184"/>
                  <a:pt x="137" y="184"/>
                </a:cubicBezTo>
                <a:cubicBezTo>
                  <a:pt x="137" y="183"/>
                  <a:pt x="137" y="183"/>
                  <a:pt x="137" y="183"/>
                </a:cubicBezTo>
                <a:cubicBezTo>
                  <a:pt x="137" y="182"/>
                  <a:pt x="137" y="182"/>
                  <a:pt x="137" y="182"/>
                </a:cubicBezTo>
                <a:cubicBezTo>
                  <a:pt x="136" y="172"/>
                  <a:pt x="136" y="172"/>
                  <a:pt x="136" y="172"/>
                </a:cubicBezTo>
                <a:cubicBezTo>
                  <a:pt x="144" y="131"/>
                  <a:pt x="144" y="131"/>
                  <a:pt x="144" y="131"/>
                </a:cubicBezTo>
                <a:cubicBezTo>
                  <a:pt x="141" y="119"/>
                  <a:pt x="139" y="111"/>
                  <a:pt x="139" y="107"/>
                </a:cubicBezTo>
                <a:cubicBezTo>
                  <a:pt x="138" y="95"/>
                  <a:pt x="138" y="95"/>
                  <a:pt x="138" y="95"/>
                </a:cubicBezTo>
                <a:cubicBezTo>
                  <a:pt x="139" y="82"/>
                  <a:pt x="139" y="82"/>
                  <a:pt x="139" y="82"/>
                </a:cubicBezTo>
                <a:cubicBezTo>
                  <a:pt x="139" y="81"/>
                  <a:pt x="139" y="81"/>
                  <a:pt x="139" y="81"/>
                </a:cubicBezTo>
                <a:cubicBezTo>
                  <a:pt x="140" y="80"/>
                  <a:pt x="140" y="80"/>
                  <a:pt x="140" y="80"/>
                </a:cubicBezTo>
                <a:cubicBezTo>
                  <a:pt x="140" y="80"/>
                  <a:pt x="140" y="80"/>
                  <a:pt x="140" y="80"/>
                </a:cubicBezTo>
                <a:cubicBezTo>
                  <a:pt x="148" y="74"/>
                  <a:pt x="148" y="74"/>
                  <a:pt x="148" y="74"/>
                </a:cubicBezTo>
                <a:cubicBezTo>
                  <a:pt x="148" y="68"/>
                  <a:pt x="148" y="68"/>
                  <a:pt x="148" y="68"/>
                </a:cubicBezTo>
                <a:cubicBezTo>
                  <a:pt x="148" y="66"/>
                  <a:pt x="147" y="64"/>
                  <a:pt x="145" y="61"/>
                </a:cubicBezTo>
                <a:cubicBezTo>
                  <a:pt x="140" y="55"/>
                  <a:pt x="140" y="55"/>
                  <a:pt x="140" y="55"/>
                </a:cubicBezTo>
                <a:cubicBezTo>
                  <a:pt x="139" y="55"/>
                  <a:pt x="139" y="55"/>
                  <a:pt x="139" y="55"/>
                </a:cubicBezTo>
                <a:cubicBezTo>
                  <a:pt x="139" y="54"/>
                  <a:pt x="139" y="54"/>
                  <a:pt x="139" y="54"/>
                </a:cubicBezTo>
                <a:cubicBezTo>
                  <a:pt x="138" y="44"/>
                  <a:pt x="138" y="44"/>
                  <a:pt x="138" y="44"/>
                </a:cubicBezTo>
                <a:cubicBezTo>
                  <a:pt x="138" y="44"/>
                  <a:pt x="138" y="44"/>
                  <a:pt x="138" y="44"/>
                </a:cubicBezTo>
                <a:cubicBezTo>
                  <a:pt x="138" y="44"/>
                  <a:pt x="138" y="44"/>
                  <a:pt x="138" y="44"/>
                </a:cubicBezTo>
                <a:cubicBezTo>
                  <a:pt x="138" y="43"/>
                  <a:pt x="138" y="43"/>
                  <a:pt x="138" y="43"/>
                </a:cubicBezTo>
                <a:cubicBezTo>
                  <a:pt x="138" y="43"/>
                  <a:pt x="138" y="43"/>
                  <a:pt x="138" y="43"/>
                </a:cubicBezTo>
                <a:cubicBezTo>
                  <a:pt x="149" y="30"/>
                  <a:pt x="149" y="30"/>
                  <a:pt x="149" y="30"/>
                </a:cubicBezTo>
                <a:cubicBezTo>
                  <a:pt x="149" y="24"/>
                  <a:pt x="149" y="24"/>
                  <a:pt x="149" y="24"/>
                </a:cubicBezTo>
                <a:cubicBezTo>
                  <a:pt x="146" y="18"/>
                  <a:pt x="146" y="18"/>
                  <a:pt x="146" y="18"/>
                </a:cubicBezTo>
                <a:cubicBezTo>
                  <a:pt x="146" y="18"/>
                  <a:pt x="146" y="18"/>
                  <a:pt x="146" y="18"/>
                </a:cubicBezTo>
                <a:cubicBezTo>
                  <a:pt x="145" y="17"/>
                  <a:pt x="145" y="17"/>
                  <a:pt x="145" y="17"/>
                </a:cubicBezTo>
                <a:cubicBezTo>
                  <a:pt x="150" y="10"/>
                  <a:pt x="150" y="10"/>
                  <a:pt x="150" y="10"/>
                </a:cubicBezTo>
                <a:cubicBezTo>
                  <a:pt x="150" y="10"/>
                  <a:pt x="150" y="10"/>
                  <a:pt x="150" y="10"/>
                </a:cubicBezTo>
                <a:cubicBezTo>
                  <a:pt x="151" y="10"/>
                  <a:pt x="151" y="10"/>
                  <a:pt x="151" y="10"/>
                </a:cubicBezTo>
                <a:cubicBezTo>
                  <a:pt x="156" y="6"/>
                  <a:pt x="156" y="6"/>
                  <a:pt x="156" y="6"/>
                </a:cubicBezTo>
                <a:cubicBezTo>
                  <a:pt x="156" y="0"/>
                  <a:pt x="156" y="0"/>
                  <a:pt x="156" y="0"/>
                </a:cubicBezTo>
                <a:cubicBezTo>
                  <a:pt x="153" y="0"/>
                  <a:pt x="153" y="0"/>
                  <a:pt x="153" y="0"/>
                </a:cubicBezTo>
                <a:cubicBezTo>
                  <a:pt x="148" y="0"/>
                  <a:pt x="148" y="0"/>
                  <a:pt x="148" y="0"/>
                </a:cubicBezTo>
                <a:cubicBezTo>
                  <a:pt x="146" y="9"/>
                  <a:pt x="146" y="9"/>
                  <a:pt x="146" y="9"/>
                </a:cubicBezTo>
                <a:cubicBezTo>
                  <a:pt x="145" y="9"/>
                  <a:pt x="145" y="9"/>
                  <a:pt x="145" y="9"/>
                </a:cubicBezTo>
                <a:cubicBezTo>
                  <a:pt x="134" y="5"/>
                  <a:pt x="134" y="5"/>
                  <a:pt x="134" y="5"/>
                </a:cubicBezTo>
                <a:cubicBezTo>
                  <a:pt x="128" y="4"/>
                  <a:pt x="128" y="4"/>
                  <a:pt x="128" y="4"/>
                </a:cubicBezTo>
                <a:cubicBezTo>
                  <a:pt x="130" y="14"/>
                  <a:pt x="130" y="14"/>
                  <a:pt x="130" y="14"/>
                </a:cubicBezTo>
                <a:cubicBezTo>
                  <a:pt x="122" y="16"/>
                  <a:pt x="122" y="16"/>
                  <a:pt x="122" y="16"/>
                </a:cubicBezTo>
                <a:cubicBezTo>
                  <a:pt x="109" y="23"/>
                  <a:pt x="109" y="23"/>
                  <a:pt x="109" y="23"/>
                </a:cubicBezTo>
                <a:cubicBezTo>
                  <a:pt x="105" y="28"/>
                  <a:pt x="105" y="28"/>
                  <a:pt x="105" y="28"/>
                </a:cubicBezTo>
                <a:cubicBezTo>
                  <a:pt x="105" y="28"/>
                  <a:pt x="105" y="28"/>
                  <a:pt x="105" y="28"/>
                </a:cubicBezTo>
                <a:cubicBezTo>
                  <a:pt x="105" y="29"/>
                  <a:pt x="105" y="29"/>
                  <a:pt x="105" y="29"/>
                </a:cubicBezTo>
                <a:cubicBezTo>
                  <a:pt x="104" y="29"/>
                  <a:pt x="104" y="29"/>
                  <a:pt x="104" y="29"/>
                </a:cubicBezTo>
                <a:cubicBezTo>
                  <a:pt x="98" y="35"/>
                  <a:pt x="98" y="35"/>
                  <a:pt x="98" y="35"/>
                </a:cubicBezTo>
                <a:cubicBezTo>
                  <a:pt x="96" y="44"/>
                  <a:pt x="96" y="44"/>
                  <a:pt x="96" y="44"/>
                </a:cubicBezTo>
                <a:cubicBezTo>
                  <a:pt x="96" y="45"/>
                  <a:pt x="96" y="45"/>
                  <a:pt x="96" y="45"/>
                </a:cubicBezTo>
                <a:cubicBezTo>
                  <a:pt x="93" y="59"/>
                  <a:pt x="93" y="59"/>
                  <a:pt x="93" y="59"/>
                </a:cubicBezTo>
                <a:cubicBezTo>
                  <a:pt x="93" y="59"/>
                  <a:pt x="93" y="59"/>
                  <a:pt x="93" y="59"/>
                </a:cubicBezTo>
                <a:cubicBezTo>
                  <a:pt x="92" y="65"/>
                  <a:pt x="92" y="65"/>
                  <a:pt x="92" y="65"/>
                </a:cubicBezTo>
                <a:cubicBezTo>
                  <a:pt x="92" y="66"/>
                  <a:pt x="92" y="66"/>
                  <a:pt x="92" y="66"/>
                </a:cubicBezTo>
                <a:cubicBezTo>
                  <a:pt x="92" y="66"/>
                  <a:pt x="92" y="66"/>
                  <a:pt x="92" y="66"/>
                </a:cubicBezTo>
                <a:cubicBezTo>
                  <a:pt x="91" y="66"/>
                  <a:pt x="91" y="66"/>
                  <a:pt x="91" y="66"/>
                </a:cubicBezTo>
                <a:cubicBezTo>
                  <a:pt x="87" y="72"/>
                  <a:pt x="87" y="72"/>
                  <a:pt x="87" y="72"/>
                </a:cubicBezTo>
                <a:cubicBezTo>
                  <a:pt x="86" y="72"/>
                  <a:pt x="86" y="72"/>
                  <a:pt x="86" y="72"/>
                </a:cubicBezTo>
                <a:cubicBezTo>
                  <a:pt x="86" y="72"/>
                  <a:pt x="86" y="72"/>
                  <a:pt x="86" y="72"/>
                </a:cubicBezTo>
                <a:cubicBezTo>
                  <a:pt x="86" y="73"/>
                  <a:pt x="86" y="73"/>
                  <a:pt x="86" y="73"/>
                </a:cubicBezTo>
                <a:cubicBezTo>
                  <a:pt x="86" y="73"/>
                  <a:pt x="86" y="73"/>
                  <a:pt x="86" y="73"/>
                </a:cubicBezTo>
                <a:cubicBezTo>
                  <a:pt x="76" y="74"/>
                  <a:pt x="76" y="74"/>
                  <a:pt x="76" y="74"/>
                </a:cubicBezTo>
                <a:cubicBezTo>
                  <a:pt x="76" y="74"/>
                  <a:pt x="76" y="74"/>
                  <a:pt x="76" y="74"/>
                </a:cubicBezTo>
                <a:cubicBezTo>
                  <a:pt x="76" y="74"/>
                  <a:pt x="76" y="74"/>
                  <a:pt x="76" y="74"/>
                </a:cubicBezTo>
                <a:cubicBezTo>
                  <a:pt x="76" y="74"/>
                  <a:pt x="76" y="74"/>
                  <a:pt x="76" y="74"/>
                </a:cubicBezTo>
                <a:cubicBezTo>
                  <a:pt x="76" y="74"/>
                  <a:pt x="76" y="74"/>
                  <a:pt x="76" y="74"/>
                </a:cubicBezTo>
                <a:cubicBezTo>
                  <a:pt x="61" y="69"/>
                  <a:pt x="61" y="69"/>
                  <a:pt x="61" y="69"/>
                </a:cubicBezTo>
                <a:cubicBezTo>
                  <a:pt x="61" y="69"/>
                  <a:pt x="61" y="69"/>
                  <a:pt x="61" y="69"/>
                </a:cubicBezTo>
                <a:lnTo>
                  <a:pt x="54" y="66"/>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21"/>
          <p:cNvSpPr>
            <a:spLocks/>
          </p:cNvSpPr>
          <p:nvPr/>
        </p:nvSpPr>
        <p:spPr bwMode="auto">
          <a:xfrm>
            <a:off x="6400344" y="4457159"/>
            <a:ext cx="571500" cy="777875"/>
          </a:xfrm>
          <a:custGeom>
            <a:avLst/>
            <a:gdLst>
              <a:gd name="T0" fmla="*/ 119 w 152"/>
              <a:gd name="T1" fmla="*/ 8 h 207"/>
              <a:gd name="T2" fmla="*/ 106 w 152"/>
              <a:gd name="T3" fmla="*/ 3 h 207"/>
              <a:gd name="T4" fmla="*/ 88 w 152"/>
              <a:gd name="T5" fmla="*/ 16 h 207"/>
              <a:gd name="T6" fmla="*/ 76 w 152"/>
              <a:gd name="T7" fmla="*/ 11 h 207"/>
              <a:gd name="T8" fmla="*/ 76 w 152"/>
              <a:gd name="T9" fmla="*/ 12 h 207"/>
              <a:gd name="T10" fmla="*/ 54 w 152"/>
              <a:gd name="T11" fmla="*/ 17 h 207"/>
              <a:gd name="T12" fmla="*/ 42 w 152"/>
              <a:gd name="T13" fmla="*/ 18 h 207"/>
              <a:gd name="T14" fmla="*/ 34 w 152"/>
              <a:gd name="T15" fmla="*/ 27 h 207"/>
              <a:gd name="T16" fmla="*/ 20 w 152"/>
              <a:gd name="T17" fmla="*/ 28 h 207"/>
              <a:gd name="T18" fmla="*/ 10 w 152"/>
              <a:gd name="T19" fmla="*/ 44 h 207"/>
              <a:gd name="T20" fmla="*/ 11 w 152"/>
              <a:gd name="T21" fmla="*/ 46 h 207"/>
              <a:gd name="T22" fmla="*/ 17 w 152"/>
              <a:gd name="T23" fmla="*/ 69 h 207"/>
              <a:gd name="T24" fmla="*/ 17 w 152"/>
              <a:gd name="T25" fmla="*/ 72 h 207"/>
              <a:gd name="T26" fmla="*/ 16 w 152"/>
              <a:gd name="T27" fmla="*/ 72 h 207"/>
              <a:gd name="T28" fmla="*/ 0 w 152"/>
              <a:gd name="T29" fmla="*/ 94 h 207"/>
              <a:gd name="T30" fmla="*/ 6 w 152"/>
              <a:gd name="T31" fmla="*/ 98 h 207"/>
              <a:gd name="T32" fmla="*/ 12 w 152"/>
              <a:gd name="T33" fmla="*/ 131 h 207"/>
              <a:gd name="T34" fmla="*/ 20 w 152"/>
              <a:gd name="T35" fmla="*/ 143 h 207"/>
              <a:gd name="T36" fmla="*/ 21 w 152"/>
              <a:gd name="T37" fmla="*/ 152 h 207"/>
              <a:gd name="T38" fmla="*/ 22 w 152"/>
              <a:gd name="T39" fmla="*/ 181 h 207"/>
              <a:gd name="T40" fmla="*/ 26 w 152"/>
              <a:gd name="T41" fmla="*/ 181 h 207"/>
              <a:gd name="T42" fmla="*/ 43 w 152"/>
              <a:gd name="T43" fmla="*/ 181 h 207"/>
              <a:gd name="T44" fmla="*/ 28 w 152"/>
              <a:gd name="T45" fmla="*/ 203 h 207"/>
              <a:gd name="T46" fmla="*/ 40 w 152"/>
              <a:gd name="T47" fmla="*/ 203 h 207"/>
              <a:gd name="T48" fmla="*/ 75 w 152"/>
              <a:gd name="T49" fmla="*/ 201 h 207"/>
              <a:gd name="T50" fmla="*/ 77 w 152"/>
              <a:gd name="T51" fmla="*/ 195 h 207"/>
              <a:gd name="T52" fmla="*/ 77 w 152"/>
              <a:gd name="T53" fmla="*/ 190 h 207"/>
              <a:gd name="T54" fmla="*/ 75 w 152"/>
              <a:gd name="T55" fmla="*/ 179 h 207"/>
              <a:gd name="T56" fmla="*/ 83 w 152"/>
              <a:gd name="T57" fmla="*/ 173 h 207"/>
              <a:gd name="T58" fmla="*/ 81 w 152"/>
              <a:gd name="T59" fmla="*/ 168 h 207"/>
              <a:gd name="T60" fmla="*/ 81 w 152"/>
              <a:gd name="T61" fmla="*/ 167 h 207"/>
              <a:gd name="T62" fmla="*/ 85 w 152"/>
              <a:gd name="T63" fmla="*/ 154 h 207"/>
              <a:gd name="T64" fmla="*/ 89 w 152"/>
              <a:gd name="T65" fmla="*/ 149 h 207"/>
              <a:gd name="T66" fmla="*/ 93 w 152"/>
              <a:gd name="T67" fmla="*/ 146 h 207"/>
              <a:gd name="T68" fmla="*/ 100 w 152"/>
              <a:gd name="T69" fmla="*/ 130 h 207"/>
              <a:gd name="T70" fmla="*/ 103 w 152"/>
              <a:gd name="T71" fmla="*/ 128 h 207"/>
              <a:gd name="T72" fmla="*/ 99 w 152"/>
              <a:gd name="T73" fmla="*/ 111 h 207"/>
              <a:gd name="T74" fmla="*/ 112 w 152"/>
              <a:gd name="T75" fmla="*/ 100 h 207"/>
              <a:gd name="T76" fmla="*/ 110 w 152"/>
              <a:gd name="T77" fmla="*/ 85 h 207"/>
              <a:gd name="T78" fmla="*/ 125 w 152"/>
              <a:gd name="T79" fmla="*/ 68 h 207"/>
              <a:gd name="T80" fmla="*/ 131 w 152"/>
              <a:gd name="T81" fmla="*/ 70 h 207"/>
              <a:gd name="T82" fmla="*/ 142 w 152"/>
              <a:gd name="T83" fmla="*/ 64 h 207"/>
              <a:gd name="T84" fmla="*/ 142 w 152"/>
              <a:gd name="T85" fmla="*/ 64 h 207"/>
              <a:gd name="T86" fmla="*/ 148 w 152"/>
              <a:gd name="T87" fmla="*/ 60 h 207"/>
              <a:gd name="T88" fmla="*/ 148 w 152"/>
              <a:gd name="T89" fmla="*/ 53 h 207"/>
              <a:gd name="T90" fmla="*/ 150 w 152"/>
              <a:gd name="T91" fmla="*/ 51 h 207"/>
              <a:gd name="T92" fmla="*/ 152 w 152"/>
              <a:gd name="T93" fmla="*/ 48 h 207"/>
              <a:gd name="T94" fmla="*/ 138 w 152"/>
              <a:gd name="T95" fmla="*/ 26 h 207"/>
              <a:gd name="T96" fmla="*/ 132 w 152"/>
              <a:gd name="T97" fmla="*/ 1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 h="207">
                <a:moveTo>
                  <a:pt x="120" y="8"/>
                </a:moveTo>
                <a:cubicBezTo>
                  <a:pt x="119" y="8"/>
                  <a:pt x="119" y="8"/>
                  <a:pt x="119" y="8"/>
                </a:cubicBezTo>
                <a:cubicBezTo>
                  <a:pt x="110" y="0"/>
                  <a:pt x="110" y="0"/>
                  <a:pt x="110" y="0"/>
                </a:cubicBezTo>
                <a:cubicBezTo>
                  <a:pt x="106" y="3"/>
                  <a:pt x="106" y="3"/>
                  <a:pt x="106" y="3"/>
                </a:cubicBezTo>
                <a:cubicBezTo>
                  <a:pt x="102" y="10"/>
                  <a:pt x="98" y="14"/>
                  <a:pt x="92" y="16"/>
                </a:cubicBezTo>
                <a:cubicBezTo>
                  <a:pt x="91" y="17"/>
                  <a:pt x="89" y="17"/>
                  <a:pt x="88" y="16"/>
                </a:cubicBezTo>
                <a:cubicBezTo>
                  <a:pt x="86" y="14"/>
                  <a:pt x="87" y="9"/>
                  <a:pt x="90" y="2"/>
                </a:cubicBezTo>
                <a:cubicBezTo>
                  <a:pt x="76" y="11"/>
                  <a:pt x="76" y="11"/>
                  <a:pt x="76" y="11"/>
                </a:cubicBezTo>
                <a:cubicBezTo>
                  <a:pt x="76" y="12"/>
                  <a:pt x="76" y="12"/>
                  <a:pt x="76" y="12"/>
                </a:cubicBezTo>
                <a:cubicBezTo>
                  <a:pt x="76" y="12"/>
                  <a:pt x="76" y="12"/>
                  <a:pt x="76" y="12"/>
                </a:cubicBezTo>
                <a:cubicBezTo>
                  <a:pt x="64" y="12"/>
                  <a:pt x="64" y="12"/>
                  <a:pt x="64" y="12"/>
                </a:cubicBezTo>
                <a:cubicBezTo>
                  <a:pt x="54" y="17"/>
                  <a:pt x="54" y="17"/>
                  <a:pt x="54" y="17"/>
                </a:cubicBezTo>
                <a:cubicBezTo>
                  <a:pt x="54" y="18"/>
                  <a:pt x="54" y="18"/>
                  <a:pt x="54" y="18"/>
                </a:cubicBezTo>
                <a:cubicBezTo>
                  <a:pt x="42" y="18"/>
                  <a:pt x="42" y="18"/>
                  <a:pt x="42" y="18"/>
                </a:cubicBezTo>
                <a:cubicBezTo>
                  <a:pt x="36" y="21"/>
                  <a:pt x="36" y="21"/>
                  <a:pt x="36" y="21"/>
                </a:cubicBezTo>
                <a:cubicBezTo>
                  <a:pt x="34" y="27"/>
                  <a:pt x="34" y="27"/>
                  <a:pt x="34" y="27"/>
                </a:cubicBezTo>
                <a:cubicBezTo>
                  <a:pt x="33" y="28"/>
                  <a:pt x="33" y="28"/>
                  <a:pt x="33" y="28"/>
                </a:cubicBezTo>
                <a:cubicBezTo>
                  <a:pt x="20" y="28"/>
                  <a:pt x="20" y="28"/>
                  <a:pt x="20" y="28"/>
                </a:cubicBezTo>
                <a:cubicBezTo>
                  <a:pt x="17" y="28"/>
                  <a:pt x="12" y="32"/>
                  <a:pt x="4" y="40"/>
                </a:cubicBezTo>
                <a:cubicBezTo>
                  <a:pt x="8" y="42"/>
                  <a:pt x="10" y="43"/>
                  <a:pt x="10" y="44"/>
                </a:cubicBezTo>
                <a:cubicBezTo>
                  <a:pt x="11" y="47"/>
                  <a:pt x="11" y="47"/>
                  <a:pt x="11" y="47"/>
                </a:cubicBezTo>
                <a:cubicBezTo>
                  <a:pt x="11" y="46"/>
                  <a:pt x="11" y="46"/>
                  <a:pt x="11" y="46"/>
                </a:cubicBezTo>
                <a:cubicBezTo>
                  <a:pt x="17" y="69"/>
                  <a:pt x="17" y="69"/>
                  <a:pt x="17" y="69"/>
                </a:cubicBezTo>
                <a:cubicBezTo>
                  <a:pt x="17" y="69"/>
                  <a:pt x="17" y="69"/>
                  <a:pt x="17" y="69"/>
                </a:cubicBezTo>
                <a:cubicBezTo>
                  <a:pt x="17" y="70"/>
                  <a:pt x="17" y="70"/>
                  <a:pt x="17" y="70"/>
                </a:cubicBezTo>
                <a:cubicBezTo>
                  <a:pt x="17" y="72"/>
                  <a:pt x="17" y="72"/>
                  <a:pt x="17" y="72"/>
                </a:cubicBezTo>
                <a:cubicBezTo>
                  <a:pt x="17" y="72"/>
                  <a:pt x="17" y="72"/>
                  <a:pt x="17" y="72"/>
                </a:cubicBezTo>
                <a:cubicBezTo>
                  <a:pt x="16" y="72"/>
                  <a:pt x="16" y="72"/>
                  <a:pt x="16" y="72"/>
                </a:cubicBezTo>
                <a:cubicBezTo>
                  <a:pt x="16" y="72"/>
                  <a:pt x="16" y="72"/>
                  <a:pt x="16" y="72"/>
                </a:cubicBezTo>
                <a:cubicBezTo>
                  <a:pt x="0" y="94"/>
                  <a:pt x="0" y="94"/>
                  <a:pt x="0" y="94"/>
                </a:cubicBezTo>
                <a:cubicBezTo>
                  <a:pt x="0" y="100"/>
                  <a:pt x="0" y="100"/>
                  <a:pt x="0" y="100"/>
                </a:cubicBezTo>
                <a:cubicBezTo>
                  <a:pt x="3" y="98"/>
                  <a:pt x="5" y="97"/>
                  <a:pt x="6" y="98"/>
                </a:cubicBezTo>
                <a:cubicBezTo>
                  <a:pt x="8" y="99"/>
                  <a:pt x="9" y="102"/>
                  <a:pt x="8" y="107"/>
                </a:cubicBezTo>
                <a:cubicBezTo>
                  <a:pt x="8" y="114"/>
                  <a:pt x="9" y="123"/>
                  <a:pt x="12" y="131"/>
                </a:cubicBezTo>
                <a:cubicBezTo>
                  <a:pt x="18" y="137"/>
                  <a:pt x="18" y="137"/>
                  <a:pt x="18" y="137"/>
                </a:cubicBezTo>
                <a:cubicBezTo>
                  <a:pt x="20" y="139"/>
                  <a:pt x="21" y="141"/>
                  <a:pt x="20" y="143"/>
                </a:cubicBezTo>
                <a:cubicBezTo>
                  <a:pt x="18" y="147"/>
                  <a:pt x="18" y="147"/>
                  <a:pt x="18" y="147"/>
                </a:cubicBezTo>
                <a:cubicBezTo>
                  <a:pt x="21" y="152"/>
                  <a:pt x="21" y="152"/>
                  <a:pt x="21" y="152"/>
                </a:cubicBezTo>
                <a:cubicBezTo>
                  <a:pt x="23" y="156"/>
                  <a:pt x="22" y="162"/>
                  <a:pt x="17" y="172"/>
                </a:cubicBezTo>
                <a:cubicBezTo>
                  <a:pt x="22" y="181"/>
                  <a:pt x="22" y="181"/>
                  <a:pt x="22" y="181"/>
                </a:cubicBezTo>
                <a:cubicBezTo>
                  <a:pt x="23" y="183"/>
                  <a:pt x="23" y="183"/>
                  <a:pt x="23" y="183"/>
                </a:cubicBezTo>
                <a:cubicBezTo>
                  <a:pt x="26" y="181"/>
                  <a:pt x="26" y="181"/>
                  <a:pt x="26" y="181"/>
                </a:cubicBezTo>
                <a:cubicBezTo>
                  <a:pt x="31" y="176"/>
                  <a:pt x="36" y="175"/>
                  <a:pt x="39" y="176"/>
                </a:cubicBezTo>
                <a:cubicBezTo>
                  <a:pt x="42" y="177"/>
                  <a:pt x="43" y="179"/>
                  <a:pt x="43" y="181"/>
                </a:cubicBezTo>
                <a:cubicBezTo>
                  <a:pt x="44" y="184"/>
                  <a:pt x="40" y="188"/>
                  <a:pt x="33" y="196"/>
                </a:cubicBezTo>
                <a:cubicBezTo>
                  <a:pt x="28" y="203"/>
                  <a:pt x="28" y="203"/>
                  <a:pt x="28" y="203"/>
                </a:cubicBezTo>
                <a:cubicBezTo>
                  <a:pt x="30" y="207"/>
                  <a:pt x="30" y="207"/>
                  <a:pt x="30" y="207"/>
                </a:cubicBezTo>
                <a:cubicBezTo>
                  <a:pt x="34" y="204"/>
                  <a:pt x="38" y="202"/>
                  <a:pt x="40" y="203"/>
                </a:cubicBezTo>
                <a:cubicBezTo>
                  <a:pt x="42" y="203"/>
                  <a:pt x="49" y="201"/>
                  <a:pt x="60" y="195"/>
                </a:cubicBezTo>
                <a:cubicBezTo>
                  <a:pt x="64" y="193"/>
                  <a:pt x="69" y="195"/>
                  <a:pt x="75" y="201"/>
                </a:cubicBezTo>
                <a:cubicBezTo>
                  <a:pt x="77" y="200"/>
                  <a:pt x="77" y="200"/>
                  <a:pt x="77" y="200"/>
                </a:cubicBezTo>
                <a:cubicBezTo>
                  <a:pt x="77" y="195"/>
                  <a:pt x="77" y="195"/>
                  <a:pt x="77" y="195"/>
                </a:cubicBezTo>
                <a:cubicBezTo>
                  <a:pt x="76" y="194"/>
                  <a:pt x="76" y="194"/>
                  <a:pt x="76" y="194"/>
                </a:cubicBezTo>
                <a:cubicBezTo>
                  <a:pt x="75" y="193"/>
                  <a:pt x="76" y="192"/>
                  <a:pt x="77" y="190"/>
                </a:cubicBezTo>
                <a:cubicBezTo>
                  <a:pt x="75" y="183"/>
                  <a:pt x="75" y="183"/>
                  <a:pt x="75" y="183"/>
                </a:cubicBezTo>
                <a:cubicBezTo>
                  <a:pt x="74" y="182"/>
                  <a:pt x="74" y="180"/>
                  <a:pt x="75" y="179"/>
                </a:cubicBezTo>
                <a:cubicBezTo>
                  <a:pt x="76" y="178"/>
                  <a:pt x="78" y="177"/>
                  <a:pt x="79" y="176"/>
                </a:cubicBezTo>
                <a:cubicBezTo>
                  <a:pt x="83" y="173"/>
                  <a:pt x="83" y="173"/>
                  <a:pt x="83" y="173"/>
                </a:cubicBezTo>
                <a:cubicBezTo>
                  <a:pt x="81" y="168"/>
                  <a:pt x="81" y="168"/>
                  <a:pt x="81" y="168"/>
                </a:cubicBezTo>
                <a:cubicBezTo>
                  <a:pt x="81" y="168"/>
                  <a:pt x="81" y="168"/>
                  <a:pt x="81" y="168"/>
                </a:cubicBezTo>
                <a:cubicBezTo>
                  <a:pt x="81" y="168"/>
                  <a:pt x="81" y="168"/>
                  <a:pt x="81" y="168"/>
                </a:cubicBezTo>
                <a:cubicBezTo>
                  <a:pt x="81" y="167"/>
                  <a:pt x="81" y="167"/>
                  <a:pt x="81" y="167"/>
                </a:cubicBezTo>
                <a:cubicBezTo>
                  <a:pt x="83" y="165"/>
                  <a:pt x="83" y="163"/>
                  <a:pt x="82" y="162"/>
                </a:cubicBezTo>
                <a:cubicBezTo>
                  <a:pt x="81" y="159"/>
                  <a:pt x="82" y="157"/>
                  <a:pt x="85" y="154"/>
                </a:cubicBezTo>
                <a:cubicBezTo>
                  <a:pt x="90" y="150"/>
                  <a:pt x="90" y="150"/>
                  <a:pt x="90" y="150"/>
                </a:cubicBezTo>
                <a:cubicBezTo>
                  <a:pt x="89" y="149"/>
                  <a:pt x="89" y="149"/>
                  <a:pt x="89" y="149"/>
                </a:cubicBezTo>
                <a:cubicBezTo>
                  <a:pt x="88" y="148"/>
                  <a:pt x="88" y="148"/>
                  <a:pt x="88" y="148"/>
                </a:cubicBezTo>
                <a:cubicBezTo>
                  <a:pt x="93" y="146"/>
                  <a:pt x="93" y="146"/>
                  <a:pt x="93" y="146"/>
                </a:cubicBezTo>
                <a:cubicBezTo>
                  <a:pt x="93" y="139"/>
                  <a:pt x="93" y="139"/>
                  <a:pt x="93" y="139"/>
                </a:cubicBezTo>
                <a:cubicBezTo>
                  <a:pt x="93" y="137"/>
                  <a:pt x="95" y="134"/>
                  <a:pt x="100" y="130"/>
                </a:cubicBezTo>
                <a:cubicBezTo>
                  <a:pt x="103" y="128"/>
                  <a:pt x="103" y="128"/>
                  <a:pt x="103" y="128"/>
                </a:cubicBezTo>
                <a:cubicBezTo>
                  <a:pt x="103" y="128"/>
                  <a:pt x="103" y="128"/>
                  <a:pt x="103" y="128"/>
                </a:cubicBezTo>
                <a:cubicBezTo>
                  <a:pt x="97" y="121"/>
                  <a:pt x="97" y="121"/>
                  <a:pt x="97" y="121"/>
                </a:cubicBezTo>
                <a:cubicBezTo>
                  <a:pt x="95" y="118"/>
                  <a:pt x="96" y="114"/>
                  <a:pt x="99" y="111"/>
                </a:cubicBezTo>
                <a:cubicBezTo>
                  <a:pt x="99" y="110"/>
                  <a:pt x="99" y="110"/>
                  <a:pt x="99" y="110"/>
                </a:cubicBezTo>
                <a:cubicBezTo>
                  <a:pt x="112" y="100"/>
                  <a:pt x="112" y="100"/>
                  <a:pt x="112" y="100"/>
                </a:cubicBezTo>
                <a:cubicBezTo>
                  <a:pt x="112" y="97"/>
                  <a:pt x="112" y="97"/>
                  <a:pt x="112" y="97"/>
                </a:cubicBezTo>
                <a:cubicBezTo>
                  <a:pt x="110" y="96"/>
                  <a:pt x="109" y="92"/>
                  <a:pt x="110" y="85"/>
                </a:cubicBezTo>
                <a:cubicBezTo>
                  <a:pt x="112" y="74"/>
                  <a:pt x="116" y="69"/>
                  <a:pt x="125" y="68"/>
                </a:cubicBezTo>
                <a:cubicBezTo>
                  <a:pt x="125" y="68"/>
                  <a:pt x="125" y="68"/>
                  <a:pt x="125" y="68"/>
                </a:cubicBezTo>
                <a:cubicBezTo>
                  <a:pt x="126" y="68"/>
                  <a:pt x="126" y="68"/>
                  <a:pt x="126" y="68"/>
                </a:cubicBezTo>
                <a:cubicBezTo>
                  <a:pt x="131" y="70"/>
                  <a:pt x="131" y="70"/>
                  <a:pt x="131" y="70"/>
                </a:cubicBezTo>
                <a:cubicBezTo>
                  <a:pt x="136" y="70"/>
                  <a:pt x="136" y="70"/>
                  <a:pt x="136" y="70"/>
                </a:cubicBezTo>
                <a:cubicBezTo>
                  <a:pt x="142" y="64"/>
                  <a:pt x="142" y="64"/>
                  <a:pt x="142" y="64"/>
                </a:cubicBezTo>
                <a:cubicBezTo>
                  <a:pt x="142" y="64"/>
                  <a:pt x="142" y="64"/>
                  <a:pt x="142" y="64"/>
                </a:cubicBezTo>
                <a:cubicBezTo>
                  <a:pt x="142" y="64"/>
                  <a:pt x="142" y="64"/>
                  <a:pt x="142" y="64"/>
                </a:cubicBezTo>
                <a:cubicBezTo>
                  <a:pt x="142" y="64"/>
                  <a:pt x="142" y="64"/>
                  <a:pt x="142" y="64"/>
                </a:cubicBezTo>
                <a:cubicBezTo>
                  <a:pt x="148" y="60"/>
                  <a:pt x="148" y="60"/>
                  <a:pt x="148" y="60"/>
                </a:cubicBezTo>
                <a:cubicBezTo>
                  <a:pt x="148" y="54"/>
                  <a:pt x="148" y="54"/>
                  <a:pt x="148" y="54"/>
                </a:cubicBezTo>
                <a:cubicBezTo>
                  <a:pt x="148" y="53"/>
                  <a:pt x="148" y="53"/>
                  <a:pt x="148" y="53"/>
                </a:cubicBezTo>
                <a:cubicBezTo>
                  <a:pt x="148" y="52"/>
                  <a:pt x="148" y="52"/>
                  <a:pt x="148" y="52"/>
                </a:cubicBezTo>
                <a:cubicBezTo>
                  <a:pt x="150" y="51"/>
                  <a:pt x="150" y="51"/>
                  <a:pt x="150" y="51"/>
                </a:cubicBezTo>
                <a:cubicBezTo>
                  <a:pt x="152" y="49"/>
                  <a:pt x="152" y="49"/>
                  <a:pt x="152" y="49"/>
                </a:cubicBezTo>
                <a:cubicBezTo>
                  <a:pt x="152" y="48"/>
                  <a:pt x="152" y="48"/>
                  <a:pt x="152" y="48"/>
                </a:cubicBezTo>
                <a:cubicBezTo>
                  <a:pt x="148" y="42"/>
                  <a:pt x="148" y="42"/>
                  <a:pt x="148" y="42"/>
                </a:cubicBezTo>
                <a:cubicBezTo>
                  <a:pt x="144" y="36"/>
                  <a:pt x="141" y="32"/>
                  <a:pt x="138" y="26"/>
                </a:cubicBezTo>
                <a:cubicBezTo>
                  <a:pt x="136" y="22"/>
                  <a:pt x="137" y="18"/>
                  <a:pt x="140" y="14"/>
                </a:cubicBezTo>
                <a:cubicBezTo>
                  <a:pt x="132" y="10"/>
                  <a:pt x="132" y="10"/>
                  <a:pt x="132" y="10"/>
                </a:cubicBezTo>
                <a:lnTo>
                  <a:pt x="120" y="8"/>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29"/>
          <p:cNvSpPr>
            <a:spLocks/>
          </p:cNvSpPr>
          <p:nvPr/>
        </p:nvSpPr>
        <p:spPr bwMode="auto">
          <a:xfrm>
            <a:off x="6735307" y="1086896"/>
            <a:ext cx="1352550" cy="1233488"/>
          </a:xfrm>
          <a:custGeom>
            <a:avLst/>
            <a:gdLst>
              <a:gd name="T0" fmla="*/ 353 w 360"/>
              <a:gd name="T1" fmla="*/ 153 h 328"/>
              <a:gd name="T2" fmla="*/ 346 w 360"/>
              <a:gd name="T3" fmla="*/ 119 h 328"/>
              <a:gd name="T4" fmla="*/ 314 w 360"/>
              <a:gd name="T5" fmla="*/ 153 h 328"/>
              <a:gd name="T6" fmla="*/ 309 w 360"/>
              <a:gd name="T7" fmla="*/ 162 h 328"/>
              <a:gd name="T8" fmla="*/ 268 w 360"/>
              <a:gd name="T9" fmla="*/ 169 h 328"/>
              <a:gd name="T10" fmla="*/ 259 w 360"/>
              <a:gd name="T11" fmla="*/ 153 h 328"/>
              <a:gd name="T12" fmla="*/ 248 w 360"/>
              <a:gd name="T13" fmla="*/ 142 h 328"/>
              <a:gd name="T14" fmla="*/ 235 w 360"/>
              <a:gd name="T15" fmla="*/ 131 h 328"/>
              <a:gd name="T16" fmla="*/ 168 w 360"/>
              <a:gd name="T17" fmla="*/ 119 h 328"/>
              <a:gd name="T18" fmla="*/ 129 w 360"/>
              <a:gd name="T19" fmla="*/ 57 h 328"/>
              <a:gd name="T20" fmla="*/ 54 w 360"/>
              <a:gd name="T21" fmla="*/ 8 h 328"/>
              <a:gd name="T22" fmla="*/ 4 w 360"/>
              <a:gd name="T23" fmla="*/ 14 h 328"/>
              <a:gd name="T24" fmla="*/ 4 w 360"/>
              <a:gd name="T25" fmla="*/ 21 h 328"/>
              <a:gd name="T26" fmla="*/ 1 w 360"/>
              <a:gd name="T27" fmla="*/ 28 h 328"/>
              <a:gd name="T28" fmla="*/ 5 w 360"/>
              <a:gd name="T29" fmla="*/ 45 h 328"/>
              <a:gd name="T30" fmla="*/ 21 w 360"/>
              <a:gd name="T31" fmla="*/ 37 h 328"/>
              <a:gd name="T32" fmla="*/ 37 w 360"/>
              <a:gd name="T33" fmla="*/ 49 h 328"/>
              <a:gd name="T34" fmla="*/ 60 w 360"/>
              <a:gd name="T35" fmla="*/ 77 h 328"/>
              <a:gd name="T36" fmla="*/ 74 w 360"/>
              <a:gd name="T37" fmla="*/ 66 h 328"/>
              <a:gd name="T38" fmla="*/ 97 w 360"/>
              <a:gd name="T39" fmla="*/ 52 h 328"/>
              <a:gd name="T40" fmla="*/ 115 w 360"/>
              <a:gd name="T41" fmla="*/ 71 h 328"/>
              <a:gd name="T42" fmla="*/ 119 w 360"/>
              <a:gd name="T43" fmla="*/ 100 h 328"/>
              <a:gd name="T44" fmla="*/ 121 w 360"/>
              <a:gd name="T45" fmla="*/ 131 h 328"/>
              <a:gd name="T46" fmla="*/ 116 w 360"/>
              <a:gd name="T47" fmla="*/ 144 h 328"/>
              <a:gd name="T48" fmla="*/ 112 w 360"/>
              <a:gd name="T49" fmla="*/ 149 h 328"/>
              <a:gd name="T50" fmla="*/ 114 w 360"/>
              <a:gd name="T51" fmla="*/ 168 h 328"/>
              <a:gd name="T52" fmla="*/ 109 w 360"/>
              <a:gd name="T53" fmla="*/ 184 h 328"/>
              <a:gd name="T54" fmla="*/ 95 w 360"/>
              <a:gd name="T55" fmla="*/ 181 h 328"/>
              <a:gd name="T56" fmla="*/ 84 w 360"/>
              <a:gd name="T57" fmla="*/ 204 h 328"/>
              <a:gd name="T58" fmla="*/ 68 w 360"/>
              <a:gd name="T59" fmla="*/ 219 h 328"/>
              <a:gd name="T60" fmla="*/ 80 w 360"/>
              <a:gd name="T61" fmla="*/ 236 h 328"/>
              <a:gd name="T62" fmla="*/ 90 w 360"/>
              <a:gd name="T63" fmla="*/ 249 h 328"/>
              <a:gd name="T64" fmla="*/ 109 w 360"/>
              <a:gd name="T65" fmla="*/ 253 h 328"/>
              <a:gd name="T66" fmla="*/ 118 w 360"/>
              <a:gd name="T67" fmla="*/ 272 h 328"/>
              <a:gd name="T68" fmla="*/ 133 w 360"/>
              <a:gd name="T69" fmla="*/ 284 h 328"/>
              <a:gd name="T70" fmla="*/ 154 w 360"/>
              <a:gd name="T71" fmla="*/ 278 h 328"/>
              <a:gd name="T72" fmla="*/ 167 w 360"/>
              <a:gd name="T73" fmla="*/ 275 h 328"/>
              <a:gd name="T74" fmla="*/ 177 w 360"/>
              <a:gd name="T75" fmla="*/ 289 h 328"/>
              <a:gd name="T76" fmla="*/ 180 w 360"/>
              <a:gd name="T77" fmla="*/ 289 h 328"/>
              <a:gd name="T78" fmla="*/ 200 w 360"/>
              <a:gd name="T79" fmla="*/ 283 h 328"/>
              <a:gd name="T80" fmla="*/ 206 w 360"/>
              <a:gd name="T81" fmla="*/ 292 h 328"/>
              <a:gd name="T82" fmla="*/ 211 w 360"/>
              <a:gd name="T83" fmla="*/ 297 h 328"/>
              <a:gd name="T84" fmla="*/ 229 w 360"/>
              <a:gd name="T85" fmla="*/ 308 h 328"/>
              <a:gd name="T86" fmla="*/ 235 w 360"/>
              <a:gd name="T87" fmla="*/ 303 h 328"/>
              <a:gd name="T88" fmla="*/ 243 w 360"/>
              <a:gd name="T89" fmla="*/ 297 h 328"/>
              <a:gd name="T90" fmla="*/ 255 w 360"/>
              <a:gd name="T91" fmla="*/ 315 h 328"/>
              <a:gd name="T92" fmla="*/ 269 w 360"/>
              <a:gd name="T93" fmla="*/ 328 h 328"/>
              <a:gd name="T94" fmla="*/ 278 w 360"/>
              <a:gd name="T95" fmla="*/ 311 h 328"/>
              <a:gd name="T96" fmla="*/ 296 w 360"/>
              <a:gd name="T97" fmla="*/ 301 h 328"/>
              <a:gd name="T98" fmla="*/ 306 w 360"/>
              <a:gd name="T99" fmla="*/ 305 h 328"/>
              <a:gd name="T100" fmla="*/ 315 w 360"/>
              <a:gd name="T101" fmla="*/ 315 h 328"/>
              <a:gd name="T102" fmla="*/ 318 w 360"/>
              <a:gd name="T103" fmla="*/ 288 h 328"/>
              <a:gd name="T104" fmla="*/ 325 w 360"/>
              <a:gd name="T105" fmla="*/ 243 h 328"/>
              <a:gd name="T106" fmla="*/ 336 w 360"/>
              <a:gd name="T107" fmla="*/ 24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0" h="328">
                <a:moveTo>
                  <a:pt x="358" y="193"/>
                </a:moveTo>
                <a:cubicBezTo>
                  <a:pt x="352" y="153"/>
                  <a:pt x="352" y="153"/>
                  <a:pt x="352" y="153"/>
                </a:cubicBezTo>
                <a:cubicBezTo>
                  <a:pt x="353" y="153"/>
                  <a:pt x="353" y="153"/>
                  <a:pt x="353" y="153"/>
                </a:cubicBezTo>
                <a:cubicBezTo>
                  <a:pt x="353" y="153"/>
                  <a:pt x="353" y="153"/>
                  <a:pt x="353" y="153"/>
                </a:cubicBezTo>
                <a:cubicBezTo>
                  <a:pt x="356" y="148"/>
                  <a:pt x="357" y="145"/>
                  <a:pt x="357" y="142"/>
                </a:cubicBezTo>
                <a:cubicBezTo>
                  <a:pt x="355" y="139"/>
                  <a:pt x="355" y="139"/>
                  <a:pt x="355" y="139"/>
                </a:cubicBezTo>
                <a:cubicBezTo>
                  <a:pt x="351" y="137"/>
                  <a:pt x="349" y="130"/>
                  <a:pt x="350" y="119"/>
                </a:cubicBezTo>
                <a:cubicBezTo>
                  <a:pt x="346" y="119"/>
                  <a:pt x="346" y="119"/>
                  <a:pt x="346" y="119"/>
                </a:cubicBezTo>
                <a:cubicBezTo>
                  <a:pt x="343" y="119"/>
                  <a:pt x="340" y="120"/>
                  <a:pt x="337" y="122"/>
                </a:cubicBezTo>
                <a:cubicBezTo>
                  <a:pt x="334" y="125"/>
                  <a:pt x="332" y="127"/>
                  <a:pt x="331" y="129"/>
                </a:cubicBezTo>
                <a:cubicBezTo>
                  <a:pt x="330" y="134"/>
                  <a:pt x="325" y="137"/>
                  <a:pt x="316" y="140"/>
                </a:cubicBezTo>
                <a:cubicBezTo>
                  <a:pt x="314" y="153"/>
                  <a:pt x="314" y="153"/>
                  <a:pt x="314" y="153"/>
                </a:cubicBezTo>
                <a:cubicBezTo>
                  <a:pt x="314" y="153"/>
                  <a:pt x="314" y="153"/>
                  <a:pt x="314" y="153"/>
                </a:cubicBezTo>
                <a:cubicBezTo>
                  <a:pt x="313" y="153"/>
                  <a:pt x="313" y="153"/>
                  <a:pt x="313" y="153"/>
                </a:cubicBezTo>
                <a:cubicBezTo>
                  <a:pt x="309" y="161"/>
                  <a:pt x="309" y="161"/>
                  <a:pt x="309" y="161"/>
                </a:cubicBezTo>
                <a:cubicBezTo>
                  <a:pt x="309" y="162"/>
                  <a:pt x="309" y="162"/>
                  <a:pt x="309" y="162"/>
                </a:cubicBezTo>
                <a:cubicBezTo>
                  <a:pt x="308" y="162"/>
                  <a:pt x="308" y="162"/>
                  <a:pt x="308" y="162"/>
                </a:cubicBezTo>
                <a:cubicBezTo>
                  <a:pt x="308" y="162"/>
                  <a:pt x="308" y="162"/>
                  <a:pt x="308" y="162"/>
                </a:cubicBezTo>
                <a:cubicBezTo>
                  <a:pt x="268" y="169"/>
                  <a:pt x="268" y="169"/>
                  <a:pt x="268" y="169"/>
                </a:cubicBezTo>
                <a:cubicBezTo>
                  <a:pt x="268" y="169"/>
                  <a:pt x="268" y="169"/>
                  <a:pt x="268" y="169"/>
                </a:cubicBezTo>
                <a:cubicBezTo>
                  <a:pt x="267" y="169"/>
                  <a:pt x="267" y="169"/>
                  <a:pt x="267" y="169"/>
                </a:cubicBezTo>
                <a:cubicBezTo>
                  <a:pt x="267" y="169"/>
                  <a:pt x="267" y="169"/>
                  <a:pt x="267" y="169"/>
                </a:cubicBezTo>
                <a:cubicBezTo>
                  <a:pt x="255" y="156"/>
                  <a:pt x="255" y="156"/>
                  <a:pt x="255" y="156"/>
                </a:cubicBezTo>
                <a:cubicBezTo>
                  <a:pt x="259" y="153"/>
                  <a:pt x="259" y="153"/>
                  <a:pt x="259" y="153"/>
                </a:cubicBezTo>
                <a:cubicBezTo>
                  <a:pt x="254" y="147"/>
                  <a:pt x="254" y="147"/>
                  <a:pt x="254" y="147"/>
                </a:cubicBezTo>
                <a:cubicBezTo>
                  <a:pt x="249" y="143"/>
                  <a:pt x="249" y="143"/>
                  <a:pt x="249" y="143"/>
                </a:cubicBezTo>
                <a:cubicBezTo>
                  <a:pt x="248" y="142"/>
                  <a:pt x="248" y="142"/>
                  <a:pt x="248" y="142"/>
                </a:cubicBezTo>
                <a:cubicBezTo>
                  <a:pt x="248" y="142"/>
                  <a:pt x="248" y="142"/>
                  <a:pt x="248" y="142"/>
                </a:cubicBezTo>
                <a:cubicBezTo>
                  <a:pt x="248" y="142"/>
                  <a:pt x="248" y="142"/>
                  <a:pt x="248" y="142"/>
                </a:cubicBezTo>
                <a:cubicBezTo>
                  <a:pt x="248" y="141"/>
                  <a:pt x="248" y="141"/>
                  <a:pt x="248" y="141"/>
                </a:cubicBezTo>
                <a:cubicBezTo>
                  <a:pt x="246" y="131"/>
                  <a:pt x="246" y="131"/>
                  <a:pt x="246" y="131"/>
                </a:cubicBezTo>
                <a:cubicBezTo>
                  <a:pt x="235" y="131"/>
                  <a:pt x="235" y="131"/>
                  <a:pt x="235" y="131"/>
                </a:cubicBezTo>
                <a:cubicBezTo>
                  <a:pt x="235" y="131"/>
                  <a:pt x="235" y="131"/>
                  <a:pt x="235" y="131"/>
                </a:cubicBezTo>
                <a:cubicBezTo>
                  <a:pt x="226" y="125"/>
                  <a:pt x="226" y="125"/>
                  <a:pt x="226" y="125"/>
                </a:cubicBezTo>
                <a:cubicBezTo>
                  <a:pt x="194" y="120"/>
                  <a:pt x="194" y="120"/>
                  <a:pt x="194" y="120"/>
                </a:cubicBezTo>
                <a:cubicBezTo>
                  <a:pt x="168" y="119"/>
                  <a:pt x="168" y="119"/>
                  <a:pt x="168" y="119"/>
                </a:cubicBezTo>
                <a:cubicBezTo>
                  <a:pt x="167" y="119"/>
                  <a:pt x="167" y="119"/>
                  <a:pt x="167" y="119"/>
                </a:cubicBezTo>
                <a:cubicBezTo>
                  <a:pt x="166" y="119"/>
                  <a:pt x="165" y="119"/>
                  <a:pt x="165" y="118"/>
                </a:cubicBezTo>
                <a:cubicBezTo>
                  <a:pt x="149" y="84"/>
                  <a:pt x="149" y="84"/>
                  <a:pt x="149" y="84"/>
                </a:cubicBezTo>
                <a:cubicBezTo>
                  <a:pt x="148" y="81"/>
                  <a:pt x="141" y="72"/>
                  <a:pt x="129" y="57"/>
                </a:cubicBezTo>
                <a:cubicBezTo>
                  <a:pt x="117" y="42"/>
                  <a:pt x="110" y="34"/>
                  <a:pt x="108" y="33"/>
                </a:cubicBezTo>
                <a:cubicBezTo>
                  <a:pt x="85" y="11"/>
                  <a:pt x="85" y="11"/>
                  <a:pt x="85" y="11"/>
                </a:cubicBezTo>
                <a:cubicBezTo>
                  <a:pt x="82" y="9"/>
                  <a:pt x="82" y="9"/>
                  <a:pt x="82" y="9"/>
                </a:cubicBezTo>
                <a:cubicBezTo>
                  <a:pt x="54" y="8"/>
                  <a:pt x="54" y="8"/>
                  <a:pt x="54" y="8"/>
                </a:cubicBezTo>
                <a:cubicBezTo>
                  <a:pt x="53" y="8"/>
                  <a:pt x="53" y="8"/>
                  <a:pt x="53" y="8"/>
                </a:cubicBezTo>
                <a:cubicBezTo>
                  <a:pt x="53" y="7"/>
                  <a:pt x="53" y="7"/>
                  <a:pt x="53" y="7"/>
                </a:cubicBezTo>
                <a:cubicBezTo>
                  <a:pt x="50" y="5"/>
                  <a:pt x="46" y="3"/>
                  <a:pt x="40" y="2"/>
                </a:cubicBezTo>
                <a:cubicBezTo>
                  <a:pt x="35" y="0"/>
                  <a:pt x="23" y="4"/>
                  <a:pt x="4" y="14"/>
                </a:cubicBezTo>
                <a:cubicBezTo>
                  <a:pt x="3" y="15"/>
                  <a:pt x="3" y="15"/>
                  <a:pt x="3" y="15"/>
                </a:cubicBezTo>
                <a:cubicBezTo>
                  <a:pt x="4" y="20"/>
                  <a:pt x="4" y="20"/>
                  <a:pt x="4" y="20"/>
                </a:cubicBezTo>
                <a:cubicBezTo>
                  <a:pt x="4" y="20"/>
                  <a:pt x="4" y="20"/>
                  <a:pt x="4" y="20"/>
                </a:cubicBezTo>
                <a:cubicBezTo>
                  <a:pt x="4" y="21"/>
                  <a:pt x="4" y="21"/>
                  <a:pt x="4" y="21"/>
                </a:cubicBezTo>
                <a:cubicBezTo>
                  <a:pt x="4" y="21"/>
                  <a:pt x="4" y="21"/>
                  <a:pt x="4" y="21"/>
                </a:cubicBezTo>
                <a:cubicBezTo>
                  <a:pt x="4" y="21"/>
                  <a:pt x="4" y="21"/>
                  <a:pt x="4" y="21"/>
                </a:cubicBezTo>
                <a:cubicBezTo>
                  <a:pt x="1" y="28"/>
                  <a:pt x="1" y="28"/>
                  <a:pt x="1" y="28"/>
                </a:cubicBezTo>
                <a:cubicBezTo>
                  <a:pt x="1" y="28"/>
                  <a:pt x="1" y="28"/>
                  <a:pt x="1" y="28"/>
                </a:cubicBezTo>
                <a:cubicBezTo>
                  <a:pt x="0" y="28"/>
                  <a:pt x="0" y="28"/>
                  <a:pt x="0" y="28"/>
                </a:cubicBezTo>
                <a:cubicBezTo>
                  <a:pt x="0" y="33"/>
                  <a:pt x="0" y="33"/>
                  <a:pt x="0" y="33"/>
                </a:cubicBezTo>
                <a:cubicBezTo>
                  <a:pt x="0" y="36"/>
                  <a:pt x="1" y="40"/>
                  <a:pt x="2" y="43"/>
                </a:cubicBezTo>
                <a:cubicBezTo>
                  <a:pt x="5" y="45"/>
                  <a:pt x="5" y="45"/>
                  <a:pt x="5" y="45"/>
                </a:cubicBezTo>
                <a:cubicBezTo>
                  <a:pt x="11" y="45"/>
                  <a:pt x="11" y="45"/>
                  <a:pt x="11" y="45"/>
                </a:cubicBezTo>
                <a:cubicBezTo>
                  <a:pt x="16" y="46"/>
                  <a:pt x="16" y="46"/>
                  <a:pt x="16" y="46"/>
                </a:cubicBezTo>
                <a:cubicBezTo>
                  <a:pt x="18" y="45"/>
                  <a:pt x="18" y="45"/>
                  <a:pt x="18" y="45"/>
                </a:cubicBezTo>
                <a:cubicBezTo>
                  <a:pt x="18" y="41"/>
                  <a:pt x="19" y="38"/>
                  <a:pt x="21" y="37"/>
                </a:cubicBezTo>
                <a:cubicBezTo>
                  <a:pt x="25" y="37"/>
                  <a:pt x="25" y="37"/>
                  <a:pt x="25" y="37"/>
                </a:cubicBezTo>
                <a:cubicBezTo>
                  <a:pt x="39" y="41"/>
                  <a:pt x="39" y="41"/>
                  <a:pt x="39" y="41"/>
                </a:cubicBezTo>
                <a:cubicBezTo>
                  <a:pt x="42" y="42"/>
                  <a:pt x="42" y="42"/>
                  <a:pt x="42" y="42"/>
                </a:cubicBezTo>
                <a:cubicBezTo>
                  <a:pt x="37" y="49"/>
                  <a:pt x="37" y="49"/>
                  <a:pt x="37" y="49"/>
                </a:cubicBezTo>
                <a:cubicBezTo>
                  <a:pt x="37" y="59"/>
                  <a:pt x="37" y="59"/>
                  <a:pt x="37" y="59"/>
                </a:cubicBezTo>
                <a:cubicBezTo>
                  <a:pt x="37" y="61"/>
                  <a:pt x="41" y="65"/>
                  <a:pt x="48" y="72"/>
                </a:cubicBezTo>
                <a:cubicBezTo>
                  <a:pt x="53" y="75"/>
                  <a:pt x="55" y="77"/>
                  <a:pt x="58" y="77"/>
                </a:cubicBezTo>
                <a:cubicBezTo>
                  <a:pt x="60" y="77"/>
                  <a:pt x="60" y="77"/>
                  <a:pt x="60" y="77"/>
                </a:cubicBezTo>
                <a:cubicBezTo>
                  <a:pt x="62" y="76"/>
                  <a:pt x="62" y="76"/>
                  <a:pt x="62" y="76"/>
                </a:cubicBezTo>
                <a:cubicBezTo>
                  <a:pt x="69" y="69"/>
                  <a:pt x="69" y="69"/>
                  <a:pt x="69" y="69"/>
                </a:cubicBezTo>
                <a:cubicBezTo>
                  <a:pt x="74" y="66"/>
                  <a:pt x="74" y="66"/>
                  <a:pt x="74" y="66"/>
                </a:cubicBezTo>
                <a:cubicBezTo>
                  <a:pt x="74" y="66"/>
                  <a:pt x="74" y="66"/>
                  <a:pt x="74" y="66"/>
                </a:cubicBezTo>
                <a:cubicBezTo>
                  <a:pt x="74" y="66"/>
                  <a:pt x="74" y="66"/>
                  <a:pt x="74" y="66"/>
                </a:cubicBezTo>
                <a:cubicBezTo>
                  <a:pt x="85" y="64"/>
                  <a:pt x="85" y="64"/>
                  <a:pt x="85" y="64"/>
                </a:cubicBezTo>
                <a:cubicBezTo>
                  <a:pt x="88" y="57"/>
                  <a:pt x="88" y="57"/>
                  <a:pt x="88" y="57"/>
                </a:cubicBezTo>
                <a:cubicBezTo>
                  <a:pt x="97" y="52"/>
                  <a:pt x="97" y="52"/>
                  <a:pt x="97" y="52"/>
                </a:cubicBezTo>
                <a:cubicBezTo>
                  <a:pt x="106" y="57"/>
                  <a:pt x="106" y="57"/>
                  <a:pt x="106" y="57"/>
                </a:cubicBezTo>
                <a:cubicBezTo>
                  <a:pt x="106" y="57"/>
                  <a:pt x="106" y="57"/>
                  <a:pt x="106" y="57"/>
                </a:cubicBezTo>
                <a:cubicBezTo>
                  <a:pt x="107" y="57"/>
                  <a:pt x="107" y="57"/>
                  <a:pt x="107" y="57"/>
                </a:cubicBezTo>
                <a:cubicBezTo>
                  <a:pt x="115" y="71"/>
                  <a:pt x="115" y="71"/>
                  <a:pt x="115" y="71"/>
                </a:cubicBezTo>
                <a:cubicBezTo>
                  <a:pt x="118" y="80"/>
                  <a:pt x="118" y="80"/>
                  <a:pt x="118" y="80"/>
                </a:cubicBezTo>
                <a:cubicBezTo>
                  <a:pt x="118" y="81"/>
                  <a:pt x="118" y="81"/>
                  <a:pt x="118" y="81"/>
                </a:cubicBezTo>
                <a:cubicBezTo>
                  <a:pt x="116" y="93"/>
                  <a:pt x="116" y="93"/>
                  <a:pt x="116" y="93"/>
                </a:cubicBezTo>
                <a:cubicBezTo>
                  <a:pt x="119" y="100"/>
                  <a:pt x="119" y="100"/>
                  <a:pt x="119" y="100"/>
                </a:cubicBezTo>
                <a:cubicBezTo>
                  <a:pt x="119" y="101"/>
                  <a:pt x="119" y="101"/>
                  <a:pt x="119" y="101"/>
                </a:cubicBezTo>
                <a:cubicBezTo>
                  <a:pt x="117" y="110"/>
                  <a:pt x="117" y="110"/>
                  <a:pt x="117" y="110"/>
                </a:cubicBezTo>
                <a:cubicBezTo>
                  <a:pt x="117" y="118"/>
                  <a:pt x="117" y="118"/>
                  <a:pt x="117" y="118"/>
                </a:cubicBezTo>
                <a:cubicBezTo>
                  <a:pt x="119" y="125"/>
                  <a:pt x="121" y="130"/>
                  <a:pt x="121" y="131"/>
                </a:cubicBezTo>
                <a:cubicBezTo>
                  <a:pt x="120" y="138"/>
                  <a:pt x="120" y="138"/>
                  <a:pt x="120" y="138"/>
                </a:cubicBezTo>
                <a:cubicBezTo>
                  <a:pt x="120" y="138"/>
                  <a:pt x="120" y="138"/>
                  <a:pt x="120" y="138"/>
                </a:cubicBezTo>
                <a:cubicBezTo>
                  <a:pt x="120" y="139"/>
                  <a:pt x="120" y="139"/>
                  <a:pt x="120" y="139"/>
                </a:cubicBezTo>
                <a:cubicBezTo>
                  <a:pt x="116" y="144"/>
                  <a:pt x="116" y="144"/>
                  <a:pt x="116" y="144"/>
                </a:cubicBezTo>
                <a:cubicBezTo>
                  <a:pt x="116" y="145"/>
                  <a:pt x="116" y="145"/>
                  <a:pt x="116" y="145"/>
                </a:cubicBezTo>
                <a:cubicBezTo>
                  <a:pt x="116" y="145"/>
                  <a:pt x="116" y="145"/>
                  <a:pt x="116" y="145"/>
                </a:cubicBezTo>
                <a:cubicBezTo>
                  <a:pt x="116" y="145"/>
                  <a:pt x="116" y="145"/>
                  <a:pt x="116" y="145"/>
                </a:cubicBezTo>
                <a:cubicBezTo>
                  <a:pt x="112" y="149"/>
                  <a:pt x="112" y="149"/>
                  <a:pt x="112" y="149"/>
                </a:cubicBezTo>
                <a:cubicBezTo>
                  <a:pt x="111" y="158"/>
                  <a:pt x="111" y="158"/>
                  <a:pt x="111" y="158"/>
                </a:cubicBezTo>
                <a:cubicBezTo>
                  <a:pt x="114" y="167"/>
                  <a:pt x="114" y="167"/>
                  <a:pt x="114" y="167"/>
                </a:cubicBezTo>
                <a:cubicBezTo>
                  <a:pt x="114" y="167"/>
                  <a:pt x="114" y="167"/>
                  <a:pt x="114" y="167"/>
                </a:cubicBezTo>
                <a:cubicBezTo>
                  <a:pt x="114" y="168"/>
                  <a:pt x="114" y="168"/>
                  <a:pt x="114" y="168"/>
                </a:cubicBezTo>
                <a:cubicBezTo>
                  <a:pt x="114" y="168"/>
                  <a:pt x="114" y="168"/>
                  <a:pt x="114" y="168"/>
                </a:cubicBezTo>
                <a:cubicBezTo>
                  <a:pt x="114" y="168"/>
                  <a:pt x="114" y="168"/>
                  <a:pt x="114" y="168"/>
                </a:cubicBezTo>
                <a:cubicBezTo>
                  <a:pt x="111" y="182"/>
                  <a:pt x="111" y="182"/>
                  <a:pt x="111" y="182"/>
                </a:cubicBezTo>
                <a:cubicBezTo>
                  <a:pt x="109" y="184"/>
                  <a:pt x="109" y="184"/>
                  <a:pt x="109" y="184"/>
                </a:cubicBezTo>
                <a:cubicBezTo>
                  <a:pt x="108" y="185"/>
                  <a:pt x="106" y="185"/>
                  <a:pt x="103" y="184"/>
                </a:cubicBezTo>
                <a:cubicBezTo>
                  <a:pt x="103" y="184"/>
                  <a:pt x="103" y="184"/>
                  <a:pt x="103" y="184"/>
                </a:cubicBezTo>
                <a:cubicBezTo>
                  <a:pt x="99" y="180"/>
                  <a:pt x="99" y="180"/>
                  <a:pt x="99" y="180"/>
                </a:cubicBezTo>
                <a:cubicBezTo>
                  <a:pt x="95" y="181"/>
                  <a:pt x="95" y="181"/>
                  <a:pt x="95" y="181"/>
                </a:cubicBezTo>
                <a:cubicBezTo>
                  <a:pt x="90" y="187"/>
                  <a:pt x="90" y="187"/>
                  <a:pt x="90" y="187"/>
                </a:cubicBezTo>
                <a:cubicBezTo>
                  <a:pt x="84" y="203"/>
                  <a:pt x="84" y="203"/>
                  <a:pt x="84" y="203"/>
                </a:cubicBezTo>
                <a:cubicBezTo>
                  <a:pt x="84" y="204"/>
                  <a:pt x="84" y="204"/>
                  <a:pt x="84" y="204"/>
                </a:cubicBezTo>
                <a:cubicBezTo>
                  <a:pt x="84" y="204"/>
                  <a:pt x="84" y="204"/>
                  <a:pt x="84" y="204"/>
                </a:cubicBezTo>
                <a:cubicBezTo>
                  <a:pt x="78" y="209"/>
                  <a:pt x="78" y="209"/>
                  <a:pt x="78" y="209"/>
                </a:cubicBezTo>
                <a:cubicBezTo>
                  <a:pt x="77" y="209"/>
                  <a:pt x="77" y="209"/>
                  <a:pt x="77" y="209"/>
                </a:cubicBezTo>
                <a:cubicBezTo>
                  <a:pt x="74" y="209"/>
                  <a:pt x="74" y="209"/>
                  <a:pt x="74" y="209"/>
                </a:cubicBezTo>
                <a:cubicBezTo>
                  <a:pt x="68" y="219"/>
                  <a:pt x="68" y="219"/>
                  <a:pt x="68" y="219"/>
                </a:cubicBezTo>
                <a:cubicBezTo>
                  <a:pt x="71" y="225"/>
                  <a:pt x="71" y="225"/>
                  <a:pt x="71" y="225"/>
                </a:cubicBezTo>
                <a:cubicBezTo>
                  <a:pt x="72" y="225"/>
                  <a:pt x="72" y="225"/>
                  <a:pt x="72" y="225"/>
                </a:cubicBezTo>
                <a:cubicBezTo>
                  <a:pt x="80" y="235"/>
                  <a:pt x="80" y="235"/>
                  <a:pt x="80" y="235"/>
                </a:cubicBezTo>
                <a:cubicBezTo>
                  <a:pt x="80" y="236"/>
                  <a:pt x="80" y="236"/>
                  <a:pt x="80" y="236"/>
                </a:cubicBezTo>
                <a:cubicBezTo>
                  <a:pt x="80" y="239"/>
                  <a:pt x="80" y="239"/>
                  <a:pt x="80" y="239"/>
                </a:cubicBezTo>
                <a:cubicBezTo>
                  <a:pt x="89" y="240"/>
                  <a:pt x="89" y="240"/>
                  <a:pt x="89" y="240"/>
                </a:cubicBezTo>
                <a:cubicBezTo>
                  <a:pt x="90" y="248"/>
                  <a:pt x="90" y="248"/>
                  <a:pt x="90" y="248"/>
                </a:cubicBezTo>
                <a:cubicBezTo>
                  <a:pt x="90" y="249"/>
                  <a:pt x="90" y="249"/>
                  <a:pt x="90" y="249"/>
                </a:cubicBezTo>
                <a:cubicBezTo>
                  <a:pt x="91" y="258"/>
                  <a:pt x="91" y="258"/>
                  <a:pt x="91" y="258"/>
                </a:cubicBezTo>
                <a:cubicBezTo>
                  <a:pt x="94" y="260"/>
                  <a:pt x="94" y="260"/>
                  <a:pt x="94" y="260"/>
                </a:cubicBezTo>
                <a:cubicBezTo>
                  <a:pt x="102" y="258"/>
                  <a:pt x="102" y="258"/>
                  <a:pt x="102" y="258"/>
                </a:cubicBezTo>
                <a:cubicBezTo>
                  <a:pt x="109" y="253"/>
                  <a:pt x="109" y="253"/>
                  <a:pt x="109" y="253"/>
                </a:cubicBezTo>
                <a:cubicBezTo>
                  <a:pt x="111" y="253"/>
                  <a:pt x="111" y="253"/>
                  <a:pt x="111" y="253"/>
                </a:cubicBezTo>
                <a:cubicBezTo>
                  <a:pt x="113" y="266"/>
                  <a:pt x="113" y="266"/>
                  <a:pt x="113" y="266"/>
                </a:cubicBezTo>
                <a:cubicBezTo>
                  <a:pt x="117" y="271"/>
                  <a:pt x="117" y="271"/>
                  <a:pt x="117" y="271"/>
                </a:cubicBezTo>
                <a:cubicBezTo>
                  <a:pt x="118" y="272"/>
                  <a:pt x="118" y="272"/>
                  <a:pt x="118" y="272"/>
                </a:cubicBezTo>
                <a:cubicBezTo>
                  <a:pt x="121" y="277"/>
                  <a:pt x="121" y="277"/>
                  <a:pt x="121" y="277"/>
                </a:cubicBezTo>
                <a:cubicBezTo>
                  <a:pt x="127" y="282"/>
                  <a:pt x="127" y="282"/>
                  <a:pt x="127" y="282"/>
                </a:cubicBezTo>
                <a:cubicBezTo>
                  <a:pt x="127" y="283"/>
                  <a:pt x="129" y="283"/>
                  <a:pt x="131" y="283"/>
                </a:cubicBezTo>
                <a:cubicBezTo>
                  <a:pt x="133" y="284"/>
                  <a:pt x="133" y="284"/>
                  <a:pt x="133" y="284"/>
                </a:cubicBezTo>
                <a:cubicBezTo>
                  <a:pt x="137" y="282"/>
                  <a:pt x="137" y="282"/>
                  <a:pt x="137" y="282"/>
                </a:cubicBezTo>
                <a:cubicBezTo>
                  <a:pt x="140" y="281"/>
                  <a:pt x="143" y="280"/>
                  <a:pt x="146" y="279"/>
                </a:cubicBezTo>
                <a:cubicBezTo>
                  <a:pt x="148" y="278"/>
                  <a:pt x="148" y="278"/>
                  <a:pt x="148" y="278"/>
                </a:cubicBezTo>
                <a:cubicBezTo>
                  <a:pt x="154" y="278"/>
                  <a:pt x="154" y="278"/>
                  <a:pt x="154" y="278"/>
                </a:cubicBezTo>
                <a:cubicBezTo>
                  <a:pt x="156" y="278"/>
                  <a:pt x="157" y="278"/>
                  <a:pt x="158" y="279"/>
                </a:cubicBezTo>
                <a:cubicBezTo>
                  <a:pt x="166" y="274"/>
                  <a:pt x="166" y="274"/>
                  <a:pt x="166" y="274"/>
                </a:cubicBezTo>
                <a:cubicBezTo>
                  <a:pt x="167" y="274"/>
                  <a:pt x="167" y="274"/>
                  <a:pt x="167" y="274"/>
                </a:cubicBezTo>
                <a:cubicBezTo>
                  <a:pt x="167" y="275"/>
                  <a:pt x="167" y="275"/>
                  <a:pt x="167" y="275"/>
                </a:cubicBezTo>
                <a:cubicBezTo>
                  <a:pt x="168" y="274"/>
                  <a:pt x="168" y="274"/>
                  <a:pt x="168" y="274"/>
                </a:cubicBezTo>
                <a:cubicBezTo>
                  <a:pt x="169" y="275"/>
                  <a:pt x="169" y="275"/>
                  <a:pt x="169" y="275"/>
                </a:cubicBezTo>
                <a:cubicBezTo>
                  <a:pt x="172" y="279"/>
                  <a:pt x="173" y="282"/>
                  <a:pt x="173" y="283"/>
                </a:cubicBezTo>
                <a:cubicBezTo>
                  <a:pt x="177" y="289"/>
                  <a:pt x="177" y="289"/>
                  <a:pt x="177" y="289"/>
                </a:cubicBezTo>
                <a:cubicBezTo>
                  <a:pt x="180" y="290"/>
                  <a:pt x="180" y="290"/>
                  <a:pt x="180" y="290"/>
                </a:cubicBezTo>
                <a:cubicBezTo>
                  <a:pt x="180" y="290"/>
                  <a:pt x="180" y="290"/>
                  <a:pt x="180" y="290"/>
                </a:cubicBezTo>
                <a:cubicBezTo>
                  <a:pt x="181" y="290"/>
                  <a:pt x="181" y="290"/>
                  <a:pt x="181" y="290"/>
                </a:cubicBezTo>
                <a:cubicBezTo>
                  <a:pt x="180" y="289"/>
                  <a:pt x="180" y="289"/>
                  <a:pt x="180" y="289"/>
                </a:cubicBezTo>
                <a:cubicBezTo>
                  <a:pt x="179" y="287"/>
                  <a:pt x="179" y="286"/>
                  <a:pt x="180" y="285"/>
                </a:cubicBezTo>
                <a:cubicBezTo>
                  <a:pt x="181" y="284"/>
                  <a:pt x="182" y="283"/>
                  <a:pt x="185" y="283"/>
                </a:cubicBezTo>
                <a:cubicBezTo>
                  <a:pt x="199" y="283"/>
                  <a:pt x="199" y="283"/>
                  <a:pt x="199" y="283"/>
                </a:cubicBezTo>
                <a:cubicBezTo>
                  <a:pt x="200" y="283"/>
                  <a:pt x="200" y="283"/>
                  <a:pt x="200" y="283"/>
                </a:cubicBezTo>
                <a:cubicBezTo>
                  <a:pt x="201" y="283"/>
                  <a:pt x="201" y="283"/>
                  <a:pt x="201" y="283"/>
                </a:cubicBezTo>
                <a:cubicBezTo>
                  <a:pt x="201" y="283"/>
                  <a:pt x="201" y="283"/>
                  <a:pt x="201" y="283"/>
                </a:cubicBezTo>
                <a:cubicBezTo>
                  <a:pt x="201" y="283"/>
                  <a:pt x="201" y="283"/>
                  <a:pt x="201" y="283"/>
                </a:cubicBezTo>
                <a:cubicBezTo>
                  <a:pt x="206" y="292"/>
                  <a:pt x="206" y="292"/>
                  <a:pt x="206" y="292"/>
                </a:cubicBezTo>
                <a:cubicBezTo>
                  <a:pt x="205" y="296"/>
                  <a:pt x="205" y="296"/>
                  <a:pt x="205" y="296"/>
                </a:cubicBezTo>
                <a:cubicBezTo>
                  <a:pt x="205" y="296"/>
                  <a:pt x="205" y="296"/>
                  <a:pt x="205" y="296"/>
                </a:cubicBezTo>
                <a:cubicBezTo>
                  <a:pt x="211" y="297"/>
                  <a:pt x="211" y="297"/>
                  <a:pt x="211" y="297"/>
                </a:cubicBezTo>
                <a:cubicBezTo>
                  <a:pt x="211" y="297"/>
                  <a:pt x="211" y="297"/>
                  <a:pt x="211" y="297"/>
                </a:cubicBezTo>
                <a:cubicBezTo>
                  <a:pt x="211" y="296"/>
                  <a:pt x="211" y="295"/>
                  <a:pt x="211" y="295"/>
                </a:cubicBezTo>
                <a:cubicBezTo>
                  <a:pt x="213" y="294"/>
                  <a:pt x="213" y="294"/>
                  <a:pt x="213" y="294"/>
                </a:cubicBezTo>
                <a:cubicBezTo>
                  <a:pt x="227" y="303"/>
                  <a:pt x="227" y="303"/>
                  <a:pt x="227" y="303"/>
                </a:cubicBezTo>
                <a:cubicBezTo>
                  <a:pt x="228" y="305"/>
                  <a:pt x="229" y="306"/>
                  <a:pt x="229" y="308"/>
                </a:cubicBezTo>
                <a:cubicBezTo>
                  <a:pt x="229" y="314"/>
                  <a:pt x="229" y="314"/>
                  <a:pt x="229" y="314"/>
                </a:cubicBezTo>
                <a:cubicBezTo>
                  <a:pt x="234" y="315"/>
                  <a:pt x="234" y="315"/>
                  <a:pt x="234" y="315"/>
                </a:cubicBezTo>
                <a:cubicBezTo>
                  <a:pt x="237" y="310"/>
                  <a:pt x="237" y="310"/>
                  <a:pt x="237" y="310"/>
                </a:cubicBezTo>
                <a:cubicBezTo>
                  <a:pt x="235" y="307"/>
                  <a:pt x="235" y="305"/>
                  <a:pt x="235" y="303"/>
                </a:cubicBezTo>
                <a:cubicBezTo>
                  <a:pt x="235" y="302"/>
                  <a:pt x="236" y="301"/>
                  <a:pt x="237" y="300"/>
                </a:cubicBezTo>
                <a:cubicBezTo>
                  <a:pt x="239" y="299"/>
                  <a:pt x="239" y="299"/>
                  <a:pt x="239" y="299"/>
                </a:cubicBezTo>
                <a:cubicBezTo>
                  <a:pt x="239" y="298"/>
                  <a:pt x="239" y="297"/>
                  <a:pt x="240" y="297"/>
                </a:cubicBezTo>
                <a:cubicBezTo>
                  <a:pt x="243" y="297"/>
                  <a:pt x="243" y="297"/>
                  <a:pt x="243" y="297"/>
                </a:cubicBezTo>
                <a:cubicBezTo>
                  <a:pt x="245" y="299"/>
                  <a:pt x="247" y="303"/>
                  <a:pt x="248" y="309"/>
                </a:cubicBezTo>
                <a:cubicBezTo>
                  <a:pt x="248" y="310"/>
                  <a:pt x="248" y="310"/>
                  <a:pt x="248" y="310"/>
                </a:cubicBezTo>
                <a:cubicBezTo>
                  <a:pt x="249" y="311"/>
                  <a:pt x="249" y="311"/>
                  <a:pt x="249" y="311"/>
                </a:cubicBezTo>
                <a:cubicBezTo>
                  <a:pt x="249" y="312"/>
                  <a:pt x="251" y="313"/>
                  <a:pt x="255" y="315"/>
                </a:cubicBezTo>
                <a:cubicBezTo>
                  <a:pt x="255" y="315"/>
                  <a:pt x="255" y="315"/>
                  <a:pt x="255" y="315"/>
                </a:cubicBezTo>
                <a:cubicBezTo>
                  <a:pt x="256" y="315"/>
                  <a:pt x="256" y="315"/>
                  <a:pt x="256" y="315"/>
                </a:cubicBezTo>
                <a:cubicBezTo>
                  <a:pt x="269" y="328"/>
                  <a:pt x="269" y="328"/>
                  <a:pt x="269" y="328"/>
                </a:cubicBezTo>
                <a:cubicBezTo>
                  <a:pt x="269" y="328"/>
                  <a:pt x="269" y="328"/>
                  <a:pt x="269" y="328"/>
                </a:cubicBezTo>
                <a:cubicBezTo>
                  <a:pt x="275" y="326"/>
                  <a:pt x="275" y="326"/>
                  <a:pt x="275" y="326"/>
                </a:cubicBezTo>
                <a:cubicBezTo>
                  <a:pt x="274" y="324"/>
                  <a:pt x="274" y="324"/>
                  <a:pt x="274" y="324"/>
                </a:cubicBezTo>
                <a:cubicBezTo>
                  <a:pt x="272" y="322"/>
                  <a:pt x="272" y="320"/>
                  <a:pt x="272" y="319"/>
                </a:cubicBezTo>
                <a:cubicBezTo>
                  <a:pt x="272" y="316"/>
                  <a:pt x="274" y="313"/>
                  <a:pt x="278" y="311"/>
                </a:cubicBezTo>
                <a:cubicBezTo>
                  <a:pt x="285" y="305"/>
                  <a:pt x="285" y="305"/>
                  <a:pt x="285" y="305"/>
                </a:cubicBezTo>
                <a:cubicBezTo>
                  <a:pt x="293" y="310"/>
                  <a:pt x="293" y="310"/>
                  <a:pt x="293" y="310"/>
                </a:cubicBezTo>
                <a:cubicBezTo>
                  <a:pt x="294" y="310"/>
                  <a:pt x="294" y="310"/>
                  <a:pt x="294" y="310"/>
                </a:cubicBezTo>
                <a:cubicBezTo>
                  <a:pt x="296" y="301"/>
                  <a:pt x="296" y="301"/>
                  <a:pt x="296" y="301"/>
                </a:cubicBezTo>
                <a:cubicBezTo>
                  <a:pt x="296" y="300"/>
                  <a:pt x="296" y="300"/>
                  <a:pt x="296" y="300"/>
                </a:cubicBezTo>
                <a:cubicBezTo>
                  <a:pt x="297" y="299"/>
                  <a:pt x="297" y="299"/>
                  <a:pt x="297" y="299"/>
                </a:cubicBezTo>
                <a:cubicBezTo>
                  <a:pt x="304" y="300"/>
                  <a:pt x="304" y="300"/>
                  <a:pt x="304" y="300"/>
                </a:cubicBezTo>
                <a:cubicBezTo>
                  <a:pt x="305" y="301"/>
                  <a:pt x="306" y="303"/>
                  <a:pt x="306" y="305"/>
                </a:cubicBezTo>
                <a:cubicBezTo>
                  <a:pt x="306" y="306"/>
                  <a:pt x="305" y="308"/>
                  <a:pt x="303" y="310"/>
                </a:cubicBezTo>
                <a:cubicBezTo>
                  <a:pt x="305" y="311"/>
                  <a:pt x="305" y="311"/>
                  <a:pt x="305" y="311"/>
                </a:cubicBezTo>
                <a:cubicBezTo>
                  <a:pt x="309" y="313"/>
                  <a:pt x="312" y="314"/>
                  <a:pt x="314" y="315"/>
                </a:cubicBezTo>
                <a:cubicBezTo>
                  <a:pt x="315" y="315"/>
                  <a:pt x="315" y="315"/>
                  <a:pt x="315" y="315"/>
                </a:cubicBezTo>
                <a:cubicBezTo>
                  <a:pt x="315" y="315"/>
                  <a:pt x="315" y="315"/>
                  <a:pt x="315" y="315"/>
                </a:cubicBezTo>
                <a:cubicBezTo>
                  <a:pt x="320" y="317"/>
                  <a:pt x="320" y="317"/>
                  <a:pt x="320" y="317"/>
                </a:cubicBezTo>
                <a:cubicBezTo>
                  <a:pt x="324" y="317"/>
                  <a:pt x="324" y="317"/>
                  <a:pt x="324" y="317"/>
                </a:cubicBezTo>
                <a:cubicBezTo>
                  <a:pt x="318" y="288"/>
                  <a:pt x="318" y="288"/>
                  <a:pt x="318" y="288"/>
                </a:cubicBezTo>
                <a:cubicBezTo>
                  <a:pt x="314" y="285"/>
                  <a:pt x="310" y="281"/>
                  <a:pt x="307" y="275"/>
                </a:cubicBezTo>
                <a:cubicBezTo>
                  <a:pt x="304" y="270"/>
                  <a:pt x="305" y="263"/>
                  <a:pt x="312" y="255"/>
                </a:cubicBezTo>
                <a:cubicBezTo>
                  <a:pt x="315" y="251"/>
                  <a:pt x="320" y="247"/>
                  <a:pt x="325" y="243"/>
                </a:cubicBezTo>
                <a:cubicBezTo>
                  <a:pt x="325" y="243"/>
                  <a:pt x="325" y="243"/>
                  <a:pt x="325" y="243"/>
                </a:cubicBezTo>
                <a:cubicBezTo>
                  <a:pt x="325" y="243"/>
                  <a:pt x="325" y="243"/>
                  <a:pt x="325" y="243"/>
                </a:cubicBezTo>
                <a:cubicBezTo>
                  <a:pt x="331" y="243"/>
                  <a:pt x="331" y="243"/>
                  <a:pt x="331" y="243"/>
                </a:cubicBezTo>
                <a:cubicBezTo>
                  <a:pt x="331" y="243"/>
                  <a:pt x="331" y="243"/>
                  <a:pt x="331" y="243"/>
                </a:cubicBezTo>
                <a:cubicBezTo>
                  <a:pt x="336" y="245"/>
                  <a:pt x="336" y="245"/>
                  <a:pt x="336" y="245"/>
                </a:cubicBezTo>
                <a:cubicBezTo>
                  <a:pt x="346" y="245"/>
                  <a:pt x="346" y="245"/>
                  <a:pt x="346" y="245"/>
                </a:cubicBezTo>
                <a:cubicBezTo>
                  <a:pt x="350" y="243"/>
                  <a:pt x="353" y="237"/>
                  <a:pt x="357" y="228"/>
                </a:cubicBezTo>
                <a:cubicBezTo>
                  <a:pt x="360" y="222"/>
                  <a:pt x="360" y="211"/>
                  <a:pt x="358" y="193"/>
                </a:cubicBez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33"/>
          <p:cNvSpPr>
            <a:spLocks/>
          </p:cNvSpPr>
          <p:nvPr/>
        </p:nvSpPr>
        <p:spPr bwMode="auto">
          <a:xfrm>
            <a:off x="6262232" y="2661696"/>
            <a:ext cx="660400" cy="942975"/>
          </a:xfrm>
          <a:custGeom>
            <a:avLst/>
            <a:gdLst>
              <a:gd name="T0" fmla="*/ 158 w 176"/>
              <a:gd name="T1" fmla="*/ 74 h 251"/>
              <a:gd name="T2" fmla="*/ 140 w 176"/>
              <a:gd name="T3" fmla="*/ 69 h 251"/>
              <a:gd name="T4" fmla="*/ 139 w 176"/>
              <a:gd name="T5" fmla="*/ 52 h 251"/>
              <a:gd name="T6" fmla="*/ 134 w 176"/>
              <a:gd name="T7" fmla="*/ 46 h 251"/>
              <a:gd name="T8" fmla="*/ 117 w 176"/>
              <a:gd name="T9" fmla="*/ 38 h 251"/>
              <a:gd name="T10" fmla="*/ 117 w 176"/>
              <a:gd name="T11" fmla="*/ 24 h 251"/>
              <a:gd name="T12" fmla="*/ 113 w 176"/>
              <a:gd name="T13" fmla="*/ 20 h 251"/>
              <a:gd name="T14" fmla="*/ 105 w 176"/>
              <a:gd name="T15" fmla="*/ 15 h 251"/>
              <a:gd name="T16" fmla="*/ 100 w 176"/>
              <a:gd name="T17" fmla="*/ 0 h 251"/>
              <a:gd name="T18" fmla="*/ 89 w 176"/>
              <a:gd name="T19" fmla="*/ 8 h 251"/>
              <a:gd name="T20" fmla="*/ 78 w 176"/>
              <a:gd name="T21" fmla="*/ 24 h 251"/>
              <a:gd name="T22" fmla="*/ 71 w 176"/>
              <a:gd name="T23" fmla="*/ 33 h 251"/>
              <a:gd name="T24" fmla="*/ 59 w 176"/>
              <a:gd name="T25" fmla="*/ 39 h 251"/>
              <a:gd name="T26" fmla="*/ 45 w 176"/>
              <a:gd name="T27" fmla="*/ 39 h 251"/>
              <a:gd name="T28" fmla="*/ 32 w 176"/>
              <a:gd name="T29" fmla="*/ 50 h 251"/>
              <a:gd name="T30" fmla="*/ 24 w 176"/>
              <a:gd name="T31" fmla="*/ 45 h 251"/>
              <a:gd name="T32" fmla="*/ 17 w 176"/>
              <a:gd name="T33" fmla="*/ 32 h 251"/>
              <a:gd name="T34" fmla="*/ 8 w 176"/>
              <a:gd name="T35" fmla="*/ 48 h 251"/>
              <a:gd name="T36" fmla="*/ 7 w 176"/>
              <a:gd name="T37" fmla="*/ 48 h 251"/>
              <a:gd name="T38" fmla="*/ 15 w 176"/>
              <a:gd name="T39" fmla="*/ 84 h 251"/>
              <a:gd name="T40" fmla="*/ 18 w 176"/>
              <a:gd name="T41" fmla="*/ 94 h 251"/>
              <a:gd name="T42" fmla="*/ 6 w 176"/>
              <a:gd name="T43" fmla="*/ 100 h 251"/>
              <a:gd name="T44" fmla="*/ 24 w 176"/>
              <a:gd name="T45" fmla="*/ 120 h 251"/>
              <a:gd name="T46" fmla="*/ 24 w 176"/>
              <a:gd name="T47" fmla="*/ 120 h 251"/>
              <a:gd name="T48" fmla="*/ 19 w 176"/>
              <a:gd name="T49" fmla="*/ 140 h 251"/>
              <a:gd name="T50" fmla="*/ 8 w 176"/>
              <a:gd name="T51" fmla="*/ 147 h 251"/>
              <a:gd name="T52" fmla="*/ 18 w 176"/>
              <a:gd name="T53" fmla="*/ 179 h 251"/>
              <a:gd name="T54" fmla="*/ 24 w 176"/>
              <a:gd name="T55" fmla="*/ 189 h 251"/>
              <a:gd name="T56" fmla="*/ 16 w 176"/>
              <a:gd name="T57" fmla="*/ 208 h 251"/>
              <a:gd name="T58" fmla="*/ 10 w 176"/>
              <a:gd name="T59" fmla="*/ 225 h 251"/>
              <a:gd name="T60" fmla="*/ 11 w 176"/>
              <a:gd name="T61" fmla="*/ 238 h 251"/>
              <a:gd name="T62" fmla="*/ 13 w 176"/>
              <a:gd name="T63" fmla="*/ 241 h 251"/>
              <a:gd name="T64" fmla="*/ 14 w 176"/>
              <a:gd name="T65" fmla="*/ 244 h 251"/>
              <a:gd name="T66" fmla="*/ 14 w 176"/>
              <a:gd name="T67" fmla="*/ 244 h 251"/>
              <a:gd name="T68" fmla="*/ 47 w 176"/>
              <a:gd name="T69" fmla="*/ 248 h 251"/>
              <a:gd name="T70" fmla="*/ 56 w 176"/>
              <a:gd name="T71" fmla="*/ 232 h 251"/>
              <a:gd name="T72" fmla="*/ 104 w 176"/>
              <a:gd name="T73" fmla="*/ 176 h 251"/>
              <a:gd name="T74" fmla="*/ 125 w 176"/>
              <a:gd name="T75" fmla="*/ 164 h 251"/>
              <a:gd name="T76" fmla="*/ 117 w 176"/>
              <a:gd name="T77" fmla="*/ 156 h 251"/>
              <a:gd name="T78" fmla="*/ 115 w 176"/>
              <a:gd name="T79" fmla="*/ 147 h 251"/>
              <a:gd name="T80" fmla="*/ 87 w 176"/>
              <a:gd name="T81" fmla="*/ 119 h 251"/>
              <a:gd name="T82" fmla="*/ 61 w 176"/>
              <a:gd name="T83" fmla="*/ 114 h 251"/>
              <a:gd name="T84" fmla="*/ 51 w 176"/>
              <a:gd name="T85" fmla="*/ 100 h 251"/>
              <a:gd name="T86" fmla="*/ 67 w 176"/>
              <a:gd name="T87" fmla="*/ 74 h 251"/>
              <a:gd name="T88" fmla="*/ 71 w 176"/>
              <a:gd name="T89" fmla="*/ 61 h 251"/>
              <a:gd name="T90" fmla="*/ 104 w 176"/>
              <a:gd name="T91" fmla="*/ 67 h 251"/>
              <a:gd name="T92" fmla="*/ 101 w 176"/>
              <a:gd name="T93" fmla="*/ 80 h 251"/>
              <a:gd name="T94" fmla="*/ 120 w 176"/>
              <a:gd name="T95" fmla="*/ 95 h 251"/>
              <a:gd name="T96" fmla="*/ 150 w 176"/>
              <a:gd name="T97" fmla="*/ 122 h 251"/>
              <a:gd name="T98" fmla="*/ 166 w 176"/>
              <a:gd name="T99" fmla="*/ 102 h 251"/>
              <a:gd name="T100" fmla="*/ 168 w 176"/>
              <a:gd name="T101" fmla="*/ 92 h 251"/>
              <a:gd name="T102" fmla="*/ 175 w 176"/>
              <a:gd name="T103" fmla="*/ 87 h 251"/>
              <a:gd name="T104" fmla="*/ 163 w 176"/>
              <a:gd name="T105" fmla="*/ 7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251">
                <a:moveTo>
                  <a:pt x="162" y="76"/>
                </a:moveTo>
                <a:cubicBezTo>
                  <a:pt x="159" y="74"/>
                  <a:pt x="159" y="74"/>
                  <a:pt x="159" y="74"/>
                </a:cubicBezTo>
                <a:cubicBezTo>
                  <a:pt x="159" y="74"/>
                  <a:pt x="159" y="74"/>
                  <a:pt x="159" y="74"/>
                </a:cubicBezTo>
                <a:cubicBezTo>
                  <a:pt x="158" y="74"/>
                  <a:pt x="158" y="74"/>
                  <a:pt x="158" y="74"/>
                </a:cubicBezTo>
                <a:cubicBezTo>
                  <a:pt x="156" y="72"/>
                  <a:pt x="156" y="72"/>
                  <a:pt x="156" y="72"/>
                </a:cubicBezTo>
                <a:cubicBezTo>
                  <a:pt x="145" y="68"/>
                  <a:pt x="145" y="68"/>
                  <a:pt x="145" y="68"/>
                </a:cubicBezTo>
                <a:cubicBezTo>
                  <a:pt x="142" y="68"/>
                  <a:pt x="142" y="68"/>
                  <a:pt x="142" y="68"/>
                </a:cubicBezTo>
                <a:cubicBezTo>
                  <a:pt x="140" y="69"/>
                  <a:pt x="140" y="69"/>
                  <a:pt x="140" y="69"/>
                </a:cubicBezTo>
                <a:cubicBezTo>
                  <a:pt x="135" y="61"/>
                  <a:pt x="135" y="61"/>
                  <a:pt x="135" y="61"/>
                </a:cubicBezTo>
                <a:cubicBezTo>
                  <a:pt x="136" y="60"/>
                  <a:pt x="136" y="60"/>
                  <a:pt x="136" y="60"/>
                </a:cubicBezTo>
                <a:cubicBezTo>
                  <a:pt x="139" y="56"/>
                  <a:pt x="139" y="56"/>
                  <a:pt x="139" y="56"/>
                </a:cubicBezTo>
                <a:cubicBezTo>
                  <a:pt x="139" y="52"/>
                  <a:pt x="139" y="52"/>
                  <a:pt x="139" y="52"/>
                </a:cubicBezTo>
                <a:cubicBezTo>
                  <a:pt x="139" y="51"/>
                  <a:pt x="139" y="51"/>
                  <a:pt x="139" y="51"/>
                </a:cubicBezTo>
                <a:cubicBezTo>
                  <a:pt x="141" y="48"/>
                  <a:pt x="141" y="48"/>
                  <a:pt x="141" y="48"/>
                </a:cubicBezTo>
                <a:cubicBezTo>
                  <a:pt x="140" y="47"/>
                  <a:pt x="140" y="47"/>
                  <a:pt x="140" y="47"/>
                </a:cubicBezTo>
                <a:cubicBezTo>
                  <a:pt x="134" y="46"/>
                  <a:pt x="134" y="46"/>
                  <a:pt x="134" y="46"/>
                </a:cubicBezTo>
                <a:cubicBezTo>
                  <a:pt x="134" y="46"/>
                  <a:pt x="134" y="46"/>
                  <a:pt x="134" y="46"/>
                </a:cubicBezTo>
                <a:cubicBezTo>
                  <a:pt x="123" y="44"/>
                  <a:pt x="123" y="44"/>
                  <a:pt x="123" y="44"/>
                </a:cubicBezTo>
                <a:cubicBezTo>
                  <a:pt x="123" y="44"/>
                  <a:pt x="123" y="44"/>
                  <a:pt x="123" y="44"/>
                </a:cubicBezTo>
                <a:cubicBezTo>
                  <a:pt x="117" y="38"/>
                  <a:pt x="117" y="38"/>
                  <a:pt x="117" y="38"/>
                </a:cubicBezTo>
                <a:cubicBezTo>
                  <a:pt x="117" y="38"/>
                  <a:pt x="117" y="38"/>
                  <a:pt x="117" y="38"/>
                </a:cubicBezTo>
                <a:cubicBezTo>
                  <a:pt x="115" y="34"/>
                  <a:pt x="115" y="34"/>
                  <a:pt x="115" y="34"/>
                </a:cubicBezTo>
                <a:cubicBezTo>
                  <a:pt x="114" y="32"/>
                  <a:pt x="114" y="32"/>
                  <a:pt x="114" y="32"/>
                </a:cubicBezTo>
                <a:cubicBezTo>
                  <a:pt x="117" y="24"/>
                  <a:pt x="117" y="24"/>
                  <a:pt x="117" y="24"/>
                </a:cubicBezTo>
                <a:cubicBezTo>
                  <a:pt x="117" y="18"/>
                  <a:pt x="117" y="18"/>
                  <a:pt x="117" y="18"/>
                </a:cubicBezTo>
                <a:cubicBezTo>
                  <a:pt x="117" y="16"/>
                  <a:pt x="117" y="16"/>
                  <a:pt x="117" y="16"/>
                </a:cubicBezTo>
                <a:cubicBezTo>
                  <a:pt x="114" y="20"/>
                  <a:pt x="114" y="20"/>
                  <a:pt x="114" y="20"/>
                </a:cubicBezTo>
                <a:cubicBezTo>
                  <a:pt x="113" y="20"/>
                  <a:pt x="113" y="20"/>
                  <a:pt x="113" y="20"/>
                </a:cubicBezTo>
                <a:cubicBezTo>
                  <a:pt x="113" y="21"/>
                  <a:pt x="113" y="21"/>
                  <a:pt x="113" y="21"/>
                </a:cubicBezTo>
                <a:cubicBezTo>
                  <a:pt x="112" y="20"/>
                  <a:pt x="112" y="20"/>
                  <a:pt x="112" y="20"/>
                </a:cubicBezTo>
                <a:cubicBezTo>
                  <a:pt x="111" y="20"/>
                  <a:pt x="111" y="20"/>
                  <a:pt x="111" y="20"/>
                </a:cubicBezTo>
                <a:cubicBezTo>
                  <a:pt x="105" y="15"/>
                  <a:pt x="105" y="15"/>
                  <a:pt x="105" y="15"/>
                </a:cubicBezTo>
                <a:cubicBezTo>
                  <a:pt x="104" y="14"/>
                  <a:pt x="104" y="14"/>
                  <a:pt x="104" y="14"/>
                </a:cubicBezTo>
                <a:cubicBezTo>
                  <a:pt x="104" y="13"/>
                  <a:pt x="104" y="13"/>
                  <a:pt x="104" y="13"/>
                </a:cubicBezTo>
                <a:cubicBezTo>
                  <a:pt x="103" y="4"/>
                  <a:pt x="103" y="4"/>
                  <a:pt x="103" y="4"/>
                </a:cubicBezTo>
                <a:cubicBezTo>
                  <a:pt x="100" y="0"/>
                  <a:pt x="100" y="0"/>
                  <a:pt x="100" y="0"/>
                </a:cubicBezTo>
                <a:cubicBezTo>
                  <a:pt x="94" y="0"/>
                  <a:pt x="94" y="0"/>
                  <a:pt x="94" y="0"/>
                </a:cubicBezTo>
                <a:cubicBezTo>
                  <a:pt x="90" y="7"/>
                  <a:pt x="90" y="7"/>
                  <a:pt x="90" y="7"/>
                </a:cubicBezTo>
                <a:cubicBezTo>
                  <a:pt x="90" y="8"/>
                  <a:pt x="90" y="8"/>
                  <a:pt x="90" y="8"/>
                </a:cubicBezTo>
                <a:cubicBezTo>
                  <a:pt x="89" y="8"/>
                  <a:pt x="89" y="8"/>
                  <a:pt x="89" y="8"/>
                </a:cubicBezTo>
                <a:cubicBezTo>
                  <a:pt x="80" y="6"/>
                  <a:pt x="80" y="6"/>
                  <a:pt x="80" y="6"/>
                </a:cubicBezTo>
                <a:cubicBezTo>
                  <a:pt x="78" y="15"/>
                  <a:pt x="78" y="15"/>
                  <a:pt x="78" y="15"/>
                </a:cubicBezTo>
                <a:cubicBezTo>
                  <a:pt x="78" y="24"/>
                  <a:pt x="78" y="24"/>
                  <a:pt x="78" y="24"/>
                </a:cubicBezTo>
                <a:cubicBezTo>
                  <a:pt x="78" y="24"/>
                  <a:pt x="78" y="24"/>
                  <a:pt x="78" y="24"/>
                </a:cubicBezTo>
                <a:cubicBezTo>
                  <a:pt x="73" y="32"/>
                  <a:pt x="73" y="32"/>
                  <a:pt x="73" y="32"/>
                </a:cubicBezTo>
                <a:cubicBezTo>
                  <a:pt x="73" y="33"/>
                  <a:pt x="73" y="33"/>
                  <a:pt x="73" y="33"/>
                </a:cubicBezTo>
                <a:cubicBezTo>
                  <a:pt x="72" y="33"/>
                  <a:pt x="72" y="33"/>
                  <a:pt x="72" y="33"/>
                </a:cubicBezTo>
                <a:cubicBezTo>
                  <a:pt x="71" y="33"/>
                  <a:pt x="71" y="33"/>
                  <a:pt x="71" y="33"/>
                </a:cubicBezTo>
                <a:cubicBezTo>
                  <a:pt x="65" y="34"/>
                  <a:pt x="65" y="34"/>
                  <a:pt x="65" y="34"/>
                </a:cubicBezTo>
                <a:cubicBezTo>
                  <a:pt x="59" y="38"/>
                  <a:pt x="59" y="38"/>
                  <a:pt x="59" y="38"/>
                </a:cubicBezTo>
                <a:cubicBezTo>
                  <a:pt x="59" y="39"/>
                  <a:pt x="59" y="39"/>
                  <a:pt x="59" y="39"/>
                </a:cubicBezTo>
                <a:cubicBezTo>
                  <a:pt x="59" y="39"/>
                  <a:pt x="59" y="39"/>
                  <a:pt x="59" y="39"/>
                </a:cubicBezTo>
                <a:cubicBezTo>
                  <a:pt x="58" y="39"/>
                  <a:pt x="58" y="39"/>
                  <a:pt x="58" y="39"/>
                </a:cubicBezTo>
                <a:cubicBezTo>
                  <a:pt x="57" y="39"/>
                  <a:pt x="57" y="39"/>
                  <a:pt x="57" y="39"/>
                </a:cubicBezTo>
                <a:cubicBezTo>
                  <a:pt x="46" y="35"/>
                  <a:pt x="46" y="35"/>
                  <a:pt x="46" y="35"/>
                </a:cubicBezTo>
                <a:cubicBezTo>
                  <a:pt x="45" y="39"/>
                  <a:pt x="45" y="39"/>
                  <a:pt x="45" y="39"/>
                </a:cubicBezTo>
                <a:cubicBezTo>
                  <a:pt x="45" y="40"/>
                  <a:pt x="45" y="40"/>
                  <a:pt x="45" y="40"/>
                </a:cubicBezTo>
                <a:cubicBezTo>
                  <a:pt x="40" y="48"/>
                  <a:pt x="40" y="48"/>
                  <a:pt x="40" y="48"/>
                </a:cubicBezTo>
                <a:cubicBezTo>
                  <a:pt x="39" y="49"/>
                  <a:pt x="38" y="50"/>
                  <a:pt x="37" y="50"/>
                </a:cubicBezTo>
                <a:cubicBezTo>
                  <a:pt x="32" y="50"/>
                  <a:pt x="32" y="50"/>
                  <a:pt x="32" y="50"/>
                </a:cubicBezTo>
                <a:cubicBezTo>
                  <a:pt x="25" y="47"/>
                  <a:pt x="25" y="47"/>
                  <a:pt x="25" y="47"/>
                </a:cubicBezTo>
                <a:cubicBezTo>
                  <a:pt x="24" y="46"/>
                  <a:pt x="24" y="46"/>
                  <a:pt x="24" y="46"/>
                </a:cubicBezTo>
                <a:cubicBezTo>
                  <a:pt x="24" y="46"/>
                  <a:pt x="24" y="46"/>
                  <a:pt x="24" y="46"/>
                </a:cubicBezTo>
                <a:cubicBezTo>
                  <a:pt x="24" y="45"/>
                  <a:pt x="24" y="45"/>
                  <a:pt x="24" y="45"/>
                </a:cubicBezTo>
                <a:cubicBezTo>
                  <a:pt x="23" y="36"/>
                  <a:pt x="23" y="36"/>
                  <a:pt x="23" y="36"/>
                </a:cubicBezTo>
                <a:cubicBezTo>
                  <a:pt x="21" y="28"/>
                  <a:pt x="21" y="28"/>
                  <a:pt x="21" y="28"/>
                </a:cubicBezTo>
                <a:cubicBezTo>
                  <a:pt x="19" y="26"/>
                  <a:pt x="19" y="26"/>
                  <a:pt x="19" y="26"/>
                </a:cubicBezTo>
                <a:cubicBezTo>
                  <a:pt x="17" y="32"/>
                  <a:pt x="17" y="32"/>
                  <a:pt x="17" y="32"/>
                </a:cubicBezTo>
                <a:cubicBezTo>
                  <a:pt x="17" y="32"/>
                  <a:pt x="17" y="32"/>
                  <a:pt x="17" y="32"/>
                </a:cubicBezTo>
                <a:cubicBezTo>
                  <a:pt x="17" y="32"/>
                  <a:pt x="17" y="32"/>
                  <a:pt x="17" y="32"/>
                </a:cubicBezTo>
                <a:cubicBezTo>
                  <a:pt x="12" y="38"/>
                  <a:pt x="12" y="38"/>
                  <a:pt x="12" y="38"/>
                </a:cubicBezTo>
                <a:cubicBezTo>
                  <a:pt x="8" y="48"/>
                  <a:pt x="8" y="48"/>
                  <a:pt x="8" y="48"/>
                </a:cubicBezTo>
                <a:cubicBezTo>
                  <a:pt x="8" y="48"/>
                  <a:pt x="8" y="48"/>
                  <a:pt x="8" y="48"/>
                </a:cubicBezTo>
                <a:cubicBezTo>
                  <a:pt x="8" y="48"/>
                  <a:pt x="8" y="48"/>
                  <a:pt x="8" y="48"/>
                </a:cubicBezTo>
                <a:cubicBezTo>
                  <a:pt x="8" y="48"/>
                  <a:pt x="8" y="48"/>
                  <a:pt x="8" y="48"/>
                </a:cubicBezTo>
                <a:cubicBezTo>
                  <a:pt x="7" y="48"/>
                  <a:pt x="7" y="48"/>
                  <a:pt x="7" y="48"/>
                </a:cubicBezTo>
                <a:cubicBezTo>
                  <a:pt x="4" y="54"/>
                  <a:pt x="4" y="54"/>
                  <a:pt x="4" y="54"/>
                </a:cubicBezTo>
                <a:cubicBezTo>
                  <a:pt x="4" y="55"/>
                  <a:pt x="3" y="58"/>
                  <a:pt x="0" y="61"/>
                </a:cubicBezTo>
                <a:cubicBezTo>
                  <a:pt x="3" y="70"/>
                  <a:pt x="3" y="70"/>
                  <a:pt x="3" y="70"/>
                </a:cubicBezTo>
                <a:cubicBezTo>
                  <a:pt x="15" y="84"/>
                  <a:pt x="15" y="84"/>
                  <a:pt x="15" y="84"/>
                </a:cubicBezTo>
                <a:cubicBezTo>
                  <a:pt x="15" y="84"/>
                  <a:pt x="15" y="84"/>
                  <a:pt x="15" y="84"/>
                </a:cubicBezTo>
                <a:cubicBezTo>
                  <a:pt x="19" y="92"/>
                  <a:pt x="19" y="92"/>
                  <a:pt x="19" y="92"/>
                </a:cubicBezTo>
                <a:cubicBezTo>
                  <a:pt x="19" y="93"/>
                  <a:pt x="19" y="93"/>
                  <a:pt x="19" y="93"/>
                </a:cubicBezTo>
                <a:cubicBezTo>
                  <a:pt x="18" y="94"/>
                  <a:pt x="18" y="94"/>
                  <a:pt x="18" y="94"/>
                </a:cubicBezTo>
                <a:cubicBezTo>
                  <a:pt x="18" y="94"/>
                  <a:pt x="18" y="94"/>
                  <a:pt x="18" y="94"/>
                </a:cubicBezTo>
                <a:cubicBezTo>
                  <a:pt x="15" y="98"/>
                  <a:pt x="15" y="98"/>
                  <a:pt x="15" y="98"/>
                </a:cubicBezTo>
                <a:cubicBezTo>
                  <a:pt x="14" y="98"/>
                  <a:pt x="14" y="98"/>
                  <a:pt x="14" y="98"/>
                </a:cubicBezTo>
                <a:cubicBezTo>
                  <a:pt x="6" y="100"/>
                  <a:pt x="6" y="100"/>
                  <a:pt x="6" y="100"/>
                </a:cubicBezTo>
                <a:cubicBezTo>
                  <a:pt x="7" y="106"/>
                  <a:pt x="7" y="106"/>
                  <a:pt x="7" y="106"/>
                </a:cubicBezTo>
                <a:cubicBezTo>
                  <a:pt x="13" y="110"/>
                  <a:pt x="13" y="110"/>
                  <a:pt x="13" y="110"/>
                </a:cubicBezTo>
                <a:cubicBezTo>
                  <a:pt x="21" y="112"/>
                  <a:pt x="21" y="112"/>
                  <a:pt x="21" y="112"/>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2" y="134"/>
                  <a:pt x="22" y="134"/>
                  <a:pt x="22" y="134"/>
                </a:cubicBezTo>
                <a:cubicBezTo>
                  <a:pt x="22" y="134"/>
                  <a:pt x="22" y="134"/>
                  <a:pt x="22" y="134"/>
                </a:cubicBezTo>
                <a:cubicBezTo>
                  <a:pt x="22" y="134"/>
                  <a:pt x="22" y="134"/>
                  <a:pt x="22" y="134"/>
                </a:cubicBezTo>
                <a:cubicBezTo>
                  <a:pt x="19" y="140"/>
                  <a:pt x="19" y="140"/>
                  <a:pt x="19" y="140"/>
                </a:cubicBezTo>
                <a:cubicBezTo>
                  <a:pt x="19" y="142"/>
                  <a:pt x="19" y="142"/>
                  <a:pt x="19" y="142"/>
                </a:cubicBezTo>
                <a:cubicBezTo>
                  <a:pt x="18" y="142"/>
                  <a:pt x="18" y="142"/>
                  <a:pt x="18" y="142"/>
                </a:cubicBezTo>
                <a:cubicBezTo>
                  <a:pt x="8" y="143"/>
                  <a:pt x="8" y="143"/>
                  <a:pt x="8" y="143"/>
                </a:cubicBezTo>
                <a:cubicBezTo>
                  <a:pt x="8" y="147"/>
                  <a:pt x="8" y="147"/>
                  <a:pt x="8" y="147"/>
                </a:cubicBezTo>
                <a:cubicBezTo>
                  <a:pt x="5" y="156"/>
                  <a:pt x="5" y="156"/>
                  <a:pt x="5" y="156"/>
                </a:cubicBezTo>
                <a:cubicBezTo>
                  <a:pt x="4" y="166"/>
                  <a:pt x="4" y="166"/>
                  <a:pt x="4" y="166"/>
                </a:cubicBezTo>
                <a:cubicBezTo>
                  <a:pt x="6" y="172"/>
                  <a:pt x="6" y="172"/>
                  <a:pt x="6" y="172"/>
                </a:cubicBezTo>
                <a:cubicBezTo>
                  <a:pt x="18" y="179"/>
                  <a:pt x="18" y="179"/>
                  <a:pt x="18" y="179"/>
                </a:cubicBezTo>
                <a:cubicBezTo>
                  <a:pt x="19" y="180"/>
                  <a:pt x="19" y="180"/>
                  <a:pt x="19" y="180"/>
                </a:cubicBezTo>
                <a:cubicBezTo>
                  <a:pt x="24" y="188"/>
                  <a:pt x="24" y="188"/>
                  <a:pt x="24" y="188"/>
                </a:cubicBezTo>
                <a:cubicBezTo>
                  <a:pt x="24" y="189"/>
                  <a:pt x="24" y="189"/>
                  <a:pt x="24" y="189"/>
                </a:cubicBezTo>
                <a:cubicBezTo>
                  <a:pt x="24" y="189"/>
                  <a:pt x="24" y="189"/>
                  <a:pt x="24" y="189"/>
                </a:cubicBezTo>
                <a:cubicBezTo>
                  <a:pt x="24" y="190"/>
                  <a:pt x="24" y="190"/>
                  <a:pt x="24" y="190"/>
                </a:cubicBezTo>
                <a:cubicBezTo>
                  <a:pt x="17" y="204"/>
                  <a:pt x="17" y="204"/>
                  <a:pt x="17" y="204"/>
                </a:cubicBezTo>
                <a:cubicBezTo>
                  <a:pt x="16" y="208"/>
                  <a:pt x="16" y="208"/>
                  <a:pt x="16" y="208"/>
                </a:cubicBezTo>
                <a:cubicBezTo>
                  <a:pt x="16" y="208"/>
                  <a:pt x="16" y="208"/>
                  <a:pt x="16" y="208"/>
                </a:cubicBezTo>
                <a:cubicBezTo>
                  <a:pt x="12" y="217"/>
                  <a:pt x="12" y="217"/>
                  <a:pt x="12" y="217"/>
                </a:cubicBezTo>
                <a:cubicBezTo>
                  <a:pt x="10" y="224"/>
                  <a:pt x="10" y="224"/>
                  <a:pt x="10" y="224"/>
                </a:cubicBezTo>
                <a:cubicBezTo>
                  <a:pt x="10" y="225"/>
                  <a:pt x="10" y="225"/>
                  <a:pt x="10" y="225"/>
                </a:cubicBezTo>
                <a:cubicBezTo>
                  <a:pt x="10" y="225"/>
                  <a:pt x="10" y="225"/>
                  <a:pt x="10" y="225"/>
                </a:cubicBezTo>
                <a:cubicBezTo>
                  <a:pt x="8" y="227"/>
                  <a:pt x="7" y="228"/>
                  <a:pt x="6" y="231"/>
                </a:cubicBezTo>
                <a:cubicBezTo>
                  <a:pt x="5" y="232"/>
                  <a:pt x="5" y="232"/>
                  <a:pt x="6" y="233"/>
                </a:cubicBezTo>
                <a:cubicBezTo>
                  <a:pt x="7" y="234"/>
                  <a:pt x="7" y="234"/>
                  <a:pt x="7" y="234"/>
                </a:cubicBezTo>
                <a:cubicBezTo>
                  <a:pt x="11" y="238"/>
                  <a:pt x="11" y="238"/>
                  <a:pt x="11" y="238"/>
                </a:cubicBezTo>
                <a:cubicBezTo>
                  <a:pt x="11" y="238"/>
                  <a:pt x="11" y="238"/>
                  <a:pt x="11" y="238"/>
                </a:cubicBezTo>
                <a:cubicBezTo>
                  <a:pt x="11" y="238"/>
                  <a:pt x="11" y="238"/>
                  <a:pt x="11" y="238"/>
                </a:cubicBezTo>
                <a:cubicBezTo>
                  <a:pt x="13" y="241"/>
                  <a:pt x="13" y="241"/>
                  <a:pt x="13" y="241"/>
                </a:cubicBezTo>
                <a:cubicBezTo>
                  <a:pt x="13" y="241"/>
                  <a:pt x="13" y="241"/>
                  <a:pt x="13" y="241"/>
                </a:cubicBezTo>
                <a:cubicBezTo>
                  <a:pt x="13" y="241"/>
                  <a:pt x="13" y="241"/>
                  <a:pt x="13" y="241"/>
                </a:cubicBezTo>
                <a:cubicBezTo>
                  <a:pt x="14" y="242"/>
                  <a:pt x="14" y="242"/>
                  <a:pt x="14" y="242"/>
                </a:cubicBezTo>
                <a:cubicBezTo>
                  <a:pt x="14" y="242"/>
                  <a:pt x="14" y="242"/>
                  <a:pt x="14" y="242"/>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5" y="246"/>
                  <a:pt x="15" y="246"/>
                  <a:pt x="15" y="246"/>
                </a:cubicBezTo>
                <a:cubicBezTo>
                  <a:pt x="18" y="248"/>
                  <a:pt x="18" y="248"/>
                  <a:pt x="18" y="248"/>
                </a:cubicBezTo>
                <a:cubicBezTo>
                  <a:pt x="33" y="251"/>
                  <a:pt x="33" y="251"/>
                  <a:pt x="33" y="251"/>
                </a:cubicBezTo>
                <a:cubicBezTo>
                  <a:pt x="37" y="251"/>
                  <a:pt x="42" y="250"/>
                  <a:pt x="47" y="248"/>
                </a:cubicBezTo>
                <a:cubicBezTo>
                  <a:pt x="51" y="246"/>
                  <a:pt x="56" y="245"/>
                  <a:pt x="61" y="246"/>
                </a:cubicBezTo>
                <a:cubicBezTo>
                  <a:pt x="61" y="243"/>
                  <a:pt x="61" y="243"/>
                  <a:pt x="61" y="243"/>
                </a:cubicBezTo>
                <a:cubicBezTo>
                  <a:pt x="57" y="232"/>
                  <a:pt x="57" y="232"/>
                  <a:pt x="57" y="232"/>
                </a:cubicBezTo>
                <a:cubicBezTo>
                  <a:pt x="56" y="232"/>
                  <a:pt x="56" y="232"/>
                  <a:pt x="56" y="232"/>
                </a:cubicBezTo>
                <a:cubicBezTo>
                  <a:pt x="57" y="232"/>
                  <a:pt x="57" y="232"/>
                  <a:pt x="57" y="232"/>
                </a:cubicBezTo>
                <a:cubicBezTo>
                  <a:pt x="79" y="200"/>
                  <a:pt x="79" y="200"/>
                  <a:pt x="79" y="200"/>
                </a:cubicBezTo>
                <a:cubicBezTo>
                  <a:pt x="104" y="176"/>
                  <a:pt x="104" y="176"/>
                  <a:pt x="104" y="176"/>
                </a:cubicBezTo>
                <a:cubicBezTo>
                  <a:pt x="104" y="176"/>
                  <a:pt x="104" y="176"/>
                  <a:pt x="104" y="176"/>
                </a:cubicBezTo>
                <a:cubicBezTo>
                  <a:pt x="112" y="174"/>
                  <a:pt x="112" y="174"/>
                  <a:pt x="112" y="174"/>
                </a:cubicBezTo>
                <a:cubicBezTo>
                  <a:pt x="116" y="169"/>
                  <a:pt x="116" y="169"/>
                  <a:pt x="116" y="169"/>
                </a:cubicBezTo>
                <a:cubicBezTo>
                  <a:pt x="116" y="169"/>
                  <a:pt x="116" y="169"/>
                  <a:pt x="116" y="169"/>
                </a:cubicBezTo>
                <a:cubicBezTo>
                  <a:pt x="119" y="166"/>
                  <a:pt x="122" y="165"/>
                  <a:pt x="125" y="164"/>
                </a:cubicBezTo>
                <a:cubicBezTo>
                  <a:pt x="123" y="162"/>
                  <a:pt x="123" y="162"/>
                  <a:pt x="123" y="162"/>
                </a:cubicBezTo>
                <a:cubicBezTo>
                  <a:pt x="117" y="156"/>
                  <a:pt x="117" y="156"/>
                  <a:pt x="117" y="156"/>
                </a:cubicBezTo>
                <a:cubicBezTo>
                  <a:pt x="117" y="156"/>
                  <a:pt x="117" y="156"/>
                  <a:pt x="117" y="156"/>
                </a:cubicBezTo>
                <a:cubicBezTo>
                  <a:pt x="117" y="156"/>
                  <a:pt x="117" y="156"/>
                  <a:pt x="117" y="156"/>
                </a:cubicBezTo>
                <a:cubicBezTo>
                  <a:pt x="113" y="151"/>
                  <a:pt x="113" y="151"/>
                  <a:pt x="113" y="151"/>
                </a:cubicBezTo>
                <a:cubicBezTo>
                  <a:pt x="113" y="150"/>
                  <a:pt x="113" y="150"/>
                  <a:pt x="113" y="150"/>
                </a:cubicBezTo>
                <a:cubicBezTo>
                  <a:pt x="113" y="150"/>
                  <a:pt x="113" y="150"/>
                  <a:pt x="113" y="150"/>
                </a:cubicBezTo>
                <a:cubicBezTo>
                  <a:pt x="115" y="147"/>
                  <a:pt x="115" y="147"/>
                  <a:pt x="115" y="147"/>
                </a:cubicBezTo>
                <a:cubicBezTo>
                  <a:pt x="109" y="148"/>
                  <a:pt x="109" y="148"/>
                  <a:pt x="109" y="148"/>
                </a:cubicBezTo>
                <a:cubicBezTo>
                  <a:pt x="98" y="146"/>
                  <a:pt x="98" y="146"/>
                  <a:pt x="98" y="146"/>
                </a:cubicBezTo>
                <a:cubicBezTo>
                  <a:pt x="94" y="144"/>
                  <a:pt x="91" y="141"/>
                  <a:pt x="90" y="138"/>
                </a:cubicBezTo>
                <a:cubicBezTo>
                  <a:pt x="88" y="131"/>
                  <a:pt x="87" y="125"/>
                  <a:pt x="87" y="119"/>
                </a:cubicBezTo>
                <a:cubicBezTo>
                  <a:pt x="86" y="121"/>
                  <a:pt x="84" y="122"/>
                  <a:pt x="82" y="122"/>
                </a:cubicBezTo>
                <a:cubicBezTo>
                  <a:pt x="73" y="120"/>
                  <a:pt x="73" y="120"/>
                  <a:pt x="73" y="120"/>
                </a:cubicBezTo>
                <a:cubicBezTo>
                  <a:pt x="68" y="116"/>
                  <a:pt x="68" y="116"/>
                  <a:pt x="68" y="116"/>
                </a:cubicBezTo>
                <a:cubicBezTo>
                  <a:pt x="61" y="114"/>
                  <a:pt x="61" y="114"/>
                  <a:pt x="61" y="114"/>
                </a:cubicBezTo>
                <a:cubicBezTo>
                  <a:pt x="58" y="114"/>
                  <a:pt x="58" y="114"/>
                  <a:pt x="58" y="114"/>
                </a:cubicBezTo>
                <a:cubicBezTo>
                  <a:pt x="56" y="114"/>
                  <a:pt x="53" y="113"/>
                  <a:pt x="52" y="112"/>
                </a:cubicBezTo>
                <a:cubicBezTo>
                  <a:pt x="49" y="110"/>
                  <a:pt x="48" y="108"/>
                  <a:pt x="48" y="107"/>
                </a:cubicBezTo>
                <a:cubicBezTo>
                  <a:pt x="47" y="104"/>
                  <a:pt x="48" y="102"/>
                  <a:pt x="51" y="100"/>
                </a:cubicBezTo>
                <a:cubicBezTo>
                  <a:pt x="53" y="98"/>
                  <a:pt x="57" y="94"/>
                  <a:pt x="59" y="90"/>
                </a:cubicBezTo>
                <a:cubicBezTo>
                  <a:pt x="57" y="87"/>
                  <a:pt x="55" y="83"/>
                  <a:pt x="57" y="80"/>
                </a:cubicBezTo>
                <a:cubicBezTo>
                  <a:pt x="57" y="79"/>
                  <a:pt x="57" y="79"/>
                  <a:pt x="57" y="79"/>
                </a:cubicBezTo>
                <a:cubicBezTo>
                  <a:pt x="57" y="77"/>
                  <a:pt x="61" y="76"/>
                  <a:pt x="67" y="74"/>
                </a:cubicBezTo>
                <a:cubicBezTo>
                  <a:pt x="67" y="72"/>
                  <a:pt x="68" y="70"/>
                  <a:pt x="69" y="70"/>
                </a:cubicBezTo>
                <a:cubicBezTo>
                  <a:pt x="75" y="70"/>
                  <a:pt x="75" y="70"/>
                  <a:pt x="75" y="70"/>
                </a:cubicBezTo>
                <a:cubicBezTo>
                  <a:pt x="74" y="70"/>
                  <a:pt x="74" y="70"/>
                  <a:pt x="74" y="70"/>
                </a:cubicBezTo>
                <a:cubicBezTo>
                  <a:pt x="70" y="67"/>
                  <a:pt x="69" y="64"/>
                  <a:pt x="71" y="61"/>
                </a:cubicBezTo>
                <a:cubicBezTo>
                  <a:pt x="74" y="59"/>
                  <a:pt x="74" y="59"/>
                  <a:pt x="74" y="59"/>
                </a:cubicBezTo>
                <a:cubicBezTo>
                  <a:pt x="77" y="58"/>
                  <a:pt x="82" y="58"/>
                  <a:pt x="86" y="60"/>
                </a:cubicBezTo>
                <a:cubicBezTo>
                  <a:pt x="95" y="67"/>
                  <a:pt x="95" y="67"/>
                  <a:pt x="95" y="67"/>
                </a:cubicBezTo>
                <a:cubicBezTo>
                  <a:pt x="104" y="67"/>
                  <a:pt x="104" y="67"/>
                  <a:pt x="104" y="67"/>
                </a:cubicBezTo>
                <a:cubicBezTo>
                  <a:pt x="107" y="69"/>
                  <a:pt x="107" y="69"/>
                  <a:pt x="107" y="69"/>
                </a:cubicBezTo>
                <a:cubicBezTo>
                  <a:pt x="107" y="72"/>
                  <a:pt x="107" y="72"/>
                  <a:pt x="107" y="72"/>
                </a:cubicBezTo>
                <a:cubicBezTo>
                  <a:pt x="107" y="74"/>
                  <a:pt x="106" y="76"/>
                  <a:pt x="105" y="76"/>
                </a:cubicBezTo>
                <a:cubicBezTo>
                  <a:pt x="103" y="76"/>
                  <a:pt x="102" y="78"/>
                  <a:pt x="101" y="80"/>
                </a:cubicBezTo>
                <a:cubicBezTo>
                  <a:pt x="105" y="90"/>
                  <a:pt x="105" y="90"/>
                  <a:pt x="105" y="90"/>
                </a:cubicBezTo>
                <a:cubicBezTo>
                  <a:pt x="108" y="86"/>
                  <a:pt x="110" y="84"/>
                  <a:pt x="113" y="84"/>
                </a:cubicBezTo>
                <a:cubicBezTo>
                  <a:pt x="114" y="84"/>
                  <a:pt x="115" y="84"/>
                  <a:pt x="117" y="86"/>
                </a:cubicBezTo>
                <a:cubicBezTo>
                  <a:pt x="118" y="88"/>
                  <a:pt x="119" y="92"/>
                  <a:pt x="120" y="95"/>
                </a:cubicBezTo>
                <a:cubicBezTo>
                  <a:pt x="120" y="100"/>
                  <a:pt x="121" y="103"/>
                  <a:pt x="123" y="105"/>
                </a:cubicBezTo>
                <a:cubicBezTo>
                  <a:pt x="126" y="110"/>
                  <a:pt x="126" y="110"/>
                  <a:pt x="126" y="110"/>
                </a:cubicBezTo>
                <a:cubicBezTo>
                  <a:pt x="131" y="116"/>
                  <a:pt x="133" y="120"/>
                  <a:pt x="134" y="124"/>
                </a:cubicBezTo>
                <a:cubicBezTo>
                  <a:pt x="150" y="122"/>
                  <a:pt x="150" y="122"/>
                  <a:pt x="150" y="122"/>
                </a:cubicBezTo>
                <a:cubicBezTo>
                  <a:pt x="157" y="118"/>
                  <a:pt x="157" y="118"/>
                  <a:pt x="157" y="118"/>
                </a:cubicBezTo>
                <a:cubicBezTo>
                  <a:pt x="163" y="110"/>
                  <a:pt x="163" y="110"/>
                  <a:pt x="163" y="110"/>
                </a:cubicBezTo>
                <a:cubicBezTo>
                  <a:pt x="166" y="102"/>
                  <a:pt x="166" y="102"/>
                  <a:pt x="166" y="102"/>
                </a:cubicBezTo>
                <a:cubicBezTo>
                  <a:pt x="166" y="102"/>
                  <a:pt x="166" y="102"/>
                  <a:pt x="166" y="102"/>
                </a:cubicBezTo>
                <a:cubicBezTo>
                  <a:pt x="166" y="102"/>
                  <a:pt x="166" y="102"/>
                  <a:pt x="166" y="102"/>
                </a:cubicBezTo>
                <a:cubicBezTo>
                  <a:pt x="168" y="94"/>
                  <a:pt x="168" y="94"/>
                  <a:pt x="168" y="94"/>
                </a:cubicBezTo>
                <a:cubicBezTo>
                  <a:pt x="168" y="93"/>
                  <a:pt x="168" y="93"/>
                  <a:pt x="168" y="93"/>
                </a:cubicBezTo>
                <a:cubicBezTo>
                  <a:pt x="168" y="92"/>
                  <a:pt x="168" y="92"/>
                  <a:pt x="168" y="92"/>
                </a:cubicBezTo>
                <a:cubicBezTo>
                  <a:pt x="169" y="92"/>
                  <a:pt x="169" y="92"/>
                  <a:pt x="169" y="92"/>
                </a:cubicBezTo>
                <a:cubicBezTo>
                  <a:pt x="175" y="88"/>
                  <a:pt x="175" y="88"/>
                  <a:pt x="175" y="88"/>
                </a:cubicBezTo>
                <a:cubicBezTo>
                  <a:pt x="176" y="88"/>
                  <a:pt x="176" y="88"/>
                  <a:pt x="176" y="88"/>
                </a:cubicBezTo>
                <a:cubicBezTo>
                  <a:pt x="175" y="87"/>
                  <a:pt x="175" y="87"/>
                  <a:pt x="175" y="87"/>
                </a:cubicBezTo>
                <a:cubicBezTo>
                  <a:pt x="165" y="84"/>
                  <a:pt x="165" y="84"/>
                  <a:pt x="165" y="84"/>
                </a:cubicBezTo>
                <a:cubicBezTo>
                  <a:pt x="165" y="84"/>
                  <a:pt x="165" y="84"/>
                  <a:pt x="165" y="84"/>
                </a:cubicBezTo>
                <a:cubicBezTo>
                  <a:pt x="165" y="84"/>
                  <a:pt x="165" y="84"/>
                  <a:pt x="165" y="84"/>
                </a:cubicBezTo>
                <a:cubicBezTo>
                  <a:pt x="163" y="78"/>
                  <a:pt x="163" y="78"/>
                  <a:pt x="163" y="78"/>
                </a:cubicBezTo>
                <a:lnTo>
                  <a:pt x="162" y="76"/>
                </a:lnTo>
                <a:close/>
              </a:path>
            </a:pathLst>
          </a:custGeom>
          <a:solidFill>
            <a:schemeClr val="bg1"/>
          </a:solidFill>
          <a:ln>
            <a:solidFill>
              <a:schemeClr val="accent1">
                <a:shade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88" name="文本框 87">
            <a:extLst>
              <a:ext uri="{FF2B5EF4-FFF2-40B4-BE49-F238E27FC236}">
                <a16:creationId xmlns:a16="http://schemas.microsoft.com/office/drawing/2014/main" id="{B900B9EC-F6B8-486B-8365-54FF532EEEF6}"/>
              </a:ext>
            </a:extLst>
          </p:cNvPr>
          <p:cNvSpPr txBox="1"/>
          <p:nvPr/>
        </p:nvSpPr>
        <p:spPr>
          <a:xfrm>
            <a:off x="6793744" y="6497955"/>
            <a:ext cx="3756025" cy="353943"/>
          </a:xfrm>
          <a:prstGeom prst="rect">
            <a:avLst/>
          </a:prstGeom>
          <a:noFill/>
        </p:spPr>
        <p:txBody>
          <a:bodyPr wrap="square" rtlCol="0">
            <a:spAutoFit/>
          </a:bodyPr>
          <a:lstStyle/>
          <a:p>
            <a:r>
              <a:rPr lang="zh-CN" altLang="en-US" sz="1700" dirty="0">
                <a:solidFill>
                  <a:srgbClr val="005DA2"/>
                </a:solidFill>
                <a:latin typeface="微软雅黑" panose="020B0503020204020204" pitchFamily="34" charset="-122"/>
                <a:ea typeface="微软雅黑" panose="020B0503020204020204" pitchFamily="34" charset="-122"/>
              </a:rPr>
              <a:t>数据来源：智联招聘（</a:t>
            </a:r>
            <a:r>
              <a:rPr lang="en-US" altLang="zh-CN" sz="1700" dirty="0">
                <a:solidFill>
                  <a:srgbClr val="005DA2"/>
                </a:solidFill>
                <a:latin typeface="微软雅黑" panose="020B0503020204020204" pitchFamily="34" charset="-122"/>
                <a:ea typeface="微软雅黑" panose="020B0503020204020204" pitchFamily="34" charset="-122"/>
              </a:rPr>
              <a:t>2017</a:t>
            </a:r>
            <a:r>
              <a:rPr lang="zh-CN" altLang="en-US" sz="1700" dirty="0">
                <a:solidFill>
                  <a:srgbClr val="005DA2"/>
                </a:solidFill>
                <a:latin typeface="微软雅黑" panose="020B0503020204020204" pitchFamily="34" charset="-122"/>
                <a:ea typeface="微软雅黑" panose="020B0503020204020204" pitchFamily="34" charset="-122"/>
              </a:rPr>
              <a:t>年冬季）</a:t>
            </a:r>
          </a:p>
        </p:txBody>
      </p:sp>
      <p:grpSp>
        <p:nvGrpSpPr>
          <p:cNvPr id="23" name="组合 22"/>
          <p:cNvGrpSpPr/>
          <p:nvPr/>
        </p:nvGrpSpPr>
        <p:grpSpPr>
          <a:xfrm>
            <a:off x="6606569" y="3017247"/>
            <a:ext cx="2105931" cy="68513"/>
            <a:chOff x="6603756" y="3017247"/>
            <a:chExt cx="1963227" cy="68513"/>
          </a:xfrm>
        </p:grpSpPr>
        <p:cxnSp>
          <p:nvCxnSpPr>
            <p:cNvPr id="24" name="直接连接符 23"/>
            <p:cNvCxnSpPr>
              <a:cxnSpLocks/>
              <a:stCxn id="66" idx="23"/>
            </p:cNvCxnSpPr>
            <p:nvPr/>
          </p:nvCxnSpPr>
          <p:spPr>
            <a:xfrm>
              <a:off x="6603756" y="3017247"/>
              <a:ext cx="1031332" cy="5854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638294" y="3077822"/>
              <a:ext cx="928689" cy="7938"/>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
        <p:nvSpPr>
          <p:cNvPr id="89" name="文本框 88">
            <a:extLst>
              <a:ext uri="{FF2B5EF4-FFF2-40B4-BE49-F238E27FC236}">
                <a16:creationId xmlns:a16="http://schemas.microsoft.com/office/drawing/2014/main" id="{182091E0-F2CD-4C23-8E3B-616FA318FDA4}"/>
              </a:ext>
            </a:extLst>
          </p:cNvPr>
          <p:cNvSpPr txBox="1"/>
          <p:nvPr/>
        </p:nvSpPr>
        <p:spPr>
          <a:xfrm>
            <a:off x="8743996" y="5300568"/>
            <a:ext cx="2752679"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广州（</a:t>
            </a:r>
            <a:r>
              <a:rPr lang="en-US" altLang="zh-CN" sz="2000" b="1" dirty="0">
                <a:solidFill>
                  <a:srgbClr val="0070C0"/>
                </a:solidFill>
                <a:latin typeface="微软雅黑" panose="020B0503020204020204" pitchFamily="34" charset="-122"/>
                <a:ea typeface="微软雅黑" panose="020B0503020204020204" pitchFamily="34" charset="-122"/>
              </a:rPr>
              <a:t>8007</a:t>
            </a:r>
            <a:r>
              <a:rPr lang="zh-CN" altLang="en-US" sz="2000" b="1" dirty="0">
                <a:solidFill>
                  <a:srgbClr val="0070C0"/>
                </a:solidFill>
                <a:latin typeface="微软雅黑" panose="020B0503020204020204" pitchFamily="34" charset="-122"/>
                <a:ea typeface="微软雅黑" panose="020B0503020204020204" pitchFamily="34" charset="-122"/>
              </a:rPr>
              <a:t>元）</a:t>
            </a:r>
          </a:p>
        </p:txBody>
      </p:sp>
      <p:grpSp>
        <p:nvGrpSpPr>
          <p:cNvPr id="90" name="组合 89">
            <a:extLst>
              <a:ext uri="{FF2B5EF4-FFF2-40B4-BE49-F238E27FC236}">
                <a16:creationId xmlns:a16="http://schemas.microsoft.com/office/drawing/2014/main" id="{65D7CED3-566A-4A6A-BCC1-B73866CA1ACF}"/>
              </a:ext>
            </a:extLst>
          </p:cNvPr>
          <p:cNvGrpSpPr/>
          <p:nvPr/>
        </p:nvGrpSpPr>
        <p:grpSpPr>
          <a:xfrm flipV="1">
            <a:off x="6493706" y="5436777"/>
            <a:ext cx="2290153" cy="45719"/>
            <a:chOff x="5560910" y="4746149"/>
            <a:chExt cx="2503522" cy="3075"/>
          </a:xfrm>
        </p:grpSpPr>
        <p:cxnSp>
          <p:nvCxnSpPr>
            <p:cNvPr id="91" name="直接连接符 90">
              <a:extLst>
                <a:ext uri="{FF2B5EF4-FFF2-40B4-BE49-F238E27FC236}">
                  <a16:creationId xmlns:a16="http://schemas.microsoft.com/office/drawing/2014/main" id="{3BF1C484-1B15-41E8-9136-10587DA5B161}"/>
                </a:ext>
              </a:extLst>
            </p:cNvPr>
            <p:cNvCxnSpPr>
              <a:cxnSpLocks/>
              <a:stCxn id="60" idx="30"/>
            </p:cNvCxnSpPr>
            <p:nvPr/>
          </p:nvCxnSpPr>
          <p:spPr>
            <a:xfrm flipV="1">
              <a:off x="5560910" y="4746149"/>
              <a:ext cx="1801161" cy="307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AB239307-95AC-402B-874B-8398E45E3A95}"/>
                </a:ext>
              </a:extLst>
            </p:cNvPr>
            <p:cNvCxnSpPr/>
            <p:nvPr/>
          </p:nvCxnSpPr>
          <p:spPr>
            <a:xfrm>
              <a:off x="7362070" y="4746156"/>
              <a:ext cx="70236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7605486" y="1967933"/>
            <a:ext cx="1527963" cy="400110"/>
            <a:chOff x="8064434" y="1417424"/>
            <a:chExt cx="830335" cy="247725"/>
          </a:xfrm>
        </p:grpSpPr>
        <p:cxnSp>
          <p:nvCxnSpPr>
            <p:cNvPr id="20" name="直接连接符 19"/>
            <p:cNvCxnSpPr>
              <a:stCxn id="69" idx="0"/>
            </p:cNvCxnSpPr>
            <p:nvPr/>
          </p:nvCxnSpPr>
          <p:spPr>
            <a:xfrm flipV="1">
              <a:off x="8064434" y="1417426"/>
              <a:ext cx="218810" cy="247723"/>
            </a:xfrm>
            <a:prstGeom prst="line">
              <a:avLst/>
            </a:prstGeom>
            <a:ln w="19050">
              <a:solidFill>
                <a:schemeClr val="accent1">
                  <a:alpha val="96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8283242" y="1417424"/>
              <a:ext cx="611527" cy="2"/>
            </a:xfrm>
            <a:prstGeom prst="line">
              <a:avLst/>
            </a:prstGeom>
            <a:ln w="19050">
              <a:solidFill>
                <a:schemeClr val="accent1">
                  <a:alpha val="96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6" name="文本框 95">
            <a:extLst>
              <a:ext uri="{FF2B5EF4-FFF2-40B4-BE49-F238E27FC236}">
                <a16:creationId xmlns:a16="http://schemas.microsoft.com/office/drawing/2014/main" id="{EDF5B243-BCA2-46A2-A77E-3F7041F53FE3}"/>
              </a:ext>
            </a:extLst>
          </p:cNvPr>
          <p:cNvSpPr txBox="1"/>
          <p:nvPr/>
        </p:nvSpPr>
        <p:spPr>
          <a:xfrm>
            <a:off x="1043601" y="956413"/>
            <a:ext cx="3468253"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乌鲁木齐（</a:t>
            </a:r>
            <a:r>
              <a:rPr lang="en-US" altLang="zh-CN" sz="2000" b="1" dirty="0">
                <a:solidFill>
                  <a:srgbClr val="0070C0"/>
                </a:solidFill>
                <a:latin typeface="微软雅黑" panose="020B0503020204020204" pitchFamily="34" charset="-122"/>
                <a:ea typeface="微软雅黑" panose="020B0503020204020204" pitchFamily="34" charset="-122"/>
              </a:rPr>
              <a:t>7956</a:t>
            </a:r>
            <a:r>
              <a:rPr lang="zh-CN" altLang="en-US" sz="2000" b="1" dirty="0">
                <a:solidFill>
                  <a:srgbClr val="0070C0"/>
                </a:solidFill>
                <a:latin typeface="微软雅黑" panose="020B0503020204020204" pitchFamily="34" charset="-122"/>
                <a:ea typeface="微软雅黑" panose="020B0503020204020204" pitchFamily="34" charset="-122"/>
              </a:rPr>
              <a:t>元）</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grpSp>
        <p:nvGrpSpPr>
          <p:cNvPr id="79" name="组合 78"/>
          <p:cNvGrpSpPr/>
          <p:nvPr/>
        </p:nvGrpSpPr>
        <p:grpSpPr>
          <a:xfrm>
            <a:off x="3011179" y="4580343"/>
            <a:ext cx="1708387" cy="784668"/>
            <a:chOff x="3229776" y="4077189"/>
            <a:chExt cx="729109" cy="1114168"/>
          </a:xfrm>
        </p:grpSpPr>
        <p:cxnSp>
          <p:nvCxnSpPr>
            <p:cNvPr id="80" name="直接连接符 79"/>
            <p:cNvCxnSpPr/>
            <p:nvPr/>
          </p:nvCxnSpPr>
          <p:spPr>
            <a:xfrm flipH="1">
              <a:off x="3696532" y="4077189"/>
              <a:ext cx="262353" cy="11083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3229776" y="5191357"/>
              <a:ext cx="466756"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
        <p:nvSpPr>
          <p:cNvPr id="97" name="文本框 96">
            <a:extLst>
              <a:ext uri="{FF2B5EF4-FFF2-40B4-BE49-F238E27FC236}">
                <a16:creationId xmlns:a16="http://schemas.microsoft.com/office/drawing/2014/main" id="{90538A0C-4C28-4B41-B51C-ECDAFA2B639A}"/>
              </a:ext>
            </a:extLst>
          </p:cNvPr>
          <p:cNvSpPr txBox="1"/>
          <p:nvPr/>
        </p:nvSpPr>
        <p:spPr>
          <a:xfrm>
            <a:off x="4828595" y="215057"/>
            <a:ext cx="6625525" cy="461665"/>
          </a:xfrm>
          <a:prstGeom prst="rect">
            <a:avLst/>
          </a:prstGeom>
          <a:noFill/>
        </p:spPr>
        <p:txBody>
          <a:bodyPr wrap="square" rtlCol="0">
            <a:spAutoFit/>
          </a:bodyPr>
          <a:lstStyle/>
          <a:p>
            <a:r>
              <a:rPr lang="zh-CN" altLang="en-US" sz="1200" b="1" dirty="0">
                <a:solidFill>
                  <a:srgbClr val="FF0000"/>
                </a:solidFill>
              </a:rPr>
              <a:t>*此页面共</a:t>
            </a:r>
            <a:r>
              <a:rPr lang="en-US" altLang="zh-CN" sz="1200" b="1" dirty="0">
                <a:solidFill>
                  <a:srgbClr val="FF0000"/>
                </a:solidFill>
              </a:rPr>
              <a:t>1</a:t>
            </a:r>
            <a:r>
              <a:rPr lang="zh-CN" altLang="en-US" sz="1200" b="1" dirty="0">
                <a:solidFill>
                  <a:srgbClr val="FF0000"/>
                </a:solidFill>
              </a:rPr>
              <a:t>处需要修改*</a:t>
            </a:r>
            <a:endParaRPr lang="en-US" altLang="zh-CN" sz="1200" b="1" dirty="0">
              <a:solidFill>
                <a:srgbClr val="FF0000"/>
              </a:solidFill>
            </a:endParaRPr>
          </a:p>
          <a:p>
            <a:r>
              <a:rPr lang="zh-CN" altLang="en-US" sz="1200" dirty="0"/>
              <a:t>请将地图中您所在的城市标记出来，颜色填充为“深蓝”色。</a:t>
            </a:r>
          </a:p>
        </p:txBody>
      </p:sp>
      <p:sp>
        <p:nvSpPr>
          <p:cNvPr id="98" name="文本框 97">
            <a:extLst>
              <a:ext uri="{FF2B5EF4-FFF2-40B4-BE49-F238E27FC236}">
                <a16:creationId xmlns:a16="http://schemas.microsoft.com/office/drawing/2014/main" id="{30D900C2-732E-4962-AE2D-30669923BC53}"/>
              </a:ext>
            </a:extLst>
          </p:cNvPr>
          <p:cNvSpPr txBox="1"/>
          <p:nvPr/>
        </p:nvSpPr>
        <p:spPr>
          <a:xfrm>
            <a:off x="8696700" y="4448085"/>
            <a:ext cx="2463500"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杭州（</a:t>
            </a:r>
            <a:r>
              <a:rPr lang="en-US" altLang="zh-CN" sz="2000" b="1" dirty="0">
                <a:solidFill>
                  <a:srgbClr val="0070C0"/>
                </a:solidFill>
                <a:latin typeface="微软雅黑" panose="020B0503020204020204" pitchFamily="34" charset="-122"/>
                <a:ea typeface="微软雅黑" panose="020B0503020204020204" pitchFamily="34" charset="-122"/>
              </a:rPr>
              <a:t>8434</a:t>
            </a:r>
            <a:r>
              <a:rPr lang="zh-CN" altLang="en-US" sz="2000" b="1" dirty="0">
                <a:solidFill>
                  <a:srgbClr val="0070C0"/>
                </a:solidFill>
                <a:latin typeface="微软雅黑" panose="020B0503020204020204" pitchFamily="34" charset="-122"/>
                <a:ea typeface="微软雅黑" panose="020B0503020204020204" pitchFamily="34" charset="-122"/>
              </a:rPr>
              <a:t>元）</a:t>
            </a:r>
          </a:p>
        </p:txBody>
      </p:sp>
    </p:spTree>
    <p:extLst>
      <p:ext uri="{BB962C8B-B14F-4D97-AF65-F5344CB8AC3E}">
        <p14:creationId xmlns:p14="http://schemas.microsoft.com/office/powerpoint/2010/main" val="3819214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2" name="矩形 11" hidden="1"/>
          <p:cNvSpPr/>
          <p:nvPr/>
        </p:nvSpPr>
        <p:spPr>
          <a:xfrm>
            <a:off x="0" y="485174"/>
            <a:ext cx="182880" cy="5206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95324" y="318442"/>
            <a:ext cx="3521075"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系统方向薪资情况</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7" name="图表 26"/>
          <p:cNvGraphicFramePr/>
          <p:nvPr>
            <p:extLst>
              <p:ext uri="{D42A27DB-BD31-4B8C-83A1-F6EECF244321}">
                <p14:modId xmlns:p14="http://schemas.microsoft.com/office/powerpoint/2010/main" val="1287893692"/>
              </p:ext>
            </p:extLst>
          </p:nvPr>
        </p:nvGraphicFramePr>
        <p:xfrm>
          <a:off x="695325" y="1380067"/>
          <a:ext cx="5207000" cy="4097867"/>
        </p:xfrm>
        <a:graphic>
          <a:graphicData uri="http://schemas.openxmlformats.org/drawingml/2006/chart">
            <c:chart xmlns:c="http://schemas.openxmlformats.org/drawingml/2006/chart" xmlns:r="http://schemas.openxmlformats.org/officeDocument/2006/relationships" r:id="rId2"/>
          </a:graphicData>
        </a:graphic>
      </p:graphicFrame>
      <p:sp>
        <p:nvSpPr>
          <p:cNvPr id="29" name="文本框 28"/>
          <p:cNvSpPr txBox="1"/>
          <p:nvPr/>
        </p:nvSpPr>
        <p:spPr>
          <a:xfrm>
            <a:off x="6637230" y="1677759"/>
            <a:ext cx="4446130" cy="2484463"/>
          </a:xfrm>
          <a:prstGeom prst="rect">
            <a:avLst/>
          </a:prstGeom>
          <a:noFill/>
        </p:spPr>
        <p:txBody>
          <a:bodyPr wrap="square" rtlCol="0">
            <a:spAutoFit/>
          </a:bodyPr>
          <a:lstStyle/>
          <a:p>
            <a:pPr indent="457200">
              <a:lnSpc>
                <a:spcPct val="125000"/>
              </a:lnSpc>
            </a:pPr>
            <a:r>
              <a:rPr lang="zh-CN" altLang="en-US" dirty="0">
                <a:latin typeface="微软雅黑" panose="020B0503020204020204" pitchFamily="34" charset="-122"/>
                <a:ea typeface="微软雅黑" panose="020B0503020204020204" pitchFamily="34" charset="-122"/>
              </a:rPr>
              <a:t>百度、阿里巴巴、腾讯等国内排行前</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位的互联网公司，全部使用的是</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系统，</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云计算</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架构师等高端人才，而企业更是高薪难求，未来</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年，我国</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人才缺口将达到</a:t>
            </a:r>
            <a:r>
              <a:rPr lang="en-US" altLang="zh-CN" dirty="0">
                <a:latin typeface="微软雅黑" panose="020B0503020204020204" pitchFamily="34" charset="-122"/>
                <a:ea typeface="微软雅黑" panose="020B0503020204020204" pitchFamily="34" charset="-122"/>
              </a:rPr>
              <a:t>120</a:t>
            </a:r>
            <a:r>
              <a:rPr lang="zh-CN" altLang="en-US" dirty="0">
                <a:latin typeface="微软雅黑" panose="020B0503020204020204" pitchFamily="34" charset="-122"/>
                <a:ea typeface="微软雅黑" panose="020B0503020204020204" pitchFamily="34" charset="-122"/>
              </a:rPr>
              <a:t>万，经济下滑，就业难，而</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这项技能会让你高薪笑傲职场。</a:t>
            </a:r>
          </a:p>
        </p:txBody>
      </p:sp>
      <p:sp>
        <p:nvSpPr>
          <p:cNvPr id="14" name="流程图: 可选过程 13">
            <a:extLst>
              <a:ext uri="{FF2B5EF4-FFF2-40B4-BE49-F238E27FC236}">
                <a16:creationId xmlns:a16="http://schemas.microsoft.com/office/drawing/2014/main" id="{012A6AC2-27C6-4CBB-8C6B-2BB31860A38A}"/>
              </a:ext>
            </a:extLst>
          </p:cNvPr>
          <p:cNvSpPr/>
          <p:nvPr/>
        </p:nvSpPr>
        <p:spPr>
          <a:xfrm>
            <a:off x="6517038" y="1263112"/>
            <a:ext cx="4788976" cy="3425126"/>
          </a:xfrm>
          <a:prstGeom prst="flowChartAlternateProcess">
            <a:avLst/>
          </a:prstGeom>
          <a:noFill/>
          <a:ln w="25400">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2306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8" fill="hold" grpId="0" nodeType="withEffect">
                                  <p:stCondLst>
                                    <p:cond delay="40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par>
                                <p:cTn id="18" presetID="2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1000"/>
                                        <p:tgtEl>
                                          <p:spTgt spid="27"/>
                                        </p:tgtEl>
                                      </p:cBhvr>
                                    </p:animEffect>
                                    <p:anim calcmode="lin" valueType="num">
                                      <p:cBhvr>
                                        <p:cTn id="24" dur="1000" fill="hold"/>
                                        <p:tgtEl>
                                          <p:spTgt spid="27"/>
                                        </p:tgtEl>
                                        <p:attrNameLst>
                                          <p:attrName>ppt_x</p:attrName>
                                        </p:attrNameLst>
                                      </p:cBhvr>
                                      <p:tavLst>
                                        <p:tav tm="0">
                                          <p:val>
                                            <p:strVal val="#ppt_x"/>
                                          </p:val>
                                        </p:tav>
                                        <p:tav tm="100000">
                                          <p:val>
                                            <p:strVal val="#ppt_x"/>
                                          </p:val>
                                        </p:tav>
                                      </p:tavLst>
                                    </p:anim>
                                    <p:anim calcmode="lin" valueType="num">
                                      <p:cBhvr>
                                        <p:cTn id="25" dur="1000" fill="hold"/>
                                        <p:tgtEl>
                                          <p:spTgt spid="27"/>
                                        </p:tgtEl>
                                        <p:attrNameLst>
                                          <p:attrName>ppt_y</p:attrName>
                                        </p:attrNameLst>
                                      </p:cBhvr>
                                      <p:tavLst>
                                        <p:tav tm="0">
                                          <p:val>
                                            <p:strVal val="#ppt_y+.1"/>
                                          </p:val>
                                        </p:tav>
                                        <p:tav tm="100000">
                                          <p:val>
                                            <p:strVal val="#ppt_y"/>
                                          </p:val>
                                        </p:tav>
                                      </p:tavLst>
                                    </p:anim>
                                  </p:childTnLst>
                                </p:cTn>
                              </p:par>
                              <p:par>
                                <p:cTn id="26" presetID="2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Graphic spid="27" grpId="0">
        <p:bldAsOne/>
      </p:bldGraphic>
      <p:bldP spid="29" grpId="0"/>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5794882"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系统运维工程师进阶流程</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7" name="任意多边形 36"/>
          <p:cNvSpPr/>
          <p:nvPr/>
        </p:nvSpPr>
        <p:spPr>
          <a:xfrm>
            <a:off x="5647585" y="3673537"/>
            <a:ext cx="2482738" cy="2482738"/>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1396" tIns="760343" rIns="661396" bIns="812465"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38" name="任意多边形 37"/>
          <p:cNvSpPr/>
          <p:nvPr/>
        </p:nvSpPr>
        <p:spPr>
          <a:xfrm>
            <a:off x="3845767" y="2901265"/>
            <a:ext cx="1805628" cy="1805628"/>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3766" tIns="587064" rIns="583766" bIns="587064" numCol="1" spcCol="1270" anchor="ctr" anchorCtr="0">
            <a:noAutofit/>
          </a:bodyPr>
          <a:lstStyle/>
          <a:p>
            <a:pPr lvl="0" algn="ctr" defTabSz="1333500">
              <a:lnSpc>
                <a:spcPct val="90000"/>
              </a:lnSpc>
              <a:spcBef>
                <a:spcPct val="0"/>
              </a:spcBef>
              <a:spcAft>
                <a:spcPct val="35000"/>
              </a:spcAft>
            </a:pPr>
            <a:endParaRPr lang="zh-CN" altLang="en-US" sz="3000" kern="1200"/>
          </a:p>
        </p:txBody>
      </p:sp>
      <p:sp>
        <p:nvSpPr>
          <p:cNvPr id="39" name="任意多边形 38"/>
          <p:cNvSpPr/>
          <p:nvPr/>
        </p:nvSpPr>
        <p:spPr>
          <a:xfrm>
            <a:off x="4857310" y="1203475"/>
            <a:ext cx="2166756" cy="216675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6337" tIns="746337" rIns="746338" bIns="746338"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40" name="环形箭头 39"/>
          <p:cNvSpPr/>
          <p:nvPr/>
        </p:nvSpPr>
        <p:spPr>
          <a:xfrm>
            <a:off x="5501750" y="3285655"/>
            <a:ext cx="3177906" cy="3177906"/>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1" name="形状 40"/>
          <p:cNvSpPr/>
          <p:nvPr/>
        </p:nvSpPr>
        <p:spPr>
          <a:xfrm>
            <a:off x="3512344" y="2466864"/>
            <a:ext cx="2308946" cy="2308946"/>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2" name="环形箭头 41"/>
          <p:cNvSpPr/>
          <p:nvPr/>
        </p:nvSpPr>
        <p:spPr>
          <a:xfrm>
            <a:off x="4637064" y="1004039"/>
            <a:ext cx="2489510" cy="2489510"/>
          </a:xfrm>
          <a:prstGeom prst="circularArrow">
            <a:avLst>
              <a:gd name="adj1" fmla="val 6416"/>
              <a:gd name="adj2" fmla="val 394124"/>
              <a:gd name="adj3" fmla="val 407817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17"/>
          <p:cNvSpPr>
            <a:spLocks noEditPoints="1"/>
          </p:cNvSpPr>
          <p:nvPr/>
        </p:nvSpPr>
        <p:spPr bwMode="auto">
          <a:xfrm>
            <a:off x="4416651" y="3396175"/>
            <a:ext cx="674788" cy="815808"/>
          </a:xfrm>
          <a:custGeom>
            <a:avLst/>
            <a:gdLst>
              <a:gd name="T0" fmla="*/ 17 w 101"/>
              <a:gd name="T1" fmla="*/ 16 h 123"/>
              <a:gd name="T2" fmla="*/ 66 w 101"/>
              <a:gd name="T3" fmla="*/ 10 h 123"/>
              <a:gd name="T4" fmla="*/ 73 w 101"/>
              <a:gd name="T5" fmla="*/ 16 h 123"/>
              <a:gd name="T6" fmla="*/ 73 w 101"/>
              <a:gd name="T7" fmla="*/ 18 h 123"/>
              <a:gd name="T8" fmla="*/ 28 w 101"/>
              <a:gd name="T9" fmla="*/ 24 h 123"/>
              <a:gd name="T10" fmla="*/ 23 w 101"/>
              <a:gd name="T11" fmla="*/ 31 h 123"/>
              <a:gd name="T12" fmla="*/ 23 w 101"/>
              <a:gd name="T13" fmla="*/ 99 h 123"/>
              <a:gd name="T14" fmla="*/ 17 w 101"/>
              <a:gd name="T15" fmla="*/ 99 h 123"/>
              <a:gd name="T16" fmla="*/ 17 w 101"/>
              <a:gd name="T17" fmla="*/ 16 h 123"/>
              <a:gd name="T18" fmla="*/ 54 w 101"/>
              <a:gd name="T19" fmla="*/ 49 h 123"/>
              <a:gd name="T20" fmla="*/ 54 w 101"/>
              <a:gd name="T21" fmla="*/ 66 h 123"/>
              <a:gd name="T22" fmla="*/ 92 w 101"/>
              <a:gd name="T23" fmla="*/ 61 h 123"/>
              <a:gd name="T24" fmla="*/ 92 w 101"/>
              <a:gd name="T25" fmla="*/ 44 h 123"/>
              <a:gd name="T26" fmla="*/ 54 w 101"/>
              <a:gd name="T27" fmla="*/ 49 h 123"/>
              <a:gd name="T28" fmla="*/ 45 w 101"/>
              <a:gd name="T29" fmla="*/ 38 h 123"/>
              <a:gd name="T30" fmla="*/ 45 w 101"/>
              <a:gd name="T31" fmla="*/ 121 h 123"/>
              <a:gd name="T32" fmla="*/ 93 w 101"/>
              <a:gd name="T33" fmla="*/ 115 h 123"/>
              <a:gd name="T34" fmla="*/ 101 w 101"/>
              <a:gd name="T35" fmla="*/ 107 h 123"/>
              <a:gd name="T36" fmla="*/ 101 w 101"/>
              <a:gd name="T37" fmla="*/ 38 h 123"/>
              <a:gd name="T38" fmla="*/ 93 w 101"/>
              <a:gd name="T39" fmla="*/ 32 h 123"/>
              <a:gd name="T40" fmla="*/ 45 w 101"/>
              <a:gd name="T41" fmla="*/ 38 h 123"/>
              <a:gd name="T42" fmla="*/ 30 w 101"/>
              <a:gd name="T43" fmla="*/ 29 h 123"/>
              <a:gd name="T44" fmla="*/ 27 w 101"/>
              <a:gd name="T45" fmla="*/ 31 h 123"/>
              <a:gd name="T46" fmla="*/ 27 w 101"/>
              <a:gd name="T47" fmla="*/ 111 h 123"/>
              <a:gd name="T48" fmla="*/ 30 w 101"/>
              <a:gd name="T49" fmla="*/ 116 h 123"/>
              <a:gd name="T50" fmla="*/ 38 w 101"/>
              <a:gd name="T51" fmla="*/ 122 h 123"/>
              <a:gd name="T52" fmla="*/ 41 w 101"/>
              <a:gd name="T53" fmla="*/ 119 h 123"/>
              <a:gd name="T54" fmla="*/ 41 w 101"/>
              <a:gd name="T55" fmla="*/ 39 h 123"/>
              <a:gd name="T56" fmla="*/ 38 w 101"/>
              <a:gd name="T57" fmla="*/ 34 h 123"/>
              <a:gd name="T58" fmla="*/ 30 w 101"/>
              <a:gd name="T59" fmla="*/ 29 h 123"/>
              <a:gd name="T60" fmla="*/ 36 w 101"/>
              <a:gd name="T61" fmla="*/ 27 h 123"/>
              <a:gd name="T62" fmla="*/ 41 w 101"/>
              <a:gd name="T63" fmla="*/ 31 h 123"/>
              <a:gd name="T64" fmla="*/ 42 w 101"/>
              <a:gd name="T65" fmla="*/ 31 h 123"/>
              <a:gd name="T66" fmla="*/ 88 w 101"/>
              <a:gd name="T67" fmla="*/ 25 h 123"/>
              <a:gd name="T68" fmla="*/ 81 w 101"/>
              <a:gd name="T69" fmla="*/ 22 h 123"/>
              <a:gd name="T70" fmla="*/ 36 w 101"/>
              <a:gd name="T71" fmla="*/ 27 h 123"/>
              <a:gd name="T72" fmla="*/ 2 w 101"/>
              <a:gd name="T73" fmla="*/ 7 h 123"/>
              <a:gd name="T74" fmla="*/ 11 w 101"/>
              <a:gd name="T75" fmla="*/ 13 h 123"/>
              <a:gd name="T76" fmla="*/ 13 w 101"/>
              <a:gd name="T77" fmla="*/ 18 h 123"/>
              <a:gd name="T78" fmla="*/ 13 w 101"/>
              <a:gd name="T79" fmla="*/ 98 h 123"/>
              <a:gd name="T80" fmla="*/ 11 w 101"/>
              <a:gd name="T81" fmla="*/ 100 h 123"/>
              <a:gd name="T82" fmla="*/ 2 w 101"/>
              <a:gd name="T83" fmla="*/ 95 h 123"/>
              <a:gd name="T84" fmla="*/ 0 w 101"/>
              <a:gd name="T85" fmla="*/ 89 h 123"/>
              <a:gd name="T86" fmla="*/ 0 w 101"/>
              <a:gd name="T87" fmla="*/ 9 h 123"/>
              <a:gd name="T88" fmla="*/ 2 w 101"/>
              <a:gd name="T89" fmla="*/ 7 h 123"/>
              <a:gd name="T90" fmla="*/ 8 w 101"/>
              <a:gd name="T91" fmla="*/ 6 h 123"/>
              <a:gd name="T92" fmla="*/ 13 w 101"/>
              <a:gd name="T93" fmla="*/ 9 h 123"/>
              <a:gd name="T94" fmla="*/ 14 w 101"/>
              <a:gd name="T95" fmla="*/ 10 h 123"/>
              <a:gd name="T96" fmla="*/ 60 w 101"/>
              <a:gd name="T97" fmla="*/ 4 h 123"/>
              <a:gd name="T98" fmla="*/ 53 w 101"/>
              <a:gd name="T99" fmla="*/ 0 h 123"/>
              <a:gd name="T100" fmla="*/ 8 w 101"/>
              <a:gd name="T101"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 h="123">
                <a:moveTo>
                  <a:pt x="17" y="16"/>
                </a:moveTo>
                <a:cubicBezTo>
                  <a:pt x="66" y="10"/>
                  <a:pt x="66" y="10"/>
                  <a:pt x="66" y="10"/>
                </a:cubicBezTo>
                <a:cubicBezTo>
                  <a:pt x="70" y="10"/>
                  <a:pt x="73" y="12"/>
                  <a:pt x="73" y="16"/>
                </a:cubicBezTo>
                <a:cubicBezTo>
                  <a:pt x="73" y="18"/>
                  <a:pt x="73" y="18"/>
                  <a:pt x="73" y="18"/>
                </a:cubicBezTo>
                <a:cubicBezTo>
                  <a:pt x="28" y="24"/>
                  <a:pt x="28" y="24"/>
                  <a:pt x="28" y="24"/>
                </a:cubicBezTo>
                <a:cubicBezTo>
                  <a:pt x="24" y="25"/>
                  <a:pt x="23" y="27"/>
                  <a:pt x="23" y="31"/>
                </a:cubicBezTo>
                <a:cubicBezTo>
                  <a:pt x="23" y="99"/>
                  <a:pt x="23" y="99"/>
                  <a:pt x="23" y="99"/>
                </a:cubicBezTo>
                <a:cubicBezTo>
                  <a:pt x="17" y="99"/>
                  <a:pt x="17" y="99"/>
                  <a:pt x="17" y="99"/>
                </a:cubicBezTo>
                <a:cubicBezTo>
                  <a:pt x="17" y="16"/>
                  <a:pt x="17" y="16"/>
                  <a:pt x="17" y="16"/>
                </a:cubicBezTo>
                <a:close/>
                <a:moveTo>
                  <a:pt x="54" y="49"/>
                </a:moveTo>
                <a:cubicBezTo>
                  <a:pt x="54" y="66"/>
                  <a:pt x="54" y="66"/>
                  <a:pt x="54" y="66"/>
                </a:cubicBezTo>
                <a:cubicBezTo>
                  <a:pt x="92" y="61"/>
                  <a:pt x="92" y="61"/>
                  <a:pt x="92" y="61"/>
                </a:cubicBezTo>
                <a:cubicBezTo>
                  <a:pt x="92" y="44"/>
                  <a:pt x="92" y="44"/>
                  <a:pt x="92" y="44"/>
                </a:cubicBezTo>
                <a:cubicBezTo>
                  <a:pt x="54" y="49"/>
                  <a:pt x="54" y="49"/>
                  <a:pt x="54" y="49"/>
                </a:cubicBezTo>
                <a:close/>
                <a:moveTo>
                  <a:pt x="45" y="38"/>
                </a:moveTo>
                <a:cubicBezTo>
                  <a:pt x="45" y="121"/>
                  <a:pt x="45" y="121"/>
                  <a:pt x="45" y="121"/>
                </a:cubicBezTo>
                <a:cubicBezTo>
                  <a:pt x="93" y="115"/>
                  <a:pt x="93" y="115"/>
                  <a:pt x="93" y="115"/>
                </a:cubicBezTo>
                <a:cubicBezTo>
                  <a:pt x="97" y="114"/>
                  <a:pt x="101" y="111"/>
                  <a:pt x="101" y="107"/>
                </a:cubicBezTo>
                <a:cubicBezTo>
                  <a:pt x="101" y="38"/>
                  <a:pt x="101" y="38"/>
                  <a:pt x="101" y="38"/>
                </a:cubicBezTo>
                <a:cubicBezTo>
                  <a:pt x="101" y="34"/>
                  <a:pt x="97" y="31"/>
                  <a:pt x="93" y="32"/>
                </a:cubicBezTo>
                <a:cubicBezTo>
                  <a:pt x="45" y="38"/>
                  <a:pt x="45" y="38"/>
                  <a:pt x="45" y="38"/>
                </a:cubicBezTo>
                <a:close/>
                <a:moveTo>
                  <a:pt x="30" y="29"/>
                </a:moveTo>
                <a:cubicBezTo>
                  <a:pt x="28" y="28"/>
                  <a:pt x="27" y="29"/>
                  <a:pt x="27" y="31"/>
                </a:cubicBezTo>
                <a:cubicBezTo>
                  <a:pt x="27" y="111"/>
                  <a:pt x="27" y="111"/>
                  <a:pt x="27" y="111"/>
                </a:cubicBezTo>
                <a:cubicBezTo>
                  <a:pt x="27" y="113"/>
                  <a:pt x="28" y="115"/>
                  <a:pt x="30" y="116"/>
                </a:cubicBezTo>
                <a:cubicBezTo>
                  <a:pt x="38" y="122"/>
                  <a:pt x="38" y="122"/>
                  <a:pt x="38" y="122"/>
                </a:cubicBezTo>
                <a:cubicBezTo>
                  <a:pt x="40" y="123"/>
                  <a:pt x="41" y="122"/>
                  <a:pt x="41" y="119"/>
                </a:cubicBezTo>
                <a:cubicBezTo>
                  <a:pt x="41" y="39"/>
                  <a:pt x="41" y="39"/>
                  <a:pt x="41" y="39"/>
                </a:cubicBezTo>
                <a:cubicBezTo>
                  <a:pt x="41" y="37"/>
                  <a:pt x="40" y="35"/>
                  <a:pt x="38" y="34"/>
                </a:cubicBezTo>
                <a:cubicBezTo>
                  <a:pt x="30" y="29"/>
                  <a:pt x="30" y="29"/>
                  <a:pt x="30" y="29"/>
                </a:cubicBezTo>
                <a:close/>
                <a:moveTo>
                  <a:pt x="36" y="27"/>
                </a:moveTo>
                <a:cubicBezTo>
                  <a:pt x="41" y="31"/>
                  <a:pt x="41" y="31"/>
                  <a:pt x="41" y="31"/>
                </a:cubicBezTo>
                <a:cubicBezTo>
                  <a:pt x="41" y="31"/>
                  <a:pt x="42" y="31"/>
                  <a:pt x="42" y="31"/>
                </a:cubicBezTo>
                <a:cubicBezTo>
                  <a:pt x="88" y="25"/>
                  <a:pt x="88" y="25"/>
                  <a:pt x="88" y="25"/>
                </a:cubicBezTo>
                <a:cubicBezTo>
                  <a:pt x="87" y="23"/>
                  <a:pt x="84" y="21"/>
                  <a:pt x="81" y="22"/>
                </a:cubicBezTo>
                <a:cubicBezTo>
                  <a:pt x="36" y="27"/>
                  <a:pt x="36" y="27"/>
                  <a:pt x="36" y="27"/>
                </a:cubicBezTo>
                <a:close/>
                <a:moveTo>
                  <a:pt x="2" y="7"/>
                </a:moveTo>
                <a:cubicBezTo>
                  <a:pt x="11" y="13"/>
                  <a:pt x="11" y="13"/>
                  <a:pt x="11" y="13"/>
                </a:cubicBezTo>
                <a:cubicBezTo>
                  <a:pt x="12" y="14"/>
                  <a:pt x="13" y="16"/>
                  <a:pt x="13" y="18"/>
                </a:cubicBezTo>
                <a:cubicBezTo>
                  <a:pt x="13" y="98"/>
                  <a:pt x="13" y="98"/>
                  <a:pt x="13" y="98"/>
                </a:cubicBezTo>
                <a:cubicBezTo>
                  <a:pt x="13" y="100"/>
                  <a:pt x="12" y="101"/>
                  <a:pt x="11" y="100"/>
                </a:cubicBezTo>
                <a:cubicBezTo>
                  <a:pt x="2" y="95"/>
                  <a:pt x="2" y="95"/>
                  <a:pt x="2" y="95"/>
                </a:cubicBezTo>
                <a:cubicBezTo>
                  <a:pt x="1" y="94"/>
                  <a:pt x="0" y="92"/>
                  <a:pt x="0" y="89"/>
                </a:cubicBezTo>
                <a:cubicBezTo>
                  <a:pt x="0" y="9"/>
                  <a:pt x="0" y="9"/>
                  <a:pt x="0" y="9"/>
                </a:cubicBezTo>
                <a:cubicBezTo>
                  <a:pt x="0" y="7"/>
                  <a:pt x="1" y="6"/>
                  <a:pt x="2" y="7"/>
                </a:cubicBezTo>
                <a:close/>
                <a:moveTo>
                  <a:pt x="8" y="6"/>
                </a:moveTo>
                <a:cubicBezTo>
                  <a:pt x="13" y="9"/>
                  <a:pt x="13" y="9"/>
                  <a:pt x="13" y="9"/>
                </a:cubicBezTo>
                <a:cubicBezTo>
                  <a:pt x="14" y="9"/>
                  <a:pt x="14" y="9"/>
                  <a:pt x="14" y="10"/>
                </a:cubicBezTo>
                <a:cubicBezTo>
                  <a:pt x="60" y="4"/>
                  <a:pt x="60" y="4"/>
                  <a:pt x="60" y="4"/>
                </a:cubicBezTo>
                <a:cubicBezTo>
                  <a:pt x="59" y="1"/>
                  <a:pt x="56" y="0"/>
                  <a:pt x="53" y="0"/>
                </a:cubicBezTo>
                <a:lnTo>
                  <a:pt x="8" y="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1"/>
          <p:cNvSpPr>
            <a:spLocks noEditPoints="1"/>
          </p:cNvSpPr>
          <p:nvPr/>
        </p:nvSpPr>
        <p:spPr bwMode="auto">
          <a:xfrm>
            <a:off x="5569877" y="1915378"/>
            <a:ext cx="817822" cy="742950"/>
          </a:xfrm>
          <a:custGeom>
            <a:avLst/>
            <a:gdLst>
              <a:gd name="T0" fmla="*/ 218 w 284"/>
              <a:gd name="T1" fmla="*/ 0 h 258"/>
              <a:gd name="T2" fmla="*/ 230 w 284"/>
              <a:gd name="T3" fmla="*/ 13 h 258"/>
              <a:gd name="T4" fmla="*/ 209 w 284"/>
              <a:gd name="T5" fmla="*/ 76 h 258"/>
              <a:gd name="T6" fmla="*/ 49 w 284"/>
              <a:gd name="T7" fmla="*/ 22 h 258"/>
              <a:gd name="T8" fmla="*/ 61 w 284"/>
              <a:gd name="T9" fmla="*/ 32 h 258"/>
              <a:gd name="T10" fmla="*/ 80 w 284"/>
              <a:gd name="T11" fmla="*/ 49 h 258"/>
              <a:gd name="T12" fmla="*/ 49 w 284"/>
              <a:gd name="T13" fmla="*/ 61 h 258"/>
              <a:gd name="T14" fmla="*/ 61 w 284"/>
              <a:gd name="T15" fmla="*/ 68 h 258"/>
              <a:gd name="T16" fmla="*/ 80 w 284"/>
              <a:gd name="T17" fmla="*/ 85 h 258"/>
              <a:gd name="T18" fmla="*/ 49 w 284"/>
              <a:gd name="T19" fmla="*/ 98 h 258"/>
              <a:gd name="T20" fmla="*/ 61 w 284"/>
              <a:gd name="T21" fmla="*/ 107 h 258"/>
              <a:gd name="T22" fmla="*/ 80 w 284"/>
              <a:gd name="T23" fmla="*/ 122 h 258"/>
              <a:gd name="T24" fmla="*/ 49 w 284"/>
              <a:gd name="T25" fmla="*/ 136 h 258"/>
              <a:gd name="T26" fmla="*/ 61 w 284"/>
              <a:gd name="T27" fmla="*/ 144 h 258"/>
              <a:gd name="T28" fmla="*/ 80 w 284"/>
              <a:gd name="T29" fmla="*/ 158 h 258"/>
              <a:gd name="T30" fmla="*/ 49 w 284"/>
              <a:gd name="T31" fmla="*/ 173 h 258"/>
              <a:gd name="T32" fmla="*/ 61 w 284"/>
              <a:gd name="T33" fmla="*/ 182 h 258"/>
              <a:gd name="T34" fmla="*/ 80 w 284"/>
              <a:gd name="T35" fmla="*/ 197 h 258"/>
              <a:gd name="T36" fmla="*/ 49 w 284"/>
              <a:gd name="T37" fmla="*/ 212 h 258"/>
              <a:gd name="T38" fmla="*/ 49 w 284"/>
              <a:gd name="T39" fmla="*/ 236 h 258"/>
              <a:gd name="T40" fmla="*/ 209 w 284"/>
              <a:gd name="T41" fmla="*/ 187 h 258"/>
              <a:gd name="T42" fmla="*/ 230 w 284"/>
              <a:gd name="T43" fmla="*/ 248 h 258"/>
              <a:gd name="T44" fmla="*/ 218 w 284"/>
              <a:gd name="T45" fmla="*/ 258 h 258"/>
              <a:gd name="T46" fmla="*/ 27 w 284"/>
              <a:gd name="T47" fmla="*/ 258 h 258"/>
              <a:gd name="T48" fmla="*/ 27 w 284"/>
              <a:gd name="T49" fmla="*/ 229 h 258"/>
              <a:gd name="T50" fmla="*/ 0 w 284"/>
              <a:gd name="T51" fmla="*/ 209 h 258"/>
              <a:gd name="T52" fmla="*/ 27 w 284"/>
              <a:gd name="T53" fmla="*/ 190 h 258"/>
              <a:gd name="T54" fmla="*/ 0 w 284"/>
              <a:gd name="T55" fmla="*/ 170 h 258"/>
              <a:gd name="T56" fmla="*/ 27 w 284"/>
              <a:gd name="T57" fmla="*/ 153 h 258"/>
              <a:gd name="T58" fmla="*/ 0 w 284"/>
              <a:gd name="T59" fmla="*/ 134 h 258"/>
              <a:gd name="T60" fmla="*/ 27 w 284"/>
              <a:gd name="T61" fmla="*/ 117 h 258"/>
              <a:gd name="T62" fmla="*/ 0 w 284"/>
              <a:gd name="T63" fmla="*/ 95 h 258"/>
              <a:gd name="T64" fmla="*/ 27 w 284"/>
              <a:gd name="T65" fmla="*/ 81 h 258"/>
              <a:gd name="T66" fmla="*/ 0 w 284"/>
              <a:gd name="T67" fmla="*/ 59 h 258"/>
              <a:gd name="T68" fmla="*/ 27 w 284"/>
              <a:gd name="T69" fmla="*/ 13 h 258"/>
              <a:gd name="T70" fmla="*/ 39 w 284"/>
              <a:gd name="T71" fmla="*/ 0 h 258"/>
              <a:gd name="T72" fmla="*/ 131 w 284"/>
              <a:gd name="T73" fmla="*/ 207 h 258"/>
              <a:gd name="T74" fmla="*/ 165 w 284"/>
              <a:gd name="T75" fmla="*/ 204 h 258"/>
              <a:gd name="T76" fmla="*/ 134 w 284"/>
              <a:gd name="T77" fmla="*/ 170 h 258"/>
              <a:gd name="T78" fmla="*/ 131 w 284"/>
              <a:gd name="T79" fmla="*/ 207 h 258"/>
              <a:gd name="T80" fmla="*/ 252 w 284"/>
              <a:gd name="T81" fmla="*/ 56 h 258"/>
              <a:gd name="T82" fmla="*/ 180 w 284"/>
              <a:gd name="T83" fmla="*/ 190 h 258"/>
              <a:gd name="T84" fmla="*/ 252 w 284"/>
              <a:gd name="T85" fmla="*/ 5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4" h="258">
                <a:moveTo>
                  <a:pt x="39" y="0"/>
                </a:moveTo>
                <a:lnTo>
                  <a:pt x="218" y="0"/>
                </a:lnTo>
                <a:lnTo>
                  <a:pt x="230" y="0"/>
                </a:lnTo>
                <a:lnTo>
                  <a:pt x="230" y="13"/>
                </a:lnTo>
                <a:lnTo>
                  <a:pt x="230" y="54"/>
                </a:lnTo>
                <a:lnTo>
                  <a:pt x="209" y="76"/>
                </a:lnTo>
                <a:lnTo>
                  <a:pt x="209" y="22"/>
                </a:lnTo>
                <a:lnTo>
                  <a:pt x="49" y="22"/>
                </a:lnTo>
                <a:lnTo>
                  <a:pt x="49" y="37"/>
                </a:lnTo>
                <a:lnTo>
                  <a:pt x="61" y="32"/>
                </a:lnTo>
                <a:lnTo>
                  <a:pt x="71" y="30"/>
                </a:lnTo>
                <a:lnTo>
                  <a:pt x="80" y="49"/>
                </a:lnTo>
                <a:lnTo>
                  <a:pt x="71" y="54"/>
                </a:lnTo>
                <a:lnTo>
                  <a:pt x="49" y="61"/>
                </a:lnTo>
                <a:lnTo>
                  <a:pt x="49" y="73"/>
                </a:lnTo>
                <a:lnTo>
                  <a:pt x="61" y="68"/>
                </a:lnTo>
                <a:lnTo>
                  <a:pt x="71" y="66"/>
                </a:lnTo>
                <a:lnTo>
                  <a:pt x="80" y="85"/>
                </a:lnTo>
                <a:lnTo>
                  <a:pt x="71" y="90"/>
                </a:lnTo>
                <a:lnTo>
                  <a:pt x="49" y="98"/>
                </a:lnTo>
                <a:lnTo>
                  <a:pt x="49" y="112"/>
                </a:lnTo>
                <a:lnTo>
                  <a:pt x="61" y="107"/>
                </a:lnTo>
                <a:lnTo>
                  <a:pt x="71" y="102"/>
                </a:lnTo>
                <a:lnTo>
                  <a:pt x="80" y="122"/>
                </a:lnTo>
                <a:lnTo>
                  <a:pt x="71" y="127"/>
                </a:lnTo>
                <a:lnTo>
                  <a:pt x="49" y="136"/>
                </a:lnTo>
                <a:lnTo>
                  <a:pt x="49" y="148"/>
                </a:lnTo>
                <a:lnTo>
                  <a:pt x="61" y="144"/>
                </a:lnTo>
                <a:lnTo>
                  <a:pt x="71" y="139"/>
                </a:lnTo>
                <a:lnTo>
                  <a:pt x="80" y="158"/>
                </a:lnTo>
                <a:lnTo>
                  <a:pt x="71" y="163"/>
                </a:lnTo>
                <a:lnTo>
                  <a:pt x="49" y="173"/>
                </a:lnTo>
                <a:lnTo>
                  <a:pt x="49" y="187"/>
                </a:lnTo>
                <a:lnTo>
                  <a:pt x="61" y="182"/>
                </a:lnTo>
                <a:lnTo>
                  <a:pt x="71" y="178"/>
                </a:lnTo>
                <a:lnTo>
                  <a:pt x="80" y="197"/>
                </a:lnTo>
                <a:lnTo>
                  <a:pt x="71" y="202"/>
                </a:lnTo>
                <a:lnTo>
                  <a:pt x="49" y="212"/>
                </a:lnTo>
                <a:lnTo>
                  <a:pt x="49" y="229"/>
                </a:lnTo>
                <a:lnTo>
                  <a:pt x="49" y="236"/>
                </a:lnTo>
                <a:lnTo>
                  <a:pt x="209" y="236"/>
                </a:lnTo>
                <a:lnTo>
                  <a:pt x="209" y="187"/>
                </a:lnTo>
                <a:lnTo>
                  <a:pt x="230" y="165"/>
                </a:lnTo>
                <a:lnTo>
                  <a:pt x="230" y="248"/>
                </a:lnTo>
                <a:lnTo>
                  <a:pt x="230" y="258"/>
                </a:lnTo>
                <a:lnTo>
                  <a:pt x="218" y="258"/>
                </a:lnTo>
                <a:lnTo>
                  <a:pt x="39" y="258"/>
                </a:lnTo>
                <a:lnTo>
                  <a:pt x="27" y="258"/>
                </a:lnTo>
                <a:lnTo>
                  <a:pt x="27" y="248"/>
                </a:lnTo>
                <a:lnTo>
                  <a:pt x="27" y="229"/>
                </a:lnTo>
                <a:lnTo>
                  <a:pt x="5" y="229"/>
                </a:lnTo>
                <a:lnTo>
                  <a:pt x="0" y="209"/>
                </a:lnTo>
                <a:lnTo>
                  <a:pt x="27" y="197"/>
                </a:lnTo>
                <a:lnTo>
                  <a:pt x="27" y="190"/>
                </a:lnTo>
                <a:lnTo>
                  <a:pt x="5" y="190"/>
                </a:lnTo>
                <a:lnTo>
                  <a:pt x="0" y="170"/>
                </a:lnTo>
                <a:lnTo>
                  <a:pt x="27" y="158"/>
                </a:lnTo>
                <a:lnTo>
                  <a:pt x="27" y="153"/>
                </a:lnTo>
                <a:lnTo>
                  <a:pt x="5" y="153"/>
                </a:lnTo>
                <a:lnTo>
                  <a:pt x="0" y="134"/>
                </a:lnTo>
                <a:lnTo>
                  <a:pt x="27" y="122"/>
                </a:lnTo>
                <a:lnTo>
                  <a:pt x="27" y="117"/>
                </a:lnTo>
                <a:lnTo>
                  <a:pt x="5" y="117"/>
                </a:lnTo>
                <a:lnTo>
                  <a:pt x="0" y="95"/>
                </a:lnTo>
                <a:lnTo>
                  <a:pt x="27" y="83"/>
                </a:lnTo>
                <a:lnTo>
                  <a:pt x="27" y="81"/>
                </a:lnTo>
                <a:lnTo>
                  <a:pt x="5" y="81"/>
                </a:lnTo>
                <a:lnTo>
                  <a:pt x="0" y="59"/>
                </a:lnTo>
                <a:lnTo>
                  <a:pt x="27" y="47"/>
                </a:lnTo>
                <a:lnTo>
                  <a:pt x="27" y="13"/>
                </a:lnTo>
                <a:lnTo>
                  <a:pt x="27" y="0"/>
                </a:lnTo>
                <a:lnTo>
                  <a:pt x="39" y="0"/>
                </a:lnTo>
                <a:lnTo>
                  <a:pt x="39" y="0"/>
                </a:lnTo>
                <a:close/>
                <a:moveTo>
                  <a:pt x="131" y="207"/>
                </a:moveTo>
                <a:lnTo>
                  <a:pt x="148" y="204"/>
                </a:lnTo>
                <a:lnTo>
                  <a:pt x="165" y="204"/>
                </a:lnTo>
                <a:lnTo>
                  <a:pt x="150" y="187"/>
                </a:lnTo>
                <a:lnTo>
                  <a:pt x="134" y="170"/>
                </a:lnTo>
                <a:lnTo>
                  <a:pt x="131" y="187"/>
                </a:lnTo>
                <a:lnTo>
                  <a:pt x="131" y="207"/>
                </a:lnTo>
                <a:lnTo>
                  <a:pt x="131" y="207"/>
                </a:lnTo>
                <a:close/>
                <a:moveTo>
                  <a:pt x="252" y="56"/>
                </a:moveTo>
                <a:lnTo>
                  <a:pt x="148" y="158"/>
                </a:lnTo>
                <a:lnTo>
                  <a:pt x="180" y="190"/>
                </a:lnTo>
                <a:lnTo>
                  <a:pt x="284" y="90"/>
                </a:lnTo>
                <a:lnTo>
                  <a:pt x="252"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9"/>
          <p:cNvSpPr>
            <a:spLocks noEditPoints="1"/>
          </p:cNvSpPr>
          <p:nvPr/>
        </p:nvSpPr>
        <p:spPr bwMode="auto">
          <a:xfrm>
            <a:off x="6382523" y="4533942"/>
            <a:ext cx="1014564" cy="944480"/>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文本框 45"/>
          <p:cNvSpPr txBox="1"/>
          <p:nvPr/>
        </p:nvSpPr>
        <p:spPr>
          <a:xfrm>
            <a:off x="7090703" y="1510130"/>
            <a:ext cx="4872697" cy="1477328"/>
          </a:xfrm>
          <a:prstGeom prst="rect">
            <a:avLst/>
          </a:prstGeom>
          <a:noFill/>
        </p:spPr>
        <p:txBody>
          <a:bodyPr wrap="square" rtlCol="0">
            <a:spAutoFit/>
          </a:bodyPr>
          <a:lstStyle/>
          <a:p>
            <a:pPr>
              <a:lnSpc>
                <a:spcPct val="125000"/>
              </a:lnSpc>
            </a:pPr>
            <a:r>
              <a:rPr lang="zh-CN" altLang="en-US" b="1" dirty="0">
                <a:latin typeface="微软雅黑" panose="020B0503020204020204" pitchFamily="34" charset="-122"/>
                <a:ea typeface="微软雅黑" panose="020B0503020204020204" pitchFamily="34" charset="-122"/>
              </a:rPr>
              <a:t>阶段一：</a:t>
            </a:r>
            <a:r>
              <a:rPr lang="en-US" altLang="zh-CN" b="1" dirty="0">
                <a:latin typeface="微软雅黑" panose="020B0503020204020204" pitchFamily="34" charset="-122"/>
                <a:ea typeface="微软雅黑" panose="020B0503020204020204" pitchFamily="34" charset="-122"/>
              </a:rPr>
              <a:t>Linux</a:t>
            </a:r>
            <a:r>
              <a:rPr lang="zh-CN" altLang="en-US" b="1" dirty="0">
                <a:latin typeface="微软雅黑" panose="020B0503020204020204" pitchFamily="34" charset="-122"/>
                <a:ea typeface="微软雅黑" panose="020B0503020204020204" pitchFamily="34" charset="-122"/>
              </a:rPr>
              <a:t>运维入门阶段</a:t>
            </a:r>
          </a:p>
          <a:p>
            <a:pPr>
              <a:lnSpc>
                <a:spcPct val="125000"/>
              </a:lnSpc>
            </a:pP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运维基础实战入门、</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运维系统管理和技能进阶、</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运维企业级应用服务、</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企业级安全原理和防范技巧。</a:t>
            </a:r>
          </a:p>
        </p:txBody>
      </p:sp>
      <p:sp>
        <p:nvSpPr>
          <p:cNvPr id="47" name="文本框 46"/>
          <p:cNvSpPr txBox="1"/>
          <p:nvPr/>
        </p:nvSpPr>
        <p:spPr>
          <a:xfrm>
            <a:off x="382996" y="3065415"/>
            <a:ext cx="3687659" cy="2169825"/>
          </a:xfrm>
          <a:prstGeom prst="rect">
            <a:avLst/>
          </a:prstGeom>
          <a:noFill/>
        </p:spPr>
        <p:txBody>
          <a:bodyPr wrap="square" rtlCol="0">
            <a:spAutoFit/>
          </a:bodyPr>
          <a:lstStyle>
            <a:defPPr>
              <a:defRPr lang="zh-CN"/>
            </a:defPPr>
            <a:lvl1pPr>
              <a:lnSpc>
                <a:spcPct val="125000"/>
              </a:lnSpc>
              <a:defRPr>
                <a:latin typeface="微软雅黑" panose="020B0503020204020204" pitchFamily="34" charset="-122"/>
                <a:ea typeface="微软雅黑" panose="020B0503020204020204" pitchFamily="34" charset="-122"/>
              </a:defRPr>
            </a:lvl1pPr>
          </a:lstStyle>
          <a:p>
            <a:r>
              <a:rPr lang="zh-CN" altLang="en-US" b="1" dirty="0"/>
              <a:t>阶段二：</a:t>
            </a:r>
            <a:r>
              <a:rPr lang="en-US" altLang="zh-CN" b="1" dirty="0"/>
              <a:t>Shell</a:t>
            </a:r>
            <a:r>
              <a:rPr lang="zh-CN" altLang="en-US" b="1" dirty="0"/>
              <a:t>编程实战阶段</a:t>
            </a:r>
          </a:p>
          <a:p>
            <a:r>
              <a:rPr lang="en-US" altLang="zh-CN" dirty="0"/>
              <a:t>Shell</a:t>
            </a:r>
            <a:r>
              <a:rPr lang="zh-CN" altLang="en-US" dirty="0"/>
              <a:t>编程入门及实战进阶、</a:t>
            </a:r>
            <a:r>
              <a:rPr lang="en-US" altLang="zh-CN" dirty="0"/>
              <a:t>MySQL</a:t>
            </a:r>
            <a:r>
              <a:rPr lang="zh-CN" altLang="en-US" dirty="0"/>
              <a:t>应用原理及管理入门、企业级</a:t>
            </a:r>
            <a:r>
              <a:rPr lang="en-US" altLang="zh-CN" dirty="0"/>
              <a:t>Http</a:t>
            </a:r>
            <a:r>
              <a:rPr lang="zh-CN" altLang="en-US" dirty="0"/>
              <a:t>服务及缓存优化加速、企业级负载均衡解决方案、企业级高可用集群解决方案。</a:t>
            </a:r>
          </a:p>
        </p:txBody>
      </p:sp>
      <p:sp>
        <p:nvSpPr>
          <p:cNvPr id="48" name="文本框 47"/>
          <p:cNvSpPr txBox="1"/>
          <p:nvPr/>
        </p:nvSpPr>
        <p:spPr>
          <a:xfrm>
            <a:off x="8617707" y="4262957"/>
            <a:ext cx="3512344" cy="1823576"/>
          </a:xfrm>
          <a:prstGeom prst="rect">
            <a:avLst/>
          </a:prstGeom>
          <a:noFill/>
        </p:spPr>
        <p:txBody>
          <a:bodyPr wrap="square" rtlCol="0">
            <a:spAutoFit/>
          </a:bodyPr>
          <a:lstStyle>
            <a:defPPr>
              <a:defRPr lang="zh-CN"/>
            </a:defPPr>
            <a:lvl1pPr>
              <a:lnSpc>
                <a:spcPct val="125000"/>
              </a:lnSpc>
              <a:defRPr>
                <a:latin typeface="微软雅黑" panose="020B0503020204020204" pitchFamily="34" charset="-122"/>
                <a:ea typeface="微软雅黑" panose="020B0503020204020204" pitchFamily="34" charset="-122"/>
              </a:defRPr>
            </a:lvl1pPr>
          </a:lstStyle>
          <a:p>
            <a:r>
              <a:rPr lang="zh-CN" altLang="en-US" b="1" dirty="0"/>
              <a:t>阶段三：企业级运维实战阶段</a:t>
            </a:r>
          </a:p>
          <a:p>
            <a:r>
              <a:rPr lang="zh-CN" altLang="en-US" dirty="0"/>
              <a:t>企业级运维监控实战、</a:t>
            </a:r>
            <a:r>
              <a:rPr lang="en-US" altLang="zh-CN" dirty="0"/>
              <a:t>Linux</a:t>
            </a:r>
            <a:r>
              <a:rPr lang="zh-CN" altLang="en-US" dirty="0"/>
              <a:t>运维自动化、企业级运维实战案例、大型互联网</a:t>
            </a:r>
            <a:r>
              <a:rPr lang="en-US" altLang="zh-CN" dirty="0"/>
              <a:t>WEB</a:t>
            </a:r>
            <a:r>
              <a:rPr lang="zh-CN" altLang="en-US" dirty="0"/>
              <a:t>服务体系架构、大型互联网集群架构和实战方案。</a:t>
            </a:r>
          </a:p>
        </p:txBody>
      </p:sp>
    </p:spTree>
    <p:extLst>
      <p:ext uri="{BB962C8B-B14F-4D97-AF65-F5344CB8AC3E}">
        <p14:creationId xmlns:p14="http://schemas.microsoft.com/office/powerpoint/2010/main" val="3179094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8" presetClass="emph" presetSubtype="0" repeatCount="indefinite" fill="hold" grpId="0" nodeType="withEffect">
                                  <p:stCondLst>
                                    <p:cond delay="200"/>
                                  </p:stCondLst>
                                  <p:childTnLst>
                                    <p:animRot by="21600000">
                                      <p:cBhvr>
                                        <p:cTn id="25" dur="5000" fill="hold"/>
                                        <p:tgtEl>
                                          <p:spTgt spid="39"/>
                                        </p:tgtEl>
                                        <p:attrNameLst>
                                          <p:attrName>r</p:attrName>
                                        </p:attrNameLst>
                                      </p:cBhvr>
                                    </p:animRot>
                                  </p:childTnLst>
                                </p:cTn>
                              </p:par>
                              <p:par>
                                <p:cTn id="26" presetID="22" presetClass="entr" presetSubtype="4" fill="hold" nodeType="withEffect">
                                  <p:stCondLst>
                                    <p:cond delay="200"/>
                                  </p:stCondLst>
                                  <p:childTnLst>
                                    <p:set>
                                      <p:cBhvr>
                                        <p:cTn id="27" dur="1" fill="hold">
                                          <p:stCondLst>
                                            <p:cond delay="0"/>
                                          </p:stCondLst>
                                        </p:cTn>
                                        <p:tgtEl>
                                          <p:spTgt spid="42"/>
                                        </p:tgtEl>
                                        <p:attrNameLst>
                                          <p:attrName>style.visibility</p:attrName>
                                        </p:attrNameLst>
                                      </p:cBhvr>
                                      <p:to>
                                        <p:strVal val="visible"/>
                                      </p:to>
                                    </p:set>
                                    <p:animEffect transition="in" filter="wipe(down)">
                                      <p:cBhvr>
                                        <p:cTn id="28" dur="500"/>
                                        <p:tgtEl>
                                          <p:spTgt spid="42"/>
                                        </p:tgtEl>
                                      </p:cBhvr>
                                    </p:animEffect>
                                  </p:childTnLst>
                                </p:cTn>
                              </p:par>
                              <p:par>
                                <p:cTn id="29" presetID="22" presetClass="entr" presetSubtype="8" fill="hold" grpId="0" nodeType="withEffect">
                                  <p:stCondLst>
                                    <p:cond delay="60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par>
                                <p:cTn id="32" presetID="10" presetClass="entr" presetSubtype="0" fill="hold" grpId="1" nodeType="withEffect">
                                  <p:stCondLst>
                                    <p:cond delay="90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grpId="0" nodeType="withEffect">
                                  <p:stCondLst>
                                    <p:cond delay="90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8" presetClass="emph" presetSubtype="0" repeatCount="indefinite" fill="hold" grpId="0" nodeType="withEffect">
                                  <p:stCondLst>
                                    <p:cond delay="1100"/>
                                  </p:stCondLst>
                                  <p:childTnLst>
                                    <p:animRot by="21600000">
                                      <p:cBhvr>
                                        <p:cTn id="39" dur="5000" fill="hold"/>
                                        <p:tgtEl>
                                          <p:spTgt spid="38"/>
                                        </p:tgtEl>
                                        <p:attrNameLst>
                                          <p:attrName>r</p:attrName>
                                        </p:attrNameLst>
                                      </p:cBhvr>
                                    </p:animRot>
                                  </p:childTnLst>
                                </p:cTn>
                              </p:par>
                              <p:par>
                                <p:cTn id="40" presetID="22" presetClass="entr" presetSubtype="1" fill="hold" nodeType="withEffect">
                                  <p:stCondLst>
                                    <p:cond delay="1300"/>
                                  </p:stCondLst>
                                  <p:childTnLst>
                                    <p:set>
                                      <p:cBhvr>
                                        <p:cTn id="41" dur="1" fill="hold">
                                          <p:stCondLst>
                                            <p:cond delay="0"/>
                                          </p:stCondLst>
                                        </p:cTn>
                                        <p:tgtEl>
                                          <p:spTgt spid="41"/>
                                        </p:tgtEl>
                                        <p:attrNameLst>
                                          <p:attrName>style.visibility</p:attrName>
                                        </p:attrNameLst>
                                      </p:cBhvr>
                                      <p:to>
                                        <p:strVal val="visible"/>
                                      </p:to>
                                    </p:set>
                                    <p:animEffect transition="in" filter="wipe(up)">
                                      <p:cBhvr>
                                        <p:cTn id="42" dur="500"/>
                                        <p:tgtEl>
                                          <p:spTgt spid="41"/>
                                        </p:tgtEl>
                                      </p:cBhvr>
                                    </p:animEffect>
                                  </p:childTnLst>
                                </p:cTn>
                              </p:par>
                              <p:par>
                                <p:cTn id="43" presetID="22" presetClass="entr" presetSubtype="2" fill="hold" grpId="0" nodeType="withEffect">
                                  <p:stCondLst>
                                    <p:cond delay="1700"/>
                                  </p:stCondLst>
                                  <p:childTnLst>
                                    <p:set>
                                      <p:cBhvr>
                                        <p:cTn id="44" dur="1" fill="hold">
                                          <p:stCondLst>
                                            <p:cond delay="0"/>
                                          </p:stCondLst>
                                        </p:cTn>
                                        <p:tgtEl>
                                          <p:spTgt spid="47"/>
                                        </p:tgtEl>
                                        <p:attrNameLst>
                                          <p:attrName>style.visibility</p:attrName>
                                        </p:attrNameLst>
                                      </p:cBhvr>
                                      <p:to>
                                        <p:strVal val="visible"/>
                                      </p:to>
                                    </p:set>
                                    <p:animEffect transition="in" filter="wipe(right)">
                                      <p:cBhvr>
                                        <p:cTn id="45" dur="500"/>
                                        <p:tgtEl>
                                          <p:spTgt spid="47"/>
                                        </p:tgtEl>
                                      </p:cBhvr>
                                    </p:animEffect>
                                  </p:childTnLst>
                                </p:cTn>
                              </p:par>
                              <p:par>
                                <p:cTn id="46" presetID="10" presetClass="entr" presetSubtype="0" fill="hold" grpId="1" nodeType="withEffect">
                                  <p:stCondLst>
                                    <p:cond delay="200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grpId="0" nodeType="withEffect">
                                  <p:stCondLst>
                                    <p:cond delay="200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8" presetClass="emph" presetSubtype="0" repeatCount="indefinite" fill="hold" grpId="0" nodeType="withEffect">
                                  <p:stCondLst>
                                    <p:cond delay="2200"/>
                                  </p:stCondLst>
                                  <p:childTnLst>
                                    <p:animRot by="21600000">
                                      <p:cBhvr>
                                        <p:cTn id="53" dur="5000" fill="hold"/>
                                        <p:tgtEl>
                                          <p:spTgt spid="37"/>
                                        </p:tgtEl>
                                        <p:attrNameLst>
                                          <p:attrName>r</p:attrName>
                                        </p:attrNameLst>
                                      </p:cBhvr>
                                    </p:animRot>
                                  </p:childTnLst>
                                </p:cTn>
                              </p:par>
                              <p:par>
                                <p:cTn id="54" presetID="22" presetClass="entr" presetSubtype="1" fill="hold" nodeType="withEffect">
                                  <p:stCondLst>
                                    <p:cond delay="2400"/>
                                  </p:stCondLst>
                                  <p:childTnLst>
                                    <p:set>
                                      <p:cBhvr>
                                        <p:cTn id="55" dur="1" fill="hold">
                                          <p:stCondLst>
                                            <p:cond delay="0"/>
                                          </p:stCondLst>
                                        </p:cTn>
                                        <p:tgtEl>
                                          <p:spTgt spid="40"/>
                                        </p:tgtEl>
                                        <p:attrNameLst>
                                          <p:attrName>style.visibility</p:attrName>
                                        </p:attrNameLst>
                                      </p:cBhvr>
                                      <p:to>
                                        <p:strVal val="visible"/>
                                      </p:to>
                                    </p:set>
                                    <p:animEffect transition="in" filter="wipe(up)">
                                      <p:cBhvr>
                                        <p:cTn id="56" dur="500"/>
                                        <p:tgtEl>
                                          <p:spTgt spid="40"/>
                                        </p:tgtEl>
                                      </p:cBhvr>
                                    </p:animEffect>
                                  </p:childTnLst>
                                </p:cTn>
                              </p:par>
                              <p:par>
                                <p:cTn id="57" presetID="22" presetClass="entr" presetSubtype="8" fill="hold" grpId="0" nodeType="withEffect">
                                  <p:stCondLst>
                                    <p:cond delay="2800"/>
                                  </p:stCondLst>
                                  <p:childTnLst>
                                    <p:set>
                                      <p:cBhvr>
                                        <p:cTn id="58" dur="1" fill="hold">
                                          <p:stCondLst>
                                            <p:cond delay="0"/>
                                          </p:stCondLst>
                                        </p:cTn>
                                        <p:tgtEl>
                                          <p:spTgt spid="48"/>
                                        </p:tgtEl>
                                        <p:attrNameLst>
                                          <p:attrName>style.visibility</p:attrName>
                                        </p:attrNameLst>
                                      </p:cBhvr>
                                      <p:to>
                                        <p:strVal val="visible"/>
                                      </p:to>
                                    </p:set>
                                    <p:animEffect transition="in" filter="wipe(left)">
                                      <p:cBhvr>
                                        <p:cTn id="5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7" grpId="0" animBg="1"/>
      <p:bldP spid="37" grpId="1" animBg="1"/>
      <p:bldP spid="38" grpId="0" animBg="1"/>
      <p:bldP spid="38" grpId="1" animBg="1"/>
      <p:bldP spid="39" grpId="0" animBg="1"/>
      <p:bldP spid="39" grpId="1" animBg="1"/>
      <p:bldP spid="43" grpId="0" animBg="1"/>
      <p:bldP spid="44" grpId="0" animBg="1"/>
      <p:bldP spid="45" grpId="0" animBg="1"/>
      <p:bldP spid="46" grpId="0"/>
      <p:bldP spid="47"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824865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本页面用于写您的内容</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5" name="流程图: 可选过程 34"/>
          <p:cNvSpPr/>
          <p:nvPr/>
        </p:nvSpPr>
        <p:spPr>
          <a:xfrm>
            <a:off x="382996" y="818331"/>
            <a:ext cx="11239329" cy="5016758"/>
          </a:xfrm>
          <a:prstGeom prst="flowChartAlternateProcess">
            <a:avLst/>
          </a:prstGeom>
          <a:noFill/>
          <a:ln w="25400">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74A3868-6D13-48AD-A0E1-EF0FD09C3CF1}"/>
              </a:ext>
            </a:extLst>
          </p:cNvPr>
          <p:cNvSpPr txBox="1"/>
          <p:nvPr/>
        </p:nvSpPr>
        <p:spPr>
          <a:xfrm>
            <a:off x="695324" y="1156262"/>
            <a:ext cx="8164751" cy="372025"/>
          </a:xfrm>
          <a:prstGeom prst="rect">
            <a:avLst/>
          </a:prstGeom>
          <a:noFill/>
        </p:spPr>
        <p:txBody>
          <a:bodyPr wrap="square" rtlCol="0">
            <a:spAutoFit/>
          </a:bodyPr>
          <a:lstStyle/>
          <a:p>
            <a:pPr>
              <a:lnSpc>
                <a:spcPct val="125000"/>
              </a:lnSpc>
            </a:pPr>
            <a:r>
              <a:rPr lang="zh-CN" altLang="en-US" sz="1600" dirty="0">
                <a:latin typeface="微软雅黑" panose="020B0503020204020204" pitchFamily="34" charset="-122"/>
                <a:ea typeface="微软雅黑" panose="020B0503020204020204" pitchFamily="34" charset="-122"/>
              </a:rPr>
              <a:t>内容请填写至此</a:t>
            </a:r>
          </a:p>
        </p:txBody>
      </p:sp>
    </p:spTree>
    <p:extLst>
      <p:ext uri="{BB962C8B-B14F-4D97-AF65-F5344CB8AC3E}">
        <p14:creationId xmlns:p14="http://schemas.microsoft.com/office/powerpoint/2010/main" val="3463048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52872" y="383540"/>
            <a:ext cx="3962206" cy="923330"/>
          </a:xfrm>
          <a:prstGeom prst="rect">
            <a:avLst/>
          </a:prstGeom>
          <a:noFill/>
        </p:spPr>
        <p:txBody>
          <a:bodyPr wrap="square" rtlCol="0">
            <a:spAutoFit/>
          </a:bodyPr>
          <a:lstStyle/>
          <a:p>
            <a:pPr algn="ctr"/>
            <a:r>
              <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课程概述</a:t>
            </a:r>
          </a:p>
        </p:txBody>
      </p:sp>
      <p:sp>
        <p:nvSpPr>
          <p:cNvPr id="26" name="文本框 25"/>
          <p:cNvSpPr txBox="1"/>
          <p:nvPr/>
        </p:nvSpPr>
        <p:spPr>
          <a:xfrm>
            <a:off x="3510458" y="1472088"/>
            <a:ext cx="3680740" cy="1077218"/>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课程介绍及考核标准</a:t>
            </a:r>
            <a:endPar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2000" dirty="0">
                <a:solidFill>
                  <a:schemeClr val="tx1">
                    <a:lumMod val="95000"/>
                    <a:lumOff val="5000"/>
                  </a:schemeClr>
                </a:solidFill>
                <a:latin typeface="Times New Roman" panose="02020603050405020304" pitchFamily="18" charset="0"/>
                <a:cs typeface="Times New Roman" panose="02020603050405020304" pitchFamily="18" charset="0"/>
              </a:rPr>
              <a:t>Course introduction and assessment standards</a:t>
            </a:r>
            <a:endParaRPr lang="da-DK" altLang="zh-C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7" name="文本框 26"/>
          <p:cNvSpPr txBox="1"/>
          <p:nvPr/>
        </p:nvSpPr>
        <p:spPr>
          <a:xfrm>
            <a:off x="2495171" y="1318199"/>
            <a:ext cx="1015288" cy="923330"/>
          </a:xfrm>
          <a:prstGeom prst="rect">
            <a:avLst/>
          </a:prstGeom>
          <a:noFill/>
        </p:spPr>
        <p:txBody>
          <a:bodyPr wrap="square" rtlCol="0">
            <a:spAutoFit/>
          </a:bodyPr>
          <a:lstStyle/>
          <a:p>
            <a:pPr algn="ctr"/>
            <a:r>
              <a:rPr lang="en-US" altLang="zh-CN"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文本框 39"/>
          <p:cNvSpPr txBox="1"/>
          <p:nvPr/>
        </p:nvSpPr>
        <p:spPr>
          <a:xfrm>
            <a:off x="2729691" y="2846863"/>
            <a:ext cx="3669312" cy="769441"/>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开源精神和</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系统</a:t>
            </a:r>
            <a:endPar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2000" dirty="0">
                <a:solidFill>
                  <a:schemeClr val="tx1">
                    <a:lumMod val="95000"/>
                    <a:lumOff val="5000"/>
                  </a:schemeClr>
                </a:solidFill>
                <a:latin typeface="Times New Roman" panose="02020603050405020304" pitchFamily="18" charset="0"/>
                <a:cs typeface="Times New Roman" panose="02020603050405020304" pitchFamily="18" charset="0"/>
              </a:rPr>
              <a:t>Open source and Linux systems</a:t>
            </a:r>
            <a:endParaRPr lang="da-DK" altLang="zh-C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1" name="文本框 40"/>
          <p:cNvSpPr txBox="1"/>
          <p:nvPr/>
        </p:nvSpPr>
        <p:spPr>
          <a:xfrm>
            <a:off x="1714404" y="2692974"/>
            <a:ext cx="1015288" cy="923330"/>
          </a:xfrm>
          <a:prstGeom prst="rect">
            <a:avLst/>
          </a:prstGeom>
          <a:noFill/>
        </p:spPr>
        <p:txBody>
          <a:bodyPr wrap="square" rtlCol="0">
            <a:spAutoFit/>
          </a:bodyPr>
          <a:lstStyle/>
          <a:p>
            <a:pPr algn="ctr"/>
            <a:r>
              <a:rPr lang="en-US" altLang="zh-CN"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p:cNvSpPr txBox="1"/>
          <p:nvPr/>
        </p:nvSpPr>
        <p:spPr>
          <a:xfrm>
            <a:off x="1948925" y="4221638"/>
            <a:ext cx="3669312" cy="1077218"/>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IT</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行业及运维岗位前景</a:t>
            </a:r>
            <a:endPar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2000" dirty="0">
                <a:solidFill>
                  <a:schemeClr val="tx1">
                    <a:lumMod val="95000"/>
                    <a:lumOff val="5000"/>
                  </a:schemeClr>
                </a:solidFill>
                <a:latin typeface="Times New Roman" panose="02020603050405020304" pitchFamily="18" charset="0"/>
                <a:cs typeface="Times New Roman" panose="02020603050405020304" pitchFamily="18" charset="0"/>
              </a:rPr>
              <a:t>IT industry and operation and maintenance job prospects</a:t>
            </a:r>
            <a:endParaRPr lang="da-DK" altLang="zh-C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4" name="文本框 43"/>
          <p:cNvSpPr txBox="1"/>
          <p:nvPr/>
        </p:nvSpPr>
        <p:spPr>
          <a:xfrm>
            <a:off x="933638" y="4067749"/>
            <a:ext cx="1015288" cy="923330"/>
          </a:xfrm>
          <a:prstGeom prst="rect">
            <a:avLst/>
          </a:prstGeom>
          <a:noFill/>
        </p:spPr>
        <p:txBody>
          <a:bodyPr wrap="square" rtlCol="0">
            <a:spAutoFit/>
          </a:bodyPr>
          <a:lstStyle/>
          <a:p>
            <a:pPr algn="ctr"/>
            <a:r>
              <a:rPr lang="en-US" altLang="zh-CN"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03</a:t>
            </a:r>
            <a:endPar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文本框 45"/>
          <p:cNvSpPr txBox="1"/>
          <p:nvPr/>
        </p:nvSpPr>
        <p:spPr>
          <a:xfrm>
            <a:off x="1168160" y="5596414"/>
            <a:ext cx="4051541" cy="769441"/>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红帽系统及红帽认证</a:t>
            </a:r>
            <a:endPar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2000" dirty="0">
                <a:solidFill>
                  <a:schemeClr val="tx1">
                    <a:lumMod val="95000"/>
                    <a:lumOff val="5000"/>
                  </a:schemeClr>
                </a:solidFill>
                <a:latin typeface="Times New Roman" panose="02020603050405020304" pitchFamily="18" charset="0"/>
                <a:cs typeface="Times New Roman" panose="02020603050405020304" pitchFamily="18" charset="0"/>
              </a:rPr>
              <a:t>Red Hat system and certification</a:t>
            </a:r>
            <a:endParaRPr lang="da-DK" altLang="zh-C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7" name="文本框 46"/>
          <p:cNvSpPr txBox="1"/>
          <p:nvPr/>
        </p:nvSpPr>
        <p:spPr>
          <a:xfrm>
            <a:off x="152872" y="5442525"/>
            <a:ext cx="1015288" cy="923330"/>
          </a:xfrm>
          <a:prstGeom prst="rect">
            <a:avLst/>
          </a:prstGeom>
          <a:noFill/>
        </p:spPr>
        <p:txBody>
          <a:bodyPr wrap="square" rtlCol="0">
            <a:spAutoFit/>
          </a:bodyPr>
          <a:lstStyle/>
          <a:p>
            <a:pPr algn="ctr"/>
            <a:r>
              <a:rPr lang="en-US" altLang="zh-CN"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04</a:t>
            </a:r>
            <a:endPar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9CF8E4B2-1FC5-41EA-AAF6-43D2550E1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899" y="702"/>
            <a:ext cx="7343101" cy="6858000"/>
          </a:xfrm>
          <a:prstGeom prst="rect">
            <a:avLst/>
          </a:prstGeom>
        </p:spPr>
      </p:pic>
    </p:spTree>
    <p:extLst>
      <p:ext uri="{BB962C8B-B14F-4D97-AF65-F5344CB8AC3E}">
        <p14:creationId xmlns:p14="http://schemas.microsoft.com/office/powerpoint/2010/main" val="108580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40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par>
                                <p:cTn id="18" presetID="22" presetClass="entr" presetSubtype="8" fill="hold" grpId="0" nodeType="withEffect">
                                  <p:stCondLst>
                                    <p:cond delay="1000"/>
                                  </p:stCondLst>
                                  <p:childTnLst>
                                    <p:set>
                                      <p:cBhvr>
                                        <p:cTn id="19" dur="1" fill="hold">
                                          <p:stCondLst>
                                            <p:cond delay="0"/>
                                          </p:stCondLst>
                                        </p:cTn>
                                        <p:tgtEl>
                                          <p:spTgt spid="40"/>
                                        </p:tgtEl>
                                        <p:attrNameLst>
                                          <p:attrName>style.visibility</p:attrName>
                                        </p:attrNameLst>
                                      </p:cBhvr>
                                      <p:to>
                                        <p:strVal val="visible"/>
                                      </p:to>
                                    </p:set>
                                    <p:animEffect transition="in" filter="wipe(left)">
                                      <p:cBhvr>
                                        <p:cTn id="20" dur="500"/>
                                        <p:tgtEl>
                                          <p:spTgt spid="40"/>
                                        </p:tgtEl>
                                      </p:cBhvr>
                                    </p:animEffect>
                                  </p:childTnLst>
                                </p:cTn>
                              </p:par>
                              <p:par>
                                <p:cTn id="21" presetID="10" presetClass="entr" presetSubtype="0" fill="hold" grpId="0" nodeType="withEffect">
                                  <p:stCondLst>
                                    <p:cond delay="150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22" presetClass="entr" presetSubtype="8" fill="hold" grpId="0" nodeType="withEffect">
                                  <p:stCondLst>
                                    <p:cond delay="1500"/>
                                  </p:stCondLst>
                                  <p:childTnLst>
                                    <p:set>
                                      <p:cBhvr>
                                        <p:cTn id="25" dur="1" fill="hold">
                                          <p:stCondLst>
                                            <p:cond delay="0"/>
                                          </p:stCondLst>
                                        </p:cTn>
                                        <p:tgtEl>
                                          <p:spTgt spid="43"/>
                                        </p:tgtEl>
                                        <p:attrNameLst>
                                          <p:attrName>style.visibility</p:attrName>
                                        </p:attrNameLst>
                                      </p:cBhvr>
                                      <p:to>
                                        <p:strVal val="visible"/>
                                      </p:to>
                                    </p:set>
                                    <p:animEffect transition="in" filter="wipe(left)">
                                      <p:cBhvr>
                                        <p:cTn id="26" dur="500"/>
                                        <p:tgtEl>
                                          <p:spTgt spid="43"/>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par>
                                <p:cTn id="30" presetID="22" presetClass="entr" presetSubtype="8" fill="hold" grpId="0" nodeType="withEffect">
                                  <p:stCondLst>
                                    <p:cond delay="200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40" grpId="0"/>
      <p:bldP spid="41" grpId="0"/>
      <p:bldP spid="43" grpId="0"/>
      <p:bldP spid="44" grpId="0"/>
      <p:bldP spid="4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红帽系统及红帽认证</a:t>
            </a:r>
          </a:p>
        </p:txBody>
      </p:sp>
      <p:sp>
        <p:nvSpPr>
          <p:cNvPr id="9" name="文本框 8"/>
          <p:cNvSpPr txBox="1"/>
          <p:nvPr/>
        </p:nvSpPr>
        <p:spPr>
          <a:xfrm>
            <a:off x="3441543" y="5600295"/>
            <a:ext cx="5308914"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Red Hat system and Red Hat  certification</a:t>
            </a:r>
            <a:endParaRPr lang="da-DK" altLang="zh-CN" sz="2000"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FOUR</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直角三角形 10"/>
          <p:cNvSpPr>
            <a:spLocks noChangeAspect="1"/>
          </p:cNvSpPr>
          <p:nvPr/>
        </p:nvSpPr>
        <p:spPr>
          <a:xfrm rot="16200000">
            <a:off x="6181948"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919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807075"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RedHat</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公司及红帽认证</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5" name="流程图: 可选过程 34"/>
          <p:cNvSpPr/>
          <p:nvPr/>
        </p:nvSpPr>
        <p:spPr>
          <a:xfrm>
            <a:off x="476335" y="827885"/>
            <a:ext cx="5804189" cy="5765032"/>
          </a:xfrm>
          <a:prstGeom prst="flowChartAlternateProcess">
            <a:avLst/>
          </a:prstGeom>
          <a:noFill/>
          <a:ln w="25400">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74A3868-6D13-48AD-A0E1-EF0FD09C3CF1}"/>
              </a:ext>
            </a:extLst>
          </p:cNvPr>
          <p:cNvSpPr txBox="1"/>
          <p:nvPr/>
        </p:nvSpPr>
        <p:spPr>
          <a:xfrm>
            <a:off x="625360" y="1509798"/>
            <a:ext cx="5470640" cy="4401205"/>
          </a:xfrm>
          <a:prstGeom prst="rect">
            <a:avLst/>
          </a:prstGeom>
          <a:noFill/>
        </p:spPr>
        <p:txBody>
          <a:bodyPr wrap="square" rtlCol="0">
            <a:spAutoFit/>
          </a:bodyPr>
          <a:lstStyle/>
          <a:p>
            <a:pPr>
              <a:lnSpc>
                <a:spcPct val="125000"/>
              </a:lnSpc>
            </a:pPr>
            <a:r>
              <a:rPr lang="zh-CN" altLang="en-US" sz="1600" dirty="0">
                <a:latin typeface="微软雅黑" panose="020B0503020204020204" pitchFamily="34" charset="-122"/>
                <a:ea typeface="微软雅黑" panose="020B0503020204020204" pitchFamily="34" charset="-122"/>
              </a:rPr>
              <a:t>红帽公司成立于</a:t>
            </a:r>
            <a:r>
              <a:rPr lang="en-US" altLang="zh-CN" sz="1600" dirty="0">
                <a:latin typeface="微软雅黑" panose="020B0503020204020204" pitchFamily="34" charset="-122"/>
                <a:ea typeface="微软雅黑" panose="020B0503020204020204" pitchFamily="34" charset="-122"/>
              </a:rPr>
              <a:t>1993</a:t>
            </a:r>
            <a:r>
              <a:rPr lang="zh-CN" altLang="en-US" sz="1600" dirty="0">
                <a:latin typeface="微软雅黑" panose="020B0503020204020204" pitchFamily="34" charset="-122"/>
                <a:ea typeface="微软雅黑" panose="020B0503020204020204" pitchFamily="34" charset="-122"/>
              </a:rPr>
              <a:t>年，是全球首家收入超</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亿美元的开源公司，总部位于美国，分支机构遍布全球。红帽公司作为全球领先的开源和</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系统提供商，其产品已被业界广泛认可并使用，尤其是</a:t>
            </a:r>
            <a:r>
              <a:rPr lang="en-US" altLang="zh-CN" sz="1600" dirty="0">
                <a:latin typeface="微软雅黑" panose="020B0503020204020204" pitchFamily="34" charset="-122"/>
                <a:ea typeface="微软雅黑" panose="020B0503020204020204" pitchFamily="34" charset="-122"/>
              </a:rPr>
              <a:t>RHEL</a:t>
            </a:r>
            <a:r>
              <a:rPr lang="zh-CN" altLang="en-US" sz="1600" dirty="0">
                <a:latin typeface="微软雅黑" panose="020B0503020204020204" pitchFamily="34" charset="-122"/>
                <a:ea typeface="微软雅黑" panose="020B0503020204020204" pitchFamily="34" charset="-122"/>
              </a:rPr>
              <a:t>系统在业内拥有超高的</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系统市场占有率。红帽公司除了提供操作系统之外，还提供了虚拟化、中间件、应用程序、管理和面向服务架构的解决方案。</a:t>
            </a:r>
          </a:p>
          <a:p>
            <a:pPr>
              <a:lnSpc>
                <a:spcPct val="125000"/>
              </a:lnSpc>
            </a:pPr>
            <a:endParaRPr lang="zh-CN" altLang="en-US" sz="1600" dirty="0">
              <a:latin typeface="微软雅黑" panose="020B0503020204020204" pitchFamily="34" charset="-122"/>
              <a:ea typeface="微软雅黑" panose="020B0503020204020204" pitchFamily="34" charset="-122"/>
            </a:endParaRPr>
          </a:p>
          <a:p>
            <a:pPr>
              <a:lnSpc>
                <a:spcPct val="125000"/>
              </a:lnSpc>
            </a:pPr>
            <a:r>
              <a:rPr lang="zh-CN" altLang="en-US" sz="1600" dirty="0">
                <a:latin typeface="微软雅黑" panose="020B0503020204020204" pitchFamily="34" charset="-122"/>
                <a:ea typeface="微软雅黑" panose="020B0503020204020204" pitchFamily="34" charset="-122"/>
              </a:rPr>
              <a:t>红帽认证是由红帽公司推出的</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认证，该认证被认为是</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行业乃至整个</a:t>
            </a:r>
            <a:r>
              <a:rPr lang="en-US" altLang="zh-CN" sz="1600" dirty="0">
                <a:latin typeface="微软雅黑" panose="020B0503020204020204" pitchFamily="34" charset="-122"/>
                <a:ea typeface="微软雅黑" panose="020B0503020204020204" pitchFamily="34" charset="-122"/>
              </a:rPr>
              <a:t>IT</a:t>
            </a:r>
            <a:r>
              <a:rPr lang="zh-CN" altLang="en-US" sz="1600" dirty="0">
                <a:latin typeface="微软雅黑" panose="020B0503020204020204" pitchFamily="34" charset="-122"/>
                <a:ea typeface="微软雅黑" panose="020B0503020204020204" pitchFamily="34" charset="-122"/>
              </a:rPr>
              <a:t>领域价值最高的认证之一。红帽认证考试全部采用上机形式，在考察学生基础理论能力的同时还考察了实践动手操作以及排错能力。红帽公司针对红帽认证制定了完善的专业评估与认证标准，其认证主要包括红帽认证系统管理员（</a:t>
            </a:r>
            <a:r>
              <a:rPr lang="en-US" altLang="zh-CN" sz="1600" dirty="0">
                <a:latin typeface="微软雅黑" panose="020B0503020204020204" pitchFamily="34" charset="-122"/>
                <a:ea typeface="微软雅黑" panose="020B0503020204020204" pitchFamily="34" charset="-122"/>
              </a:rPr>
              <a:t>RHCSA</a:t>
            </a:r>
            <a:r>
              <a:rPr lang="zh-CN" altLang="en-US" sz="1600" dirty="0">
                <a:latin typeface="微软雅黑" panose="020B0503020204020204" pitchFamily="34" charset="-122"/>
                <a:ea typeface="微软雅黑" panose="020B0503020204020204" pitchFamily="34" charset="-122"/>
              </a:rPr>
              <a:t>）、红帽认证工程师（</a:t>
            </a:r>
            <a:r>
              <a:rPr lang="en-US" altLang="zh-CN" sz="1600" dirty="0">
                <a:latin typeface="微软雅黑" panose="020B0503020204020204" pitchFamily="34" charset="-122"/>
                <a:ea typeface="微软雅黑" panose="020B0503020204020204" pitchFamily="34" charset="-122"/>
              </a:rPr>
              <a:t>RHCE</a:t>
            </a:r>
            <a:r>
              <a:rPr lang="zh-CN" altLang="en-US" sz="1600" dirty="0">
                <a:latin typeface="微软雅黑" panose="020B0503020204020204" pitchFamily="34" charset="-122"/>
                <a:ea typeface="微软雅黑" panose="020B0503020204020204" pitchFamily="34" charset="-122"/>
              </a:rPr>
              <a:t>）与红帽认证架构师（</a:t>
            </a:r>
            <a:r>
              <a:rPr lang="en-US" altLang="zh-CN" sz="1600" dirty="0">
                <a:latin typeface="微软雅黑" panose="020B0503020204020204" pitchFamily="34" charset="-122"/>
                <a:ea typeface="微软雅黑" panose="020B0503020204020204" pitchFamily="34" charset="-122"/>
              </a:rPr>
              <a:t>RHCA</a:t>
            </a:r>
            <a:r>
              <a:rPr lang="zh-CN" altLang="en-US" sz="1600" dirty="0">
                <a:latin typeface="微软雅黑" panose="020B0503020204020204" pitchFamily="34" charset="-122"/>
                <a:ea typeface="微软雅黑" panose="020B0503020204020204" pitchFamily="34" charset="-122"/>
              </a:rPr>
              <a:t>）</a:t>
            </a:r>
          </a:p>
        </p:txBody>
      </p:sp>
      <p:pic>
        <p:nvPicPr>
          <p:cNvPr id="12" name="图片 11">
            <a:extLst>
              <a:ext uri="{FF2B5EF4-FFF2-40B4-BE49-F238E27FC236}">
                <a16:creationId xmlns:a16="http://schemas.microsoft.com/office/drawing/2014/main" id="{6C978098-983C-41DE-8FA2-C0494B91A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549" y="2218046"/>
            <a:ext cx="5463237" cy="2984708"/>
          </a:xfrm>
          <a:prstGeom prst="rect">
            <a:avLst/>
          </a:prstGeom>
        </p:spPr>
      </p:pic>
    </p:spTree>
    <p:extLst>
      <p:ext uri="{BB962C8B-B14F-4D97-AF65-F5344CB8AC3E}">
        <p14:creationId xmlns:p14="http://schemas.microsoft.com/office/powerpoint/2010/main" val="17925630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750"/>
                            </p:stCondLst>
                            <p:childTnLst>
                              <p:par>
                                <p:cTn id="19" presetID="42"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1000"/>
                                        <p:tgtEl>
                                          <p:spTgt spid="35"/>
                                        </p:tgtEl>
                                      </p:cBhvr>
                                    </p:animEffect>
                                    <p:anim calcmode="lin" valueType="num">
                                      <p:cBhvr>
                                        <p:cTn id="37" dur="1000" fill="hold"/>
                                        <p:tgtEl>
                                          <p:spTgt spid="35"/>
                                        </p:tgtEl>
                                        <p:attrNameLst>
                                          <p:attrName>ppt_x</p:attrName>
                                        </p:attrNameLst>
                                      </p:cBhvr>
                                      <p:tavLst>
                                        <p:tav tm="0">
                                          <p:val>
                                            <p:strVal val="#ppt_x"/>
                                          </p:val>
                                        </p:tav>
                                        <p:tav tm="100000">
                                          <p:val>
                                            <p:strVal val="#ppt_x"/>
                                          </p:val>
                                        </p:tav>
                                      </p:tavLst>
                                    </p:anim>
                                    <p:anim calcmode="lin" valueType="num">
                                      <p:cBhvr>
                                        <p:cTn id="3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301752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红帽证书一览</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1" y="1069202"/>
            <a:ext cx="12192000" cy="3536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476335" y="4634537"/>
            <a:ext cx="2505836" cy="400110"/>
          </a:xfrm>
          <a:prstGeom prst="rect">
            <a:avLst/>
          </a:prstGeom>
          <a:noFill/>
        </p:spPr>
        <p:txBody>
          <a:bodyPr wrap="square" rtlCol="0">
            <a:spAutoFit/>
          </a:bodyPr>
          <a:lstStyle/>
          <a:p>
            <a:pPr algn="ctr"/>
            <a:r>
              <a:rPr lang="en-US" altLang="zh-CN" sz="2000" b="1" dirty="0">
                <a:solidFill>
                  <a:srgbClr val="0070C0"/>
                </a:solidFill>
                <a:latin typeface="微软雅黑" panose="020B0503020204020204" pitchFamily="34" charset="-122"/>
                <a:ea typeface="微软雅黑" panose="020B0503020204020204" pitchFamily="34" charset="-122"/>
              </a:rPr>
              <a:t>RHCSA</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0" y="5062230"/>
            <a:ext cx="3971925" cy="1323439"/>
          </a:xfrm>
          <a:prstGeom prst="rect">
            <a:avLst/>
          </a:prstGeom>
          <a:noFill/>
        </p:spPr>
        <p:txBody>
          <a:bodyPr wrap="square" rtlCol="0">
            <a:spAutoFit/>
          </a:bodyPr>
          <a:lstStyle/>
          <a:p>
            <a:pPr>
              <a:lnSpc>
                <a:spcPct val="1250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红帽认证系统管理员属于</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系统的初级认证，比较适合</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爱好者。该认证要求考生对</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系统有一定的了解，并且能够熟练使用</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命令来完成日常工作。</a:t>
            </a:r>
          </a:p>
        </p:txBody>
      </p:sp>
      <p:sp>
        <p:nvSpPr>
          <p:cNvPr id="37" name="文本框 36"/>
          <p:cNvSpPr txBox="1"/>
          <p:nvPr/>
        </p:nvSpPr>
        <p:spPr>
          <a:xfrm>
            <a:off x="4682247" y="4640003"/>
            <a:ext cx="2505838" cy="400110"/>
          </a:xfrm>
          <a:prstGeom prst="rect">
            <a:avLst/>
          </a:prstGeom>
          <a:noFill/>
        </p:spPr>
        <p:txBody>
          <a:bodyPr wrap="square" rtlCol="0">
            <a:spAutoFit/>
          </a:bodyPr>
          <a:lstStyle/>
          <a:p>
            <a:pPr algn="ctr"/>
            <a:r>
              <a:rPr lang="en-US" altLang="zh-CN" sz="2000" b="1" dirty="0">
                <a:solidFill>
                  <a:srgbClr val="0070C0"/>
                </a:solidFill>
                <a:latin typeface="微软雅黑" panose="020B0503020204020204" pitchFamily="34" charset="-122"/>
                <a:ea typeface="微软雅黑" panose="020B0503020204020204" pitchFamily="34" charset="-122"/>
              </a:rPr>
              <a:t>RHCE</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239586" y="4980642"/>
            <a:ext cx="3780464" cy="1631216"/>
          </a:xfrm>
          <a:prstGeom prst="rect">
            <a:avLst/>
          </a:prstGeom>
          <a:noFill/>
        </p:spPr>
        <p:txBody>
          <a:bodyPr wrap="square" rtlCol="0">
            <a:spAutoFit/>
          </a:bodyPr>
          <a:lstStyle/>
          <a:p>
            <a:pPr algn="ctr">
              <a:lnSpc>
                <a:spcPct val="1250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红帽认证工程师属于</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系统的中级水平认证，难度相对</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RHCSA</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认证来讲更大，而且要求考生必须已获得</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RHCSA</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认证。该认证适合有基础的</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运维管理员，主要考察对常见服务的管理与配置能力。</a:t>
            </a:r>
          </a:p>
        </p:txBody>
      </p:sp>
      <p:sp>
        <p:nvSpPr>
          <p:cNvPr id="40" name="文本框 39"/>
          <p:cNvSpPr txBox="1"/>
          <p:nvPr/>
        </p:nvSpPr>
        <p:spPr>
          <a:xfrm>
            <a:off x="8990837" y="4662120"/>
            <a:ext cx="2505838" cy="400110"/>
          </a:xfrm>
          <a:prstGeom prst="rect">
            <a:avLst/>
          </a:prstGeom>
          <a:noFill/>
        </p:spPr>
        <p:txBody>
          <a:bodyPr wrap="square" rtlCol="0">
            <a:spAutoFit/>
          </a:bodyPr>
          <a:lstStyle/>
          <a:p>
            <a:pPr algn="ctr"/>
            <a:r>
              <a:rPr lang="en-US" altLang="zh-CN" sz="2000" b="1" dirty="0">
                <a:solidFill>
                  <a:srgbClr val="0070C0"/>
                </a:solidFill>
                <a:latin typeface="微软雅黑" panose="020B0503020204020204" pitchFamily="34" charset="-122"/>
                <a:ea typeface="微软雅黑" panose="020B0503020204020204" pitchFamily="34" charset="-122"/>
              </a:rPr>
              <a:t>RHCA</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8020051" y="4974909"/>
            <a:ext cx="4322380" cy="1323439"/>
          </a:xfrm>
          <a:prstGeom prst="rect">
            <a:avLst/>
          </a:prstGeom>
          <a:noFill/>
        </p:spPr>
        <p:txBody>
          <a:bodyPr wrap="square" rtlCol="0">
            <a:spAutoFit/>
          </a:bodyPr>
          <a:lstStyle/>
          <a:p>
            <a:pPr>
              <a:lnSpc>
                <a:spcPct val="1250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红帽认证架构师是公认的</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操作系统顶级认证，该认证考察的是考生对红帽卫星服务、红帽系统集群、红帽虚拟化、系统性能调优以及红帽云系统的安装搭建与维护能力。</a:t>
            </a:r>
          </a:p>
        </p:txBody>
      </p:sp>
      <p:pic>
        <p:nvPicPr>
          <p:cNvPr id="27" name="图片 26">
            <a:extLst>
              <a:ext uri="{FF2B5EF4-FFF2-40B4-BE49-F238E27FC236}">
                <a16:creationId xmlns:a16="http://schemas.microsoft.com/office/drawing/2014/main" id="{04829D65-B099-4AE0-8556-C53B58A4B3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478" y="1741505"/>
            <a:ext cx="3365367" cy="2520000"/>
          </a:xfrm>
          <a:prstGeom prst="rect">
            <a:avLst/>
          </a:prstGeom>
        </p:spPr>
      </p:pic>
      <p:pic>
        <p:nvPicPr>
          <p:cNvPr id="15" name="图片 14">
            <a:extLst>
              <a:ext uri="{FF2B5EF4-FFF2-40B4-BE49-F238E27FC236}">
                <a16:creationId xmlns:a16="http://schemas.microsoft.com/office/drawing/2014/main" id="{01B51F48-C091-4C47-9F0E-8F8924642C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7597" y="1741505"/>
            <a:ext cx="3358662" cy="2520000"/>
          </a:xfrm>
          <a:prstGeom prst="rect">
            <a:avLst/>
          </a:prstGeom>
        </p:spPr>
      </p:pic>
      <p:pic>
        <p:nvPicPr>
          <p:cNvPr id="17" name="图片 16">
            <a:extLst>
              <a:ext uri="{FF2B5EF4-FFF2-40B4-BE49-F238E27FC236}">
                <a16:creationId xmlns:a16="http://schemas.microsoft.com/office/drawing/2014/main" id="{6C555B0F-1912-4493-8C68-19347608FD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41011" y="1741505"/>
            <a:ext cx="3362442" cy="2520000"/>
          </a:xfrm>
          <a:prstGeom prst="rect">
            <a:avLst/>
          </a:prstGeom>
        </p:spPr>
      </p:pic>
    </p:spTree>
    <p:extLst>
      <p:ext uri="{BB962C8B-B14F-4D97-AF65-F5344CB8AC3E}">
        <p14:creationId xmlns:p14="http://schemas.microsoft.com/office/powerpoint/2010/main" val="19504202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0-#ppt_w/2"/>
                                          </p:val>
                                        </p:tav>
                                        <p:tav tm="100000">
                                          <p:val>
                                            <p:strVal val="#ppt_x"/>
                                          </p:val>
                                        </p:tav>
                                      </p:tavLst>
                                    </p:anim>
                                    <p:anim calcmode="lin" valueType="num">
                                      <p:cBhvr additive="base">
                                        <p:cTn id="20" dur="500" fill="hold"/>
                                        <p:tgtEl>
                                          <p:spTgt spid="28"/>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1" presetClass="entr" presetSubtype="1"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heel(1)">
                                      <p:cBhvr>
                                        <p:cTn id="24" dur="2000"/>
                                        <p:tgtEl>
                                          <p:spTgt spid="27"/>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heel(1)">
                                      <p:cBhvr>
                                        <p:cTn id="27" dur="2000"/>
                                        <p:tgtEl>
                                          <p:spTgt spid="30"/>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heel(1)">
                                      <p:cBhvr>
                                        <p:cTn id="30" dur="20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heel(1)">
                                      <p:cBhvr>
                                        <p:cTn id="35" dur="2000"/>
                                        <p:tgtEl>
                                          <p:spTgt spid="15"/>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heel(1)">
                                      <p:cBhvr>
                                        <p:cTn id="38" dur="2000"/>
                                        <p:tgtEl>
                                          <p:spTgt spid="37"/>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heel(1)">
                                      <p:cBhvr>
                                        <p:cTn id="41" dur="20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1)">
                                      <p:cBhvr>
                                        <p:cTn id="46" dur="2000"/>
                                        <p:tgtEl>
                                          <p:spTgt spid="17"/>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heel(1)">
                                      <p:cBhvr>
                                        <p:cTn id="49" dur="2000"/>
                                        <p:tgtEl>
                                          <p:spTgt spid="40"/>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heel(1)">
                                      <p:cBhvr>
                                        <p:cTn id="52"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animBg="1"/>
      <p:bldP spid="30" grpId="0"/>
      <p:bldP spid="35" grpId="0"/>
      <p:bldP spid="37" grpId="0"/>
      <p:bldP spid="38" grpId="0"/>
      <p:bldP spid="40" grpId="0"/>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824865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本页面用于写您的内容</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5" name="流程图: 可选过程 34"/>
          <p:cNvSpPr/>
          <p:nvPr/>
        </p:nvSpPr>
        <p:spPr>
          <a:xfrm>
            <a:off x="382996" y="818331"/>
            <a:ext cx="11239329" cy="5016758"/>
          </a:xfrm>
          <a:prstGeom prst="flowChartAlternateProcess">
            <a:avLst/>
          </a:prstGeom>
          <a:noFill/>
          <a:ln w="25400">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74A3868-6D13-48AD-A0E1-EF0FD09C3CF1}"/>
              </a:ext>
            </a:extLst>
          </p:cNvPr>
          <p:cNvSpPr txBox="1"/>
          <p:nvPr/>
        </p:nvSpPr>
        <p:spPr>
          <a:xfrm>
            <a:off x="695324" y="1156262"/>
            <a:ext cx="8164751" cy="372025"/>
          </a:xfrm>
          <a:prstGeom prst="rect">
            <a:avLst/>
          </a:prstGeom>
          <a:noFill/>
        </p:spPr>
        <p:txBody>
          <a:bodyPr wrap="square" rtlCol="0">
            <a:spAutoFit/>
          </a:bodyPr>
          <a:lstStyle/>
          <a:p>
            <a:pPr>
              <a:lnSpc>
                <a:spcPct val="125000"/>
              </a:lnSpc>
            </a:pPr>
            <a:r>
              <a:rPr lang="zh-CN" altLang="en-US" sz="1600" dirty="0">
                <a:latin typeface="微软雅黑" panose="020B0503020204020204" pitchFamily="34" charset="-122"/>
                <a:ea typeface="微软雅黑" panose="020B0503020204020204" pitchFamily="34" charset="-122"/>
              </a:rPr>
              <a:t>内容请填写至此</a:t>
            </a:r>
          </a:p>
        </p:txBody>
      </p:sp>
    </p:spTree>
    <p:extLst>
      <p:ext uri="{BB962C8B-B14F-4D97-AF65-F5344CB8AC3E}">
        <p14:creationId xmlns:p14="http://schemas.microsoft.com/office/powerpoint/2010/main" val="34329943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949880" y="2782669"/>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祝同学们学习顺利，爱上</a:t>
            </a:r>
            <a:r>
              <a:rPr lang="en-US" altLang="zh-CN" sz="3600" b="1" dirty="0">
                <a:latin typeface="微软雅黑" panose="020B0503020204020204" pitchFamily="34" charset="-122"/>
                <a:ea typeface="微软雅黑" panose="020B0503020204020204" pitchFamily="34" charset="-122"/>
              </a:rPr>
              <a:t>Linux</a:t>
            </a:r>
            <a:r>
              <a:rPr lang="zh-CN" altLang="en-US" sz="3600" b="1" dirty="0">
                <a:latin typeface="微软雅黑" panose="020B0503020204020204" pitchFamily="34" charset="-122"/>
                <a:ea typeface="微软雅黑" panose="020B0503020204020204" pitchFamily="34" charset="-122"/>
              </a:rPr>
              <a:t>系统。</a:t>
            </a:r>
          </a:p>
        </p:txBody>
      </p:sp>
    </p:spTree>
    <p:extLst>
      <p:ext uri="{BB962C8B-B14F-4D97-AF65-F5344CB8AC3E}">
        <p14:creationId xmlns:p14="http://schemas.microsoft.com/office/powerpoint/2010/main" val="7442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课程介绍及考核标准</a:t>
            </a:r>
          </a:p>
        </p:txBody>
      </p:sp>
      <p:sp>
        <p:nvSpPr>
          <p:cNvPr id="9" name="文本框 8"/>
          <p:cNvSpPr txBox="1"/>
          <p:nvPr/>
        </p:nvSpPr>
        <p:spPr>
          <a:xfrm>
            <a:off x="2419127"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Course introduction and assessment standards</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291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2311347"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系统介绍</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5" name="流程图: 可选过程 34"/>
          <p:cNvSpPr/>
          <p:nvPr/>
        </p:nvSpPr>
        <p:spPr>
          <a:xfrm>
            <a:off x="382997" y="818330"/>
            <a:ext cx="7097262" cy="5695749"/>
          </a:xfrm>
          <a:prstGeom prst="flowChartAlternateProcess">
            <a:avLst/>
          </a:prstGeom>
          <a:noFill/>
          <a:ln w="25400">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74A3868-6D13-48AD-A0E1-EF0FD09C3CF1}"/>
              </a:ext>
            </a:extLst>
          </p:cNvPr>
          <p:cNvSpPr txBox="1"/>
          <p:nvPr/>
        </p:nvSpPr>
        <p:spPr>
          <a:xfrm>
            <a:off x="569674" y="1311713"/>
            <a:ext cx="6668034" cy="4708981"/>
          </a:xfrm>
          <a:prstGeom prst="rect">
            <a:avLst/>
          </a:prstGeom>
          <a:noFill/>
        </p:spPr>
        <p:txBody>
          <a:bodyPr wrap="square" rtlCol="0">
            <a:spAutoFit/>
          </a:bodyPr>
          <a:lstStyle/>
          <a:p>
            <a:pPr>
              <a:lnSpc>
                <a:spcPct val="125000"/>
              </a:lnSpc>
            </a:pPr>
            <a:r>
              <a:rPr lang="en-US" altLang="zh-CN" sz="1500" dirty="0">
                <a:latin typeface="微软雅黑" panose="020B0503020204020204" pitchFamily="34" charset="-122"/>
                <a:ea typeface="微软雅黑" panose="020B0503020204020204" pitchFamily="34" charset="-122"/>
              </a:rPr>
              <a:t>Linux</a:t>
            </a:r>
            <a:r>
              <a:rPr lang="zh-CN" altLang="en-US" sz="1500" dirty="0">
                <a:latin typeface="微软雅黑" panose="020B0503020204020204" pitchFamily="34" charset="-122"/>
                <a:ea typeface="微软雅黑" panose="020B0503020204020204" pitchFamily="34" charset="-122"/>
              </a:rPr>
              <a:t>是一套免费使用且自由传播的类</a:t>
            </a:r>
            <a:r>
              <a:rPr lang="en-US" altLang="zh-CN" sz="1500" dirty="0">
                <a:latin typeface="微软雅黑" panose="020B0503020204020204" pitchFamily="34" charset="-122"/>
                <a:ea typeface="微软雅黑" panose="020B0503020204020204" pitchFamily="34" charset="-122"/>
              </a:rPr>
              <a:t>Unix</a:t>
            </a:r>
            <a:r>
              <a:rPr lang="zh-CN" altLang="en-US" sz="1500" dirty="0">
                <a:latin typeface="微软雅黑" panose="020B0503020204020204" pitchFamily="34" charset="-122"/>
                <a:ea typeface="微软雅黑" panose="020B0503020204020204" pitchFamily="34" charset="-122"/>
              </a:rPr>
              <a:t>操作系统，是一个多用户、多任务、支持多线程和多</a:t>
            </a:r>
            <a:r>
              <a:rPr lang="en-US" altLang="zh-CN" sz="1500" dirty="0">
                <a:latin typeface="微软雅黑" panose="020B0503020204020204" pitchFamily="34" charset="-122"/>
                <a:ea typeface="微软雅黑" panose="020B0503020204020204" pitchFamily="34" charset="-122"/>
              </a:rPr>
              <a:t>CPU</a:t>
            </a:r>
            <a:r>
              <a:rPr lang="zh-CN" altLang="en-US" sz="1500" dirty="0">
                <a:latin typeface="微软雅黑" panose="020B0503020204020204" pitchFamily="34" charset="-122"/>
                <a:ea typeface="微软雅黑" panose="020B0503020204020204" pitchFamily="34" charset="-122"/>
              </a:rPr>
              <a:t>的操作系统。同时</a:t>
            </a:r>
            <a:r>
              <a:rPr lang="en-US" altLang="zh-CN" sz="1500" dirty="0">
                <a:latin typeface="微软雅黑" panose="020B0503020204020204" pitchFamily="34" charset="-122"/>
                <a:ea typeface="微软雅黑" panose="020B0503020204020204" pitchFamily="34" charset="-122"/>
              </a:rPr>
              <a:t>Linux</a:t>
            </a:r>
            <a:r>
              <a:rPr lang="zh-CN" altLang="en-US" sz="1500" dirty="0">
                <a:latin typeface="微软雅黑" panose="020B0503020204020204" pitchFamily="34" charset="-122"/>
                <a:ea typeface="微软雅黑" panose="020B0503020204020204" pitchFamily="34" charset="-122"/>
              </a:rPr>
              <a:t>系统秉持以网络为核心的设计思想，是一个性能稳定的多用户网络操作系统。今天各种场合都有使用各种</a:t>
            </a:r>
            <a:r>
              <a:rPr lang="en-US" altLang="zh-CN" sz="1500" dirty="0">
                <a:latin typeface="微软雅黑" panose="020B0503020204020204" pitchFamily="34" charset="-122"/>
                <a:ea typeface="微软雅黑" panose="020B0503020204020204" pitchFamily="34" charset="-122"/>
              </a:rPr>
              <a:t>Linux</a:t>
            </a:r>
            <a:r>
              <a:rPr lang="zh-CN" altLang="en-US" sz="1500" dirty="0">
                <a:latin typeface="微软雅黑" panose="020B0503020204020204" pitchFamily="34" charset="-122"/>
                <a:ea typeface="微软雅黑" panose="020B0503020204020204" pitchFamily="34" charset="-122"/>
              </a:rPr>
              <a:t>发行版，从嵌入式设备到超级计算机，目前</a:t>
            </a:r>
            <a:r>
              <a:rPr lang="en-US" altLang="zh-CN" sz="1500" dirty="0">
                <a:latin typeface="微软雅黑" panose="020B0503020204020204" pitchFamily="34" charset="-122"/>
                <a:ea typeface="微软雅黑" panose="020B0503020204020204" pitchFamily="34" charset="-122"/>
              </a:rPr>
              <a:t>Linux</a:t>
            </a:r>
            <a:r>
              <a:rPr lang="zh-CN" altLang="en-US" sz="1500" dirty="0">
                <a:latin typeface="微软雅黑" panose="020B0503020204020204" pitchFamily="34" charset="-122"/>
                <a:ea typeface="微软雅黑" panose="020B0503020204020204" pitchFamily="34" charset="-122"/>
              </a:rPr>
              <a:t>不仅在家庭与企业中使用，并且在政府中也很受欢迎。</a:t>
            </a:r>
          </a:p>
          <a:p>
            <a:pPr>
              <a:lnSpc>
                <a:spcPct val="125000"/>
              </a:lnSpc>
            </a:pPr>
            <a:endParaRPr lang="en-US" altLang="zh-CN" sz="1500" dirty="0">
              <a:latin typeface="微软雅黑" panose="020B0503020204020204" pitchFamily="34" charset="-122"/>
              <a:ea typeface="微软雅黑" panose="020B0503020204020204" pitchFamily="34" charset="-122"/>
            </a:endParaRPr>
          </a:p>
          <a:p>
            <a:pPr marL="342900" indent="-342900">
              <a:lnSpc>
                <a:spcPct val="125000"/>
              </a:lnSpc>
              <a:buFont typeface="+mj-lt"/>
              <a:buAutoNum type="arabicPeriod"/>
            </a:pPr>
            <a:r>
              <a:rPr lang="zh-CN" altLang="en-US" sz="1500" dirty="0">
                <a:latin typeface="微软雅黑" panose="020B0503020204020204" pitchFamily="34" charset="-122"/>
                <a:ea typeface="微软雅黑" panose="020B0503020204020204" pitchFamily="34" charset="-122"/>
              </a:rPr>
              <a:t>巴西联邦政府由于支持</a:t>
            </a:r>
            <a:r>
              <a:rPr lang="en-US" altLang="zh-CN" sz="1500" dirty="0">
                <a:latin typeface="微软雅黑" panose="020B0503020204020204" pitchFamily="34" charset="-122"/>
                <a:ea typeface="微软雅黑" panose="020B0503020204020204" pitchFamily="34" charset="-122"/>
              </a:rPr>
              <a:t>Linux</a:t>
            </a:r>
            <a:r>
              <a:rPr lang="zh-CN" altLang="en-US" sz="1500" dirty="0">
                <a:latin typeface="微软雅黑" panose="020B0503020204020204" pitchFamily="34" charset="-122"/>
                <a:ea typeface="微软雅黑" panose="020B0503020204020204" pitchFamily="34" charset="-122"/>
              </a:rPr>
              <a:t>而世界闻名。</a:t>
            </a:r>
          </a:p>
          <a:p>
            <a:pPr marL="342900" indent="-342900">
              <a:lnSpc>
                <a:spcPct val="125000"/>
              </a:lnSpc>
              <a:buFont typeface="+mj-lt"/>
              <a:buAutoNum type="arabicPeriod"/>
            </a:pPr>
            <a:r>
              <a:rPr lang="zh-CN" altLang="en-US" sz="1500" dirty="0">
                <a:latin typeface="微软雅黑" panose="020B0503020204020204" pitchFamily="34" charset="-122"/>
                <a:ea typeface="微软雅黑" panose="020B0503020204020204" pitchFamily="34" charset="-122"/>
              </a:rPr>
              <a:t>俄罗斯军队自己制造的</a:t>
            </a:r>
            <a:r>
              <a:rPr lang="en-US" altLang="zh-CN" sz="1500" dirty="0">
                <a:latin typeface="微软雅黑" panose="020B0503020204020204" pitchFamily="34" charset="-122"/>
                <a:ea typeface="微软雅黑" panose="020B0503020204020204" pitchFamily="34" charset="-122"/>
              </a:rPr>
              <a:t>Linux</a:t>
            </a:r>
            <a:r>
              <a:rPr lang="zh-CN" altLang="en-US" sz="1500" dirty="0">
                <a:latin typeface="微软雅黑" panose="020B0503020204020204" pitchFamily="34" charset="-122"/>
                <a:ea typeface="微软雅黑" panose="020B0503020204020204" pitchFamily="34" charset="-122"/>
              </a:rPr>
              <a:t>发布版的，做为</a:t>
            </a:r>
            <a:r>
              <a:rPr lang="en-US" altLang="zh-CN" sz="1500" dirty="0">
                <a:latin typeface="微软雅黑" panose="020B0503020204020204" pitchFamily="34" charset="-122"/>
                <a:ea typeface="微软雅黑" panose="020B0503020204020204" pitchFamily="34" charset="-122"/>
              </a:rPr>
              <a:t>G.H.ost</a:t>
            </a:r>
            <a:r>
              <a:rPr lang="zh-CN" altLang="en-US" sz="1500" dirty="0">
                <a:latin typeface="微软雅黑" panose="020B0503020204020204" pitchFamily="34" charset="-122"/>
                <a:ea typeface="微软雅黑" panose="020B0503020204020204" pitchFamily="34" charset="-122"/>
              </a:rPr>
              <a:t>项目已经取得成果。</a:t>
            </a:r>
            <a:endParaRPr lang="en-US" altLang="zh-CN" sz="1500" dirty="0">
              <a:latin typeface="微软雅黑" panose="020B0503020204020204" pitchFamily="34" charset="-122"/>
              <a:ea typeface="微软雅黑" panose="020B0503020204020204" pitchFamily="34" charset="-122"/>
            </a:endParaRPr>
          </a:p>
          <a:p>
            <a:pPr marL="342900" indent="-342900">
              <a:lnSpc>
                <a:spcPct val="125000"/>
              </a:lnSpc>
              <a:buFont typeface="+mj-lt"/>
              <a:buAutoNum type="arabicPeriod"/>
            </a:pPr>
            <a:r>
              <a:rPr lang="zh-CN" altLang="en-US" sz="1500" dirty="0">
                <a:latin typeface="微软雅黑" panose="020B0503020204020204" pitchFamily="34" charset="-122"/>
                <a:ea typeface="微软雅黑" panose="020B0503020204020204" pitchFamily="34" charset="-122"/>
              </a:rPr>
              <a:t>印度的</a:t>
            </a:r>
            <a:r>
              <a:rPr lang="en-US" altLang="zh-CN" sz="1500" dirty="0">
                <a:latin typeface="微软雅黑" panose="020B0503020204020204" pitchFamily="34" charset="-122"/>
                <a:ea typeface="微软雅黑" panose="020B0503020204020204" pitchFamily="34" charset="-122"/>
              </a:rPr>
              <a:t>Kerala</a:t>
            </a:r>
            <a:r>
              <a:rPr lang="zh-CN" altLang="en-US" sz="1500" dirty="0">
                <a:latin typeface="微软雅黑" panose="020B0503020204020204" pitchFamily="34" charset="-122"/>
                <a:ea typeface="微软雅黑" panose="020B0503020204020204" pitchFamily="34" charset="-122"/>
              </a:rPr>
              <a:t>联邦计划在向全联邦的高中推广使用</a:t>
            </a:r>
            <a:r>
              <a:rPr lang="en-US" altLang="zh-CN" sz="1500" dirty="0">
                <a:latin typeface="微软雅黑" panose="020B0503020204020204" pitchFamily="34" charset="-122"/>
                <a:ea typeface="微软雅黑" panose="020B0503020204020204" pitchFamily="34" charset="-122"/>
              </a:rPr>
              <a:t>Linux</a:t>
            </a:r>
            <a:r>
              <a:rPr lang="zh-CN" altLang="en-US" sz="1500" dirty="0">
                <a:latin typeface="微软雅黑" panose="020B0503020204020204" pitchFamily="34" charset="-122"/>
                <a:ea typeface="微软雅黑" panose="020B0503020204020204" pitchFamily="34" charset="-122"/>
              </a:rPr>
              <a:t>。</a:t>
            </a:r>
          </a:p>
          <a:p>
            <a:pPr marL="342900" indent="-342900">
              <a:lnSpc>
                <a:spcPct val="125000"/>
              </a:lnSpc>
              <a:buFont typeface="+mj-lt"/>
              <a:buAutoNum type="arabicPeriod"/>
            </a:pPr>
            <a:r>
              <a:rPr lang="zh-CN" altLang="en-US" sz="1500" dirty="0">
                <a:latin typeface="微软雅黑" panose="020B0503020204020204" pitchFamily="34" charset="-122"/>
                <a:ea typeface="微软雅黑" panose="020B0503020204020204" pitchFamily="34" charset="-122"/>
              </a:rPr>
              <a:t>中华人民共和国为取得技术独立，在龙芯过程中排他性地使用</a:t>
            </a:r>
            <a:r>
              <a:rPr lang="en-US" altLang="zh-CN" sz="1500" dirty="0">
                <a:latin typeface="微软雅黑" panose="020B0503020204020204" pitchFamily="34" charset="-122"/>
                <a:ea typeface="微软雅黑" panose="020B0503020204020204" pitchFamily="34" charset="-122"/>
              </a:rPr>
              <a:t>Linux</a:t>
            </a:r>
            <a:r>
              <a:rPr lang="zh-CN" altLang="en-US" sz="1500" dirty="0">
                <a:latin typeface="微软雅黑" panose="020B0503020204020204" pitchFamily="34" charset="-122"/>
                <a:ea typeface="微软雅黑" panose="020B0503020204020204" pitchFamily="34" charset="-122"/>
              </a:rPr>
              <a:t>。</a:t>
            </a:r>
          </a:p>
          <a:p>
            <a:pPr marL="342900" indent="-342900">
              <a:lnSpc>
                <a:spcPct val="125000"/>
              </a:lnSpc>
              <a:buFont typeface="+mj-lt"/>
              <a:buAutoNum type="arabicPeriod"/>
            </a:pPr>
            <a:r>
              <a:rPr lang="zh-CN" altLang="en-US" sz="1500" dirty="0">
                <a:latin typeface="微软雅黑" panose="020B0503020204020204" pitchFamily="34" charset="-122"/>
                <a:ea typeface="微软雅黑" panose="020B0503020204020204" pitchFamily="34" charset="-122"/>
              </a:rPr>
              <a:t>在西班牙的一些地区开发了自己的</a:t>
            </a:r>
            <a:r>
              <a:rPr lang="en-US" altLang="zh-CN" sz="1500" dirty="0">
                <a:latin typeface="微软雅黑" panose="020B0503020204020204" pitchFamily="34" charset="-122"/>
                <a:ea typeface="微软雅黑" panose="020B0503020204020204" pitchFamily="34" charset="-122"/>
              </a:rPr>
              <a:t>Linux</a:t>
            </a:r>
            <a:r>
              <a:rPr lang="zh-CN" altLang="en-US" sz="1500" dirty="0">
                <a:latin typeface="微软雅黑" panose="020B0503020204020204" pitchFamily="34" charset="-122"/>
                <a:ea typeface="微软雅黑" panose="020B0503020204020204" pitchFamily="34" charset="-122"/>
              </a:rPr>
              <a:t>发布版，并且在政府与教育领域广泛使用，如</a:t>
            </a:r>
            <a:r>
              <a:rPr lang="en-US" altLang="zh-CN" sz="1500" dirty="0">
                <a:latin typeface="微软雅黑" panose="020B0503020204020204" pitchFamily="34" charset="-122"/>
                <a:ea typeface="微软雅黑" panose="020B0503020204020204" pitchFamily="34" charset="-122"/>
              </a:rPr>
              <a:t>Extremadura</a:t>
            </a:r>
            <a:r>
              <a:rPr lang="zh-CN" altLang="en-US" sz="1500" dirty="0">
                <a:latin typeface="微软雅黑" panose="020B0503020204020204" pitchFamily="34" charset="-122"/>
                <a:ea typeface="微软雅黑" panose="020B0503020204020204" pitchFamily="34" charset="-122"/>
              </a:rPr>
              <a:t>地区的</a:t>
            </a:r>
            <a:r>
              <a:rPr lang="en-US" altLang="zh-CN" sz="1500" dirty="0" err="1">
                <a:latin typeface="微软雅黑" panose="020B0503020204020204" pitchFamily="34" charset="-122"/>
                <a:ea typeface="微软雅黑" panose="020B0503020204020204" pitchFamily="34" charset="-122"/>
              </a:rPr>
              <a:t>gnuLinEx</a:t>
            </a:r>
            <a:r>
              <a:rPr lang="zh-CN" altLang="en-US" sz="1500" dirty="0">
                <a:latin typeface="微软雅黑" panose="020B0503020204020204" pitchFamily="34" charset="-122"/>
                <a:ea typeface="微软雅黑" panose="020B0503020204020204" pitchFamily="34" charset="-122"/>
              </a:rPr>
              <a:t>和</a:t>
            </a:r>
            <a:r>
              <a:rPr lang="en-US" altLang="zh-CN" sz="1500" dirty="0">
                <a:latin typeface="微软雅黑" panose="020B0503020204020204" pitchFamily="34" charset="-122"/>
                <a:ea typeface="微软雅黑" panose="020B0503020204020204" pitchFamily="34" charset="-122"/>
              </a:rPr>
              <a:t>Andalusia</a:t>
            </a:r>
            <a:r>
              <a:rPr lang="zh-CN" altLang="en-US" sz="1500" dirty="0">
                <a:latin typeface="微软雅黑" panose="020B0503020204020204" pitchFamily="34" charset="-122"/>
                <a:ea typeface="微软雅黑" panose="020B0503020204020204" pitchFamily="34" charset="-122"/>
              </a:rPr>
              <a:t>地区的</a:t>
            </a:r>
            <a:r>
              <a:rPr lang="en-US" altLang="zh-CN" sz="1500" dirty="0" err="1">
                <a:latin typeface="微软雅黑" panose="020B0503020204020204" pitchFamily="34" charset="-122"/>
                <a:ea typeface="微软雅黑" panose="020B0503020204020204" pitchFamily="34" charset="-122"/>
              </a:rPr>
              <a:t>Guadalinex</a:t>
            </a:r>
            <a:r>
              <a:rPr lang="zh-CN" altLang="en-US" sz="1500" dirty="0">
                <a:latin typeface="微软雅黑" panose="020B0503020204020204" pitchFamily="34" charset="-122"/>
                <a:ea typeface="微软雅黑" panose="020B0503020204020204" pitchFamily="34" charset="-122"/>
              </a:rPr>
              <a:t>。</a:t>
            </a:r>
          </a:p>
          <a:p>
            <a:pPr marL="342900" indent="-342900">
              <a:lnSpc>
                <a:spcPct val="125000"/>
              </a:lnSpc>
              <a:buFont typeface="+mj-lt"/>
              <a:buAutoNum type="arabicPeriod"/>
            </a:pPr>
            <a:r>
              <a:rPr lang="zh-CN" altLang="en-US" sz="1500" dirty="0">
                <a:latin typeface="微软雅黑" panose="020B0503020204020204" pitchFamily="34" charset="-122"/>
                <a:ea typeface="微软雅黑" panose="020B0503020204020204" pitchFamily="34" charset="-122"/>
              </a:rPr>
              <a:t>葡萄牙同样使用自己的</a:t>
            </a:r>
            <a:r>
              <a:rPr lang="en-US" altLang="zh-CN" sz="1500" dirty="0">
                <a:latin typeface="微软雅黑" panose="020B0503020204020204" pitchFamily="34" charset="-122"/>
                <a:ea typeface="微软雅黑" panose="020B0503020204020204" pitchFamily="34" charset="-122"/>
              </a:rPr>
              <a:t>Linux</a:t>
            </a:r>
            <a:r>
              <a:rPr lang="zh-CN" altLang="en-US" sz="1500" dirty="0">
                <a:latin typeface="微软雅黑" panose="020B0503020204020204" pitchFamily="34" charset="-122"/>
                <a:ea typeface="微软雅黑" panose="020B0503020204020204" pitchFamily="34" charset="-122"/>
              </a:rPr>
              <a:t>发布版</a:t>
            </a:r>
            <a:r>
              <a:rPr lang="en-US" altLang="zh-CN" sz="1500" dirty="0">
                <a:latin typeface="微软雅黑" panose="020B0503020204020204" pitchFamily="34" charset="-122"/>
                <a:ea typeface="微软雅黑" panose="020B0503020204020204" pitchFamily="34" charset="-122"/>
              </a:rPr>
              <a:t>Caixa </a:t>
            </a:r>
            <a:r>
              <a:rPr lang="en-US" altLang="zh-CN" sz="1500" dirty="0" err="1">
                <a:latin typeface="微软雅黑" panose="020B0503020204020204" pitchFamily="34" charset="-122"/>
                <a:ea typeface="微软雅黑" panose="020B0503020204020204" pitchFamily="34" charset="-122"/>
              </a:rPr>
              <a:t>Mágica</a:t>
            </a:r>
            <a:r>
              <a:rPr lang="zh-CN" altLang="en-US" sz="1500" dirty="0">
                <a:latin typeface="微软雅黑" panose="020B0503020204020204" pitchFamily="34" charset="-122"/>
                <a:ea typeface="微软雅黑" panose="020B0503020204020204" pitchFamily="34" charset="-122"/>
              </a:rPr>
              <a:t>，用于</a:t>
            </a:r>
            <a:r>
              <a:rPr lang="en-US" altLang="zh-CN" sz="1500" dirty="0" err="1">
                <a:latin typeface="微软雅黑" panose="020B0503020204020204" pitchFamily="34" charset="-122"/>
                <a:ea typeface="微软雅黑" panose="020B0503020204020204" pitchFamily="34" charset="-122"/>
              </a:rPr>
              <a:t>Magalh?es</a:t>
            </a:r>
            <a:r>
              <a:rPr lang="zh-CN" altLang="en-US" sz="1500" dirty="0">
                <a:latin typeface="微软雅黑" panose="020B0503020204020204" pitchFamily="34" charset="-122"/>
                <a:ea typeface="微软雅黑" panose="020B0503020204020204" pitchFamily="34" charset="-122"/>
              </a:rPr>
              <a:t>笔记本电脑和</a:t>
            </a:r>
            <a:r>
              <a:rPr lang="en-US" altLang="zh-CN" sz="1500" dirty="0">
                <a:latin typeface="微软雅黑" panose="020B0503020204020204" pitchFamily="34" charset="-122"/>
                <a:ea typeface="微软雅黑" panose="020B0503020204020204" pitchFamily="34" charset="-122"/>
              </a:rPr>
              <a:t>e-</a:t>
            </a:r>
            <a:r>
              <a:rPr lang="en-US" altLang="zh-CN" sz="1500" dirty="0" err="1">
                <a:latin typeface="微软雅黑" panose="020B0503020204020204" pitchFamily="34" charset="-122"/>
                <a:ea typeface="微软雅黑" panose="020B0503020204020204" pitchFamily="34" charset="-122"/>
              </a:rPr>
              <a:t>escola</a:t>
            </a:r>
            <a:r>
              <a:rPr lang="zh-CN" altLang="en-US" sz="1500" dirty="0">
                <a:latin typeface="微软雅黑" panose="020B0503020204020204" pitchFamily="34" charset="-122"/>
                <a:ea typeface="微软雅黑" panose="020B0503020204020204" pitchFamily="34" charset="-122"/>
              </a:rPr>
              <a:t>政府软件。</a:t>
            </a:r>
          </a:p>
          <a:p>
            <a:pPr marL="342900" indent="-342900">
              <a:lnSpc>
                <a:spcPct val="125000"/>
              </a:lnSpc>
              <a:buFont typeface="+mj-lt"/>
              <a:buAutoNum type="arabicPeriod"/>
            </a:pPr>
            <a:r>
              <a:rPr lang="zh-CN" altLang="en-US" sz="1500" dirty="0">
                <a:latin typeface="微软雅黑" panose="020B0503020204020204" pitchFamily="34" charset="-122"/>
                <a:ea typeface="微软雅黑" panose="020B0503020204020204" pitchFamily="34" charset="-122"/>
              </a:rPr>
              <a:t>法国和德国同样开始逐步采用</a:t>
            </a:r>
            <a:r>
              <a:rPr lang="en-US" altLang="zh-CN" sz="1500" dirty="0">
                <a:latin typeface="微软雅黑" panose="020B0503020204020204" pitchFamily="34" charset="-122"/>
                <a:ea typeface="微软雅黑" panose="020B0503020204020204" pitchFamily="34" charset="-122"/>
              </a:rPr>
              <a:t>Linux</a:t>
            </a:r>
            <a:r>
              <a:rPr lang="zh-CN" altLang="en-US" sz="1500" dirty="0">
                <a:latin typeface="微软雅黑" panose="020B0503020204020204" pitchFamily="34" charset="-122"/>
                <a:ea typeface="微软雅黑" panose="020B0503020204020204" pitchFamily="34" charset="-122"/>
              </a:rPr>
              <a:t>。</a:t>
            </a:r>
          </a:p>
        </p:txBody>
      </p:sp>
      <p:graphicFrame>
        <p:nvGraphicFramePr>
          <p:cNvPr id="6" name="表格 5">
            <a:extLst>
              <a:ext uri="{FF2B5EF4-FFF2-40B4-BE49-F238E27FC236}">
                <a16:creationId xmlns:a16="http://schemas.microsoft.com/office/drawing/2014/main" id="{6F5E2714-06B8-4286-869A-004FEC630CF4}"/>
              </a:ext>
            </a:extLst>
          </p:cNvPr>
          <p:cNvGraphicFramePr>
            <a:graphicFrameLocks noGrp="1"/>
          </p:cNvGraphicFramePr>
          <p:nvPr>
            <p:extLst>
              <p:ext uri="{D42A27DB-BD31-4B8C-83A1-F6EECF244321}">
                <p14:modId xmlns:p14="http://schemas.microsoft.com/office/powerpoint/2010/main" val="3417438498"/>
              </p:ext>
            </p:extLst>
          </p:nvPr>
        </p:nvGraphicFramePr>
        <p:xfrm>
          <a:off x="7573596" y="1194102"/>
          <a:ext cx="4448015" cy="4720331"/>
        </p:xfrm>
        <a:graphic>
          <a:graphicData uri="http://schemas.openxmlformats.org/drawingml/2006/table">
            <a:tbl>
              <a:tblPr/>
              <a:tblGrid>
                <a:gridCol w="452113">
                  <a:extLst>
                    <a:ext uri="{9D8B030D-6E8A-4147-A177-3AD203B41FA5}">
                      <a16:colId xmlns:a16="http://schemas.microsoft.com/office/drawing/2014/main" val="3442981976"/>
                    </a:ext>
                  </a:extLst>
                </a:gridCol>
                <a:gridCol w="1945037">
                  <a:extLst>
                    <a:ext uri="{9D8B030D-6E8A-4147-A177-3AD203B41FA5}">
                      <a16:colId xmlns:a16="http://schemas.microsoft.com/office/drawing/2014/main" val="798052149"/>
                    </a:ext>
                  </a:extLst>
                </a:gridCol>
                <a:gridCol w="2050865">
                  <a:extLst>
                    <a:ext uri="{9D8B030D-6E8A-4147-A177-3AD203B41FA5}">
                      <a16:colId xmlns:a16="http://schemas.microsoft.com/office/drawing/2014/main" val="1375707454"/>
                    </a:ext>
                  </a:extLst>
                </a:gridCol>
              </a:tblGrid>
              <a:tr h="137811">
                <a:tc>
                  <a:txBody>
                    <a:bodyPr/>
                    <a:lstStyle/>
                    <a:p>
                      <a:pPr algn="l" fontAlgn="t"/>
                      <a:r>
                        <a:rPr lang="zh-CN" altLang="en-US" sz="1050" dirty="0">
                          <a:solidFill>
                            <a:srgbClr val="FFFFFF"/>
                          </a:solidFill>
                          <a:effectLst/>
                        </a:rPr>
                        <a:t>比较</a:t>
                      </a:r>
                    </a:p>
                  </a:txBody>
                  <a:tcPr marL="11153" marR="11153" marT="11153" marB="1115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ctr" fontAlgn="t"/>
                      <a:r>
                        <a:rPr lang="en-US" sz="1050" dirty="0">
                          <a:solidFill>
                            <a:srgbClr val="FFFFFF"/>
                          </a:solidFill>
                          <a:effectLst/>
                        </a:rPr>
                        <a:t>Windows</a:t>
                      </a:r>
                    </a:p>
                  </a:txBody>
                  <a:tcPr marL="11153" marR="11153" marT="11153" marB="1115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ctr" fontAlgn="t"/>
                      <a:r>
                        <a:rPr lang="en-US" sz="1050" dirty="0">
                          <a:solidFill>
                            <a:srgbClr val="FFFFFF"/>
                          </a:solidFill>
                          <a:effectLst/>
                        </a:rPr>
                        <a:t>Linux</a:t>
                      </a:r>
                    </a:p>
                  </a:txBody>
                  <a:tcPr marL="11153" marR="11153" marT="11153" marB="1115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246767833"/>
                  </a:ext>
                </a:extLst>
              </a:tr>
              <a:tr h="739744">
                <a:tc>
                  <a:txBody>
                    <a:bodyPr/>
                    <a:lstStyle/>
                    <a:p>
                      <a:pPr fontAlgn="t"/>
                      <a:r>
                        <a:rPr lang="zh-CN" altLang="en-US" sz="1050" dirty="0">
                          <a:effectLst/>
                        </a:rPr>
                        <a:t>界面</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50" dirty="0">
                          <a:effectLst/>
                        </a:rPr>
                        <a:t>界面统一，外壳程序固定所有</a:t>
                      </a:r>
                      <a:r>
                        <a:rPr lang="en-US" altLang="zh-CN" sz="1050" dirty="0">
                          <a:effectLst/>
                        </a:rPr>
                        <a:t>Windows</a:t>
                      </a:r>
                      <a:r>
                        <a:rPr lang="zh-CN" altLang="en-US" sz="1050" dirty="0">
                          <a:effectLst/>
                        </a:rPr>
                        <a:t>程序菜单几乎一致，快捷键也几乎相同</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50">
                          <a:effectLst/>
                        </a:rPr>
                        <a:t>图形界面风格依发布版不同而不同，可能互不兼容。</a:t>
                      </a:r>
                      <a:r>
                        <a:rPr lang="en-US" altLang="zh-CN" sz="1050">
                          <a:effectLst/>
                        </a:rPr>
                        <a:t>GNU/Linux</a:t>
                      </a:r>
                      <a:r>
                        <a:rPr lang="zh-CN" altLang="en-US" sz="1050">
                          <a:effectLst/>
                        </a:rPr>
                        <a:t>的终端机是从</a:t>
                      </a:r>
                      <a:r>
                        <a:rPr lang="en-US" altLang="zh-CN" sz="1050">
                          <a:effectLst/>
                        </a:rPr>
                        <a:t>UNIX</a:t>
                      </a:r>
                      <a:r>
                        <a:rPr lang="zh-CN" altLang="en-US" sz="1050">
                          <a:effectLst/>
                        </a:rPr>
                        <a:t>传承下来，基本命令和操作方法也几乎一致。</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978551003"/>
                  </a:ext>
                </a:extLst>
              </a:tr>
              <a:tr h="2222399">
                <a:tc>
                  <a:txBody>
                    <a:bodyPr/>
                    <a:lstStyle/>
                    <a:p>
                      <a:pPr fontAlgn="t"/>
                      <a:r>
                        <a:rPr lang="zh-CN" altLang="en-US" sz="1050" dirty="0">
                          <a:effectLst/>
                        </a:rPr>
                        <a:t>驱动</a:t>
                      </a:r>
                      <a:endParaRPr lang="en-US" altLang="zh-CN" sz="1050" dirty="0">
                        <a:effectLst/>
                      </a:endParaRPr>
                    </a:p>
                    <a:p>
                      <a:pPr fontAlgn="t"/>
                      <a:r>
                        <a:rPr lang="zh-CN" altLang="en-US" sz="1050" dirty="0">
                          <a:effectLst/>
                        </a:rPr>
                        <a:t>程序</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050" dirty="0">
                          <a:effectLst/>
                        </a:rPr>
                        <a:t>驱动程序丰富，版本更新频繁。默认安装程序里面一般包含有该版本发布时流行的硬件驱动程序，之后所出的新硬件驱动依赖于硬件厂商提供。对于一些老硬件，如果没有了原配的驱动有时很难支持。另外，有时硬件厂商未提供所需版本的</a:t>
                      </a:r>
                      <a:r>
                        <a:rPr lang="en-US" altLang="zh-CN" sz="1050" dirty="0">
                          <a:effectLst/>
                        </a:rPr>
                        <a:t>Windows</a:t>
                      </a:r>
                      <a:r>
                        <a:rPr lang="zh-CN" altLang="en-US" sz="1050" dirty="0">
                          <a:effectLst/>
                        </a:rPr>
                        <a:t>下的驱动，也会比较头痛。</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050" dirty="0">
                          <a:effectLst/>
                        </a:rPr>
                        <a:t>由志愿者开发，由</a:t>
                      </a:r>
                      <a:r>
                        <a:rPr lang="en-US" altLang="zh-CN" sz="1050" dirty="0">
                          <a:effectLst/>
                        </a:rPr>
                        <a:t>Linux</a:t>
                      </a:r>
                      <a:r>
                        <a:rPr lang="zh-CN" altLang="en-US" sz="1050" dirty="0">
                          <a:effectLst/>
                        </a:rPr>
                        <a:t>核心开发小组发布，很多硬件厂商基于版权考虑并未提供驱动程序，尽管多数无需手动安装，但是涉及安装则相对复杂，使得新用户面对驱动程序问题（是否存在和安装方法）会一筹莫展。但是在开源开发模式下，许多老硬件尽管在</a:t>
                      </a:r>
                      <a:r>
                        <a:rPr lang="en-US" altLang="zh-CN" sz="1050" dirty="0">
                          <a:effectLst/>
                        </a:rPr>
                        <a:t>Windows</a:t>
                      </a:r>
                      <a:r>
                        <a:rPr lang="zh-CN" altLang="en-US" sz="1050" dirty="0">
                          <a:effectLst/>
                        </a:rPr>
                        <a:t>下很难支持的也容易找到驱动。</a:t>
                      </a:r>
                      <a:r>
                        <a:rPr lang="en-US" altLang="zh-CN" sz="1050" dirty="0">
                          <a:effectLst/>
                        </a:rPr>
                        <a:t>HP</a:t>
                      </a:r>
                      <a:r>
                        <a:rPr lang="zh-CN" altLang="en-US" sz="1050" dirty="0">
                          <a:effectLst/>
                        </a:rPr>
                        <a:t>、</a:t>
                      </a:r>
                      <a:r>
                        <a:rPr lang="en-US" altLang="zh-CN" sz="1050" dirty="0">
                          <a:effectLst/>
                        </a:rPr>
                        <a:t>Intel</a:t>
                      </a:r>
                      <a:r>
                        <a:rPr lang="zh-CN" altLang="en-US" sz="1050" dirty="0">
                          <a:effectLst/>
                        </a:rPr>
                        <a:t>、</a:t>
                      </a:r>
                      <a:r>
                        <a:rPr lang="en-US" altLang="zh-CN" sz="1050" dirty="0">
                          <a:effectLst/>
                        </a:rPr>
                        <a:t>AMD</a:t>
                      </a:r>
                      <a:r>
                        <a:rPr lang="zh-CN" altLang="en-US" sz="1050" dirty="0">
                          <a:effectLst/>
                        </a:rPr>
                        <a:t>等硬件厂商逐步不同程度支持开源驱动，问题正在得到缓解。</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289051382"/>
                  </a:ext>
                </a:extLst>
              </a:tr>
              <a:tr h="511642">
                <a:tc>
                  <a:txBody>
                    <a:bodyPr/>
                    <a:lstStyle/>
                    <a:p>
                      <a:pPr fontAlgn="t"/>
                      <a:r>
                        <a:rPr lang="zh-CN" altLang="en-US" sz="1050">
                          <a:effectLst/>
                        </a:rPr>
                        <a:t>使用</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50">
                          <a:effectLst/>
                        </a:rPr>
                        <a:t>使用比较简单，容易入门。图形化界面对没有计算机背景知识的用户使用十分有利。</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50">
                          <a:effectLst/>
                        </a:rPr>
                        <a:t>图形界面使用简单，容易入门。文字界面，需要学习才能掌握。</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946991965"/>
                  </a:ext>
                </a:extLst>
              </a:tr>
              <a:tr h="511642">
                <a:tc>
                  <a:txBody>
                    <a:bodyPr/>
                    <a:lstStyle/>
                    <a:p>
                      <a:pPr fontAlgn="t"/>
                      <a:r>
                        <a:rPr lang="zh-CN" altLang="en-US" sz="1050">
                          <a:effectLst/>
                        </a:rPr>
                        <a:t>学习</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050">
                          <a:effectLst/>
                        </a:rPr>
                        <a:t>系统构造复杂、变化频繁，且知识、技能淘汰快，深入学习困难。</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050">
                          <a:effectLst/>
                        </a:rPr>
                        <a:t>系统构造简单、稳定，且知识、技能传承性好，深入学习相对容易。</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507530896"/>
                  </a:ext>
                </a:extLst>
              </a:tr>
              <a:tr h="511642">
                <a:tc>
                  <a:txBody>
                    <a:bodyPr/>
                    <a:lstStyle/>
                    <a:p>
                      <a:pPr fontAlgn="t"/>
                      <a:r>
                        <a:rPr lang="zh-CN" altLang="en-US" sz="1050" dirty="0">
                          <a:effectLst/>
                        </a:rPr>
                        <a:t>软件</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50" dirty="0">
                          <a:effectLst/>
                        </a:rPr>
                        <a:t>每一种特定功能可能都需要商业软件的支持，需要购买相应的授权。</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050" dirty="0">
                          <a:effectLst/>
                        </a:rPr>
                        <a:t>大部分软件都可以自由获取，同样功能的软件选择较少。</a:t>
                      </a:r>
                    </a:p>
                  </a:txBody>
                  <a:tcPr marL="18589" marR="18589" marT="26025" marB="2602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59774688"/>
                  </a:ext>
                </a:extLst>
              </a:tr>
            </a:tbl>
          </a:graphicData>
        </a:graphic>
      </p:graphicFrame>
    </p:spTree>
    <p:extLst>
      <p:ext uri="{BB962C8B-B14F-4D97-AF65-F5344CB8AC3E}">
        <p14:creationId xmlns:p14="http://schemas.microsoft.com/office/powerpoint/2010/main" val="7018774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系统能做什么事情？</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57" name="任意多边形 56"/>
          <p:cNvSpPr/>
          <p:nvPr/>
        </p:nvSpPr>
        <p:spPr>
          <a:xfrm>
            <a:off x="3352172" y="1085034"/>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1">
              <a:alpha val="91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4240" tIns="434931" rIns="394240" bIns="434931" numCol="1" spcCol="1270" anchor="ctr" anchorCtr="0">
            <a:noAutofit/>
          </a:bodyPr>
          <a:lstStyle/>
          <a:p>
            <a:pPr algn="ctr" defTabSz="1422400">
              <a:lnSpc>
                <a:spcPct val="90000"/>
              </a:lnSpc>
              <a:spcBef>
                <a:spcPct val="0"/>
              </a:spcBef>
              <a:spcAft>
                <a:spcPct val="35000"/>
              </a:spcAft>
            </a:pPr>
            <a:r>
              <a:rPr lang="zh-CN" altLang="en-US" sz="2400" dirty="0"/>
              <a:t>大数据</a:t>
            </a:r>
            <a:endParaRPr lang="zh-CN" altLang="en-US" sz="3200" dirty="0"/>
          </a:p>
        </p:txBody>
      </p:sp>
      <p:sp>
        <p:nvSpPr>
          <p:cNvPr id="58" name="任意多边形 57"/>
          <p:cNvSpPr/>
          <p:nvPr/>
        </p:nvSpPr>
        <p:spPr>
          <a:xfrm>
            <a:off x="1585616" y="1085034"/>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1">
              <a:alpha val="91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4240" tIns="434931" rIns="394240" bIns="434931" numCol="1" spcCol="1270" anchor="ctr" anchorCtr="0">
            <a:noAutofit/>
          </a:bodyPr>
          <a:lstStyle/>
          <a:p>
            <a:pPr algn="ctr" defTabSz="1422400">
              <a:lnSpc>
                <a:spcPct val="90000"/>
              </a:lnSpc>
              <a:spcBef>
                <a:spcPct val="0"/>
              </a:spcBef>
              <a:spcAft>
                <a:spcPct val="35000"/>
              </a:spcAft>
            </a:pPr>
            <a:r>
              <a:rPr lang="zh-CN" altLang="en-US" sz="2400" dirty="0"/>
              <a:t>互联网</a:t>
            </a:r>
            <a:endParaRPr lang="zh-CN" altLang="en-US" sz="3200" dirty="0"/>
          </a:p>
        </p:txBody>
      </p:sp>
      <p:sp>
        <p:nvSpPr>
          <p:cNvPr id="59" name="任意多边形 58"/>
          <p:cNvSpPr/>
          <p:nvPr/>
        </p:nvSpPr>
        <p:spPr>
          <a:xfrm>
            <a:off x="2468504" y="2675658"/>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1">
              <a:alpha val="91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4240" tIns="434931" rIns="394240" bIns="434931" numCol="1" spcCol="1270" anchor="ctr" anchorCtr="0">
            <a:noAutofit/>
          </a:bodyPr>
          <a:lstStyle/>
          <a:p>
            <a:pPr algn="ctr" defTabSz="1422400">
              <a:lnSpc>
                <a:spcPct val="90000"/>
              </a:lnSpc>
              <a:spcBef>
                <a:spcPct val="0"/>
              </a:spcBef>
              <a:spcAft>
                <a:spcPct val="35000"/>
              </a:spcAft>
            </a:pPr>
            <a:r>
              <a:rPr lang="zh-CN" altLang="en-US" sz="2400" dirty="0"/>
              <a:t>物联网</a:t>
            </a:r>
            <a:endParaRPr lang="zh-CN" altLang="en-US" sz="3200" dirty="0"/>
          </a:p>
        </p:txBody>
      </p:sp>
      <p:sp>
        <p:nvSpPr>
          <p:cNvPr id="60" name="任意多边形 59"/>
          <p:cNvSpPr/>
          <p:nvPr/>
        </p:nvSpPr>
        <p:spPr>
          <a:xfrm>
            <a:off x="695325" y="2675658"/>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1">
              <a:alpha val="91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4240" tIns="434931" rIns="394240" bIns="434931" numCol="1" spcCol="1270" anchor="ctr" anchorCtr="0">
            <a:noAutofit/>
          </a:bodyPr>
          <a:lstStyle/>
          <a:p>
            <a:pPr algn="ctr" defTabSz="1422400">
              <a:lnSpc>
                <a:spcPct val="90000"/>
              </a:lnSpc>
              <a:spcBef>
                <a:spcPct val="0"/>
              </a:spcBef>
              <a:spcAft>
                <a:spcPct val="35000"/>
              </a:spcAft>
            </a:pPr>
            <a:r>
              <a:rPr lang="zh-CN" altLang="en-US" sz="2400" dirty="0"/>
              <a:t>云计算</a:t>
            </a:r>
          </a:p>
        </p:txBody>
      </p:sp>
      <p:sp>
        <p:nvSpPr>
          <p:cNvPr id="61" name="任意多边形 60"/>
          <p:cNvSpPr/>
          <p:nvPr/>
        </p:nvSpPr>
        <p:spPr>
          <a:xfrm>
            <a:off x="3354957" y="4266281"/>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1">
              <a:alpha val="91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4240" tIns="434931" rIns="394240" bIns="434931" numCol="1" spcCol="1270" anchor="ctr" anchorCtr="0">
            <a:noAutofit/>
          </a:bodyPr>
          <a:lstStyle/>
          <a:p>
            <a:pPr algn="ctr" defTabSz="1422400">
              <a:lnSpc>
                <a:spcPct val="90000"/>
              </a:lnSpc>
              <a:spcBef>
                <a:spcPct val="0"/>
              </a:spcBef>
              <a:spcAft>
                <a:spcPct val="35000"/>
              </a:spcAft>
            </a:pPr>
            <a:r>
              <a:rPr lang="zh-CN" altLang="en-US" sz="2400" dirty="0"/>
              <a:t>人工</a:t>
            </a:r>
            <a:endParaRPr lang="en-US" altLang="zh-CN" sz="2400" dirty="0"/>
          </a:p>
          <a:p>
            <a:pPr algn="ctr" defTabSz="1422400">
              <a:lnSpc>
                <a:spcPct val="90000"/>
              </a:lnSpc>
              <a:spcBef>
                <a:spcPct val="0"/>
              </a:spcBef>
              <a:spcAft>
                <a:spcPct val="35000"/>
              </a:spcAft>
            </a:pPr>
            <a:r>
              <a:rPr lang="zh-CN" altLang="en-US" sz="2400" dirty="0"/>
              <a:t>智能</a:t>
            </a:r>
            <a:endParaRPr lang="zh-CN" altLang="en-US" sz="3200" dirty="0"/>
          </a:p>
        </p:txBody>
      </p:sp>
      <p:sp>
        <p:nvSpPr>
          <p:cNvPr id="62" name="任意多边形 61"/>
          <p:cNvSpPr/>
          <p:nvPr/>
        </p:nvSpPr>
        <p:spPr>
          <a:xfrm>
            <a:off x="1579266" y="4259931"/>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1">
              <a:alpha val="91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4240" tIns="434931" rIns="394240" bIns="434931" numCol="1" spcCol="1270" anchor="ctr" anchorCtr="0">
            <a:noAutofit/>
          </a:bodyPr>
          <a:lstStyle/>
          <a:p>
            <a:pPr algn="ctr" defTabSz="1422400">
              <a:lnSpc>
                <a:spcPct val="90000"/>
              </a:lnSpc>
              <a:spcBef>
                <a:spcPct val="0"/>
              </a:spcBef>
              <a:spcAft>
                <a:spcPct val="35000"/>
              </a:spcAft>
            </a:pPr>
            <a:r>
              <a:rPr lang="zh-CN" altLang="en-US" sz="2400" dirty="0"/>
              <a:t>嵌入式</a:t>
            </a:r>
          </a:p>
        </p:txBody>
      </p:sp>
      <p:cxnSp>
        <p:nvCxnSpPr>
          <p:cNvPr id="69" name="直接连接符 68"/>
          <p:cNvCxnSpPr>
            <a:stCxn id="59" idx="3"/>
            <a:endCxn id="70" idx="1"/>
          </p:cNvCxnSpPr>
          <p:nvPr/>
        </p:nvCxnSpPr>
        <p:spPr>
          <a:xfrm>
            <a:off x="4216010" y="3679972"/>
            <a:ext cx="2569755" cy="2410"/>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70" name="等腰三角形 69"/>
          <p:cNvSpPr/>
          <p:nvPr/>
        </p:nvSpPr>
        <p:spPr>
          <a:xfrm rot="19805614">
            <a:off x="6740605" y="3592355"/>
            <a:ext cx="159410" cy="14031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6922645" y="1051219"/>
            <a:ext cx="4574030" cy="5257506"/>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1">
              <a:alpha val="91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4240" tIns="434931" rIns="394240" bIns="434931"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72" name="Freeform 29"/>
          <p:cNvSpPr>
            <a:spLocks noEditPoints="1"/>
          </p:cNvSpPr>
          <p:nvPr/>
        </p:nvSpPr>
        <p:spPr bwMode="auto">
          <a:xfrm>
            <a:off x="8858029" y="1387623"/>
            <a:ext cx="703263" cy="904875"/>
          </a:xfrm>
          <a:custGeom>
            <a:avLst/>
            <a:gdLst>
              <a:gd name="T0" fmla="*/ 114 w 185"/>
              <a:gd name="T1" fmla="*/ 191 h 238"/>
              <a:gd name="T2" fmla="*/ 91 w 185"/>
              <a:gd name="T3" fmla="*/ 138 h 238"/>
              <a:gd name="T4" fmla="*/ 13 w 185"/>
              <a:gd name="T5" fmla="*/ 176 h 238"/>
              <a:gd name="T6" fmla="*/ 46 w 185"/>
              <a:gd name="T7" fmla="*/ 124 h 238"/>
              <a:gd name="T8" fmla="*/ 60 w 185"/>
              <a:gd name="T9" fmla="*/ 133 h 238"/>
              <a:gd name="T10" fmla="*/ 75 w 185"/>
              <a:gd name="T11" fmla="*/ 138 h 238"/>
              <a:gd name="T12" fmla="*/ 91 w 185"/>
              <a:gd name="T13" fmla="*/ 139 h 238"/>
              <a:gd name="T14" fmla="*/ 79 w 185"/>
              <a:gd name="T15" fmla="*/ 143 h 238"/>
              <a:gd name="T16" fmla="*/ 62 w 185"/>
              <a:gd name="T17" fmla="*/ 139 h 238"/>
              <a:gd name="T18" fmla="*/ 46 w 185"/>
              <a:gd name="T19" fmla="*/ 130 h 238"/>
              <a:gd name="T20" fmla="*/ 33 w 185"/>
              <a:gd name="T21" fmla="*/ 118 h 238"/>
              <a:gd name="T22" fmla="*/ 23 w 185"/>
              <a:gd name="T23" fmla="*/ 103 h 238"/>
              <a:gd name="T24" fmla="*/ 17 w 185"/>
              <a:gd name="T25" fmla="*/ 85 h 238"/>
              <a:gd name="T26" fmla="*/ 16 w 185"/>
              <a:gd name="T27" fmla="*/ 67 h 238"/>
              <a:gd name="T28" fmla="*/ 20 w 185"/>
              <a:gd name="T29" fmla="*/ 50 h 238"/>
              <a:gd name="T30" fmla="*/ 27 w 185"/>
              <a:gd name="T31" fmla="*/ 33 h 238"/>
              <a:gd name="T32" fmla="*/ 39 w 185"/>
              <a:gd name="T33" fmla="*/ 19 h 238"/>
              <a:gd name="T34" fmla="*/ 53 w 185"/>
              <a:gd name="T35" fmla="*/ 9 h 238"/>
              <a:gd name="T36" fmla="*/ 70 w 185"/>
              <a:gd name="T37" fmla="*/ 2 h 238"/>
              <a:gd name="T38" fmla="*/ 88 w 185"/>
              <a:gd name="T39" fmla="*/ 0 h 238"/>
              <a:gd name="T40" fmla="*/ 106 w 185"/>
              <a:gd name="T41" fmla="*/ 2 h 238"/>
              <a:gd name="T42" fmla="*/ 123 w 185"/>
              <a:gd name="T43" fmla="*/ 9 h 238"/>
              <a:gd name="T44" fmla="*/ 138 w 185"/>
              <a:gd name="T45" fmla="*/ 19 h 238"/>
              <a:gd name="T46" fmla="*/ 149 w 185"/>
              <a:gd name="T47" fmla="*/ 33 h 238"/>
              <a:gd name="T48" fmla="*/ 157 w 185"/>
              <a:gd name="T49" fmla="*/ 50 h 238"/>
              <a:gd name="T50" fmla="*/ 160 w 185"/>
              <a:gd name="T51" fmla="*/ 67 h 238"/>
              <a:gd name="T52" fmla="*/ 159 w 185"/>
              <a:gd name="T53" fmla="*/ 85 h 238"/>
              <a:gd name="T54" fmla="*/ 153 w 185"/>
              <a:gd name="T55" fmla="*/ 103 h 238"/>
              <a:gd name="T56" fmla="*/ 88 w 185"/>
              <a:gd name="T57" fmla="*/ 114 h 238"/>
              <a:gd name="T58" fmla="*/ 105 w 185"/>
              <a:gd name="T59" fmla="*/ 145 h 238"/>
              <a:gd name="T60" fmla="*/ 107 w 185"/>
              <a:gd name="T61" fmla="*/ 136 h 238"/>
              <a:gd name="T62" fmla="*/ 107 w 185"/>
              <a:gd name="T63" fmla="*/ 136 h 238"/>
              <a:gd name="T64" fmla="*/ 115 w 185"/>
              <a:gd name="T65" fmla="*/ 129 h 238"/>
              <a:gd name="T66" fmla="*/ 128 w 185"/>
              <a:gd name="T67" fmla="*/ 129 h 238"/>
              <a:gd name="T68" fmla="*/ 136 w 185"/>
              <a:gd name="T69" fmla="*/ 128 h 238"/>
              <a:gd name="T70" fmla="*/ 136 w 185"/>
              <a:gd name="T71" fmla="*/ 119 h 238"/>
              <a:gd name="T72" fmla="*/ 136 w 185"/>
              <a:gd name="T73" fmla="*/ 119 h 238"/>
              <a:gd name="T74" fmla="*/ 139 w 185"/>
              <a:gd name="T75" fmla="*/ 109 h 238"/>
              <a:gd name="T76" fmla="*/ 147 w 185"/>
              <a:gd name="T77" fmla="*/ 103 h 238"/>
              <a:gd name="T78" fmla="*/ 44 w 185"/>
              <a:gd name="T79" fmla="*/ 74 h 238"/>
              <a:gd name="T80" fmla="*/ 88 w 185"/>
              <a:gd name="T81" fmla="*/ 19 h 238"/>
              <a:gd name="T82" fmla="*/ 88 w 185"/>
              <a:gd name="T83" fmla="*/ 125 h 238"/>
              <a:gd name="T84" fmla="*/ 88 w 185"/>
              <a:gd name="T85" fmla="*/ 19 h 238"/>
              <a:gd name="T86" fmla="*/ 38 w 185"/>
              <a:gd name="T87" fmla="*/ 72 h 238"/>
              <a:gd name="T88" fmla="*/ 139 w 185"/>
              <a:gd name="T89" fmla="*/ 72 h 238"/>
              <a:gd name="T90" fmla="*/ 117 w 185"/>
              <a:gd name="T91" fmla="*/ 199 h 238"/>
              <a:gd name="T92" fmla="*/ 185 w 185"/>
              <a:gd name="T93" fmla="*/ 211 h 238"/>
              <a:gd name="T94" fmla="*/ 122 w 185"/>
              <a:gd name="T95" fmla="*/ 214 h 238"/>
              <a:gd name="T96" fmla="*/ 172 w 185"/>
              <a:gd name="T97" fmla="*/ 175 h 238"/>
              <a:gd name="T98" fmla="*/ 9 w 185"/>
              <a:gd name="T99" fmla="*/ 189 h 238"/>
              <a:gd name="T100" fmla="*/ 61 w 185"/>
              <a:gd name="T101" fmla="*/ 222 h 238"/>
              <a:gd name="T102" fmla="*/ 36 w 185"/>
              <a:gd name="T103" fmla="*/ 20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5" h="238">
                <a:moveTo>
                  <a:pt x="147" y="103"/>
                </a:moveTo>
                <a:cubicBezTo>
                  <a:pt x="170" y="167"/>
                  <a:pt x="170" y="167"/>
                  <a:pt x="170" y="167"/>
                </a:cubicBezTo>
                <a:cubicBezTo>
                  <a:pt x="133" y="162"/>
                  <a:pt x="133" y="162"/>
                  <a:pt x="133" y="162"/>
                </a:cubicBezTo>
                <a:cubicBezTo>
                  <a:pt x="114" y="191"/>
                  <a:pt x="114" y="191"/>
                  <a:pt x="114" y="191"/>
                </a:cubicBezTo>
                <a:cubicBezTo>
                  <a:pt x="98" y="142"/>
                  <a:pt x="98" y="142"/>
                  <a:pt x="98" y="142"/>
                </a:cubicBezTo>
                <a:cubicBezTo>
                  <a:pt x="97" y="143"/>
                  <a:pt x="97" y="143"/>
                  <a:pt x="97" y="143"/>
                </a:cubicBezTo>
                <a:cubicBezTo>
                  <a:pt x="92" y="135"/>
                  <a:pt x="92" y="135"/>
                  <a:pt x="92" y="135"/>
                </a:cubicBezTo>
                <a:cubicBezTo>
                  <a:pt x="91" y="138"/>
                  <a:pt x="91" y="138"/>
                  <a:pt x="91" y="138"/>
                </a:cubicBezTo>
                <a:cubicBezTo>
                  <a:pt x="69" y="199"/>
                  <a:pt x="69" y="199"/>
                  <a:pt x="69" y="199"/>
                </a:cubicBezTo>
                <a:cubicBezTo>
                  <a:pt x="50" y="170"/>
                  <a:pt x="50" y="170"/>
                  <a:pt x="50" y="170"/>
                </a:cubicBezTo>
                <a:cubicBezTo>
                  <a:pt x="14" y="175"/>
                  <a:pt x="14" y="175"/>
                  <a:pt x="14" y="175"/>
                </a:cubicBezTo>
                <a:cubicBezTo>
                  <a:pt x="13" y="176"/>
                  <a:pt x="13" y="176"/>
                  <a:pt x="13" y="176"/>
                </a:cubicBezTo>
                <a:cubicBezTo>
                  <a:pt x="33" y="121"/>
                  <a:pt x="33" y="121"/>
                  <a:pt x="33" y="121"/>
                </a:cubicBezTo>
                <a:cubicBezTo>
                  <a:pt x="41" y="119"/>
                  <a:pt x="41" y="119"/>
                  <a:pt x="41" y="119"/>
                </a:cubicBezTo>
                <a:cubicBezTo>
                  <a:pt x="37" y="128"/>
                  <a:pt x="37" y="128"/>
                  <a:pt x="37" y="128"/>
                </a:cubicBezTo>
                <a:cubicBezTo>
                  <a:pt x="46" y="124"/>
                  <a:pt x="46" y="124"/>
                  <a:pt x="46" y="124"/>
                </a:cubicBezTo>
                <a:cubicBezTo>
                  <a:pt x="44" y="134"/>
                  <a:pt x="44" y="134"/>
                  <a:pt x="44" y="134"/>
                </a:cubicBezTo>
                <a:cubicBezTo>
                  <a:pt x="53" y="129"/>
                  <a:pt x="53" y="129"/>
                  <a:pt x="53" y="129"/>
                </a:cubicBezTo>
                <a:cubicBezTo>
                  <a:pt x="52" y="139"/>
                  <a:pt x="52" y="139"/>
                  <a:pt x="52" y="139"/>
                </a:cubicBezTo>
                <a:cubicBezTo>
                  <a:pt x="60" y="133"/>
                  <a:pt x="60" y="133"/>
                  <a:pt x="60" y="133"/>
                </a:cubicBezTo>
                <a:cubicBezTo>
                  <a:pt x="60" y="142"/>
                  <a:pt x="60" y="142"/>
                  <a:pt x="60" y="142"/>
                </a:cubicBezTo>
                <a:cubicBezTo>
                  <a:pt x="67" y="136"/>
                  <a:pt x="67" y="136"/>
                  <a:pt x="67" y="136"/>
                </a:cubicBezTo>
                <a:cubicBezTo>
                  <a:pt x="69" y="145"/>
                  <a:pt x="69" y="145"/>
                  <a:pt x="69" y="145"/>
                </a:cubicBezTo>
                <a:cubicBezTo>
                  <a:pt x="75" y="138"/>
                  <a:pt x="75" y="138"/>
                  <a:pt x="75" y="138"/>
                </a:cubicBezTo>
                <a:cubicBezTo>
                  <a:pt x="78" y="147"/>
                  <a:pt x="78" y="147"/>
                  <a:pt x="78" y="147"/>
                </a:cubicBezTo>
                <a:cubicBezTo>
                  <a:pt x="83" y="139"/>
                  <a:pt x="83" y="139"/>
                  <a:pt x="83" y="139"/>
                </a:cubicBezTo>
                <a:cubicBezTo>
                  <a:pt x="87" y="147"/>
                  <a:pt x="87" y="147"/>
                  <a:pt x="87" y="147"/>
                </a:cubicBezTo>
                <a:cubicBezTo>
                  <a:pt x="91" y="139"/>
                  <a:pt x="91" y="139"/>
                  <a:pt x="91" y="139"/>
                </a:cubicBezTo>
                <a:cubicBezTo>
                  <a:pt x="91" y="138"/>
                  <a:pt x="91" y="138"/>
                  <a:pt x="91" y="138"/>
                </a:cubicBezTo>
                <a:cubicBezTo>
                  <a:pt x="88" y="144"/>
                  <a:pt x="88" y="144"/>
                  <a:pt x="88" y="144"/>
                </a:cubicBezTo>
                <a:cubicBezTo>
                  <a:pt x="84" y="135"/>
                  <a:pt x="84" y="135"/>
                  <a:pt x="84" y="135"/>
                </a:cubicBezTo>
                <a:cubicBezTo>
                  <a:pt x="79" y="143"/>
                  <a:pt x="79" y="143"/>
                  <a:pt x="79" y="143"/>
                </a:cubicBezTo>
                <a:cubicBezTo>
                  <a:pt x="76" y="134"/>
                  <a:pt x="76" y="134"/>
                  <a:pt x="76" y="134"/>
                </a:cubicBezTo>
                <a:cubicBezTo>
                  <a:pt x="70" y="142"/>
                  <a:pt x="70" y="142"/>
                  <a:pt x="70" y="142"/>
                </a:cubicBezTo>
                <a:cubicBezTo>
                  <a:pt x="69" y="132"/>
                  <a:pt x="69" y="132"/>
                  <a:pt x="69" y="132"/>
                </a:cubicBezTo>
                <a:cubicBezTo>
                  <a:pt x="62" y="139"/>
                  <a:pt x="62" y="139"/>
                  <a:pt x="62" y="139"/>
                </a:cubicBezTo>
                <a:cubicBezTo>
                  <a:pt x="61" y="129"/>
                  <a:pt x="61" y="129"/>
                  <a:pt x="61" y="129"/>
                </a:cubicBezTo>
                <a:cubicBezTo>
                  <a:pt x="53" y="135"/>
                  <a:pt x="53" y="135"/>
                  <a:pt x="53" y="135"/>
                </a:cubicBezTo>
                <a:cubicBezTo>
                  <a:pt x="54" y="125"/>
                  <a:pt x="54" y="125"/>
                  <a:pt x="54" y="125"/>
                </a:cubicBezTo>
                <a:cubicBezTo>
                  <a:pt x="46" y="130"/>
                  <a:pt x="46" y="130"/>
                  <a:pt x="46" y="130"/>
                </a:cubicBezTo>
                <a:cubicBezTo>
                  <a:pt x="48" y="121"/>
                  <a:pt x="48" y="121"/>
                  <a:pt x="48" y="121"/>
                </a:cubicBezTo>
                <a:cubicBezTo>
                  <a:pt x="39" y="125"/>
                  <a:pt x="39" y="125"/>
                  <a:pt x="39" y="125"/>
                </a:cubicBezTo>
                <a:cubicBezTo>
                  <a:pt x="42" y="115"/>
                  <a:pt x="42" y="115"/>
                  <a:pt x="42" y="115"/>
                </a:cubicBezTo>
                <a:cubicBezTo>
                  <a:pt x="33" y="118"/>
                  <a:pt x="33" y="118"/>
                  <a:pt x="33" y="118"/>
                </a:cubicBezTo>
                <a:cubicBezTo>
                  <a:pt x="37" y="109"/>
                  <a:pt x="37" y="109"/>
                  <a:pt x="37" y="109"/>
                </a:cubicBezTo>
                <a:cubicBezTo>
                  <a:pt x="27" y="111"/>
                  <a:pt x="27" y="111"/>
                  <a:pt x="27" y="111"/>
                </a:cubicBezTo>
                <a:cubicBezTo>
                  <a:pt x="33" y="102"/>
                  <a:pt x="33" y="102"/>
                  <a:pt x="33" y="102"/>
                </a:cubicBezTo>
                <a:cubicBezTo>
                  <a:pt x="23" y="103"/>
                  <a:pt x="23" y="103"/>
                  <a:pt x="23" y="103"/>
                </a:cubicBezTo>
                <a:cubicBezTo>
                  <a:pt x="29" y="95"/>
                  <a:pt x="29" y="95"/>
                  <a:pt x="29" y="95"/>
                </a:cubicBezTo>
                <a:cubicBezTo>
                  <a:pt x="20" y="94"/>
                  <a:pt x="20" y="94"/>
                  <a:pt x="20" y="94"/>
                </a:cubicBezTo>
                <a:cubicBezTo>
                  <a:pt x="27" y="88"/>
                  <a:pt x="27" y="88"/>
                  <a:pt x="27" y="88"/>
                </a:cubicBezTo>
                <a:cubicBezTo>
                  <a:pt x="17" y="85"/>
                  <a:pt x="17" y="85"/>
                  <a:pt x="17" y="85"/>
                </a:cubicBezTo>
                <a:cubicBezTo>
                  <a:pt x="25" y="80"/>
                  <a:pt x="25" y="80"/>
                  <a:pt x="25" y="80"/>
                </a:cubicBezTo>
                <a:cubicBezTo>
                  <a:pt x="16" y="76"/>
                  <a:pt x="16" y="76"/>
                  <a:pt x="16" y="76"/>
                </a:cubicBezTo>
                <a:cubicBezTo>
                  <a:pt x="25" y="72"/>
                  <a:pt x="25" y="72"/>
                  <a:pt x="25" y="72"/>
                </a:cubicBezTo>
                <a:cubicBezTo>
                  <a:pt x="16" y="67"/>
                  <a:pt x="16" y="67"/>
                  <a:pt x="16" y="67"/>
                </a:cubicBezTo>
                <a:cubicBezTo>
                  <a:pt x="25" y="64"/>
                  <a:pt x="25" y="64"/>
                  <a:pt x="25" y="64"/>
                </a:cubicBezTo>
                <a:cubicBezTo>
                  <a:pt x="17" y="58"/>
                  <a:pt x="17" y="58"/>
                  <a:pt x="17" y="58"/>
                </a:cubicBezTo>
                <a:cubicBezTo>
                  <a:pt x="27" y="56"/>
                  <a:pt x="27" y="56"/>
                  <a:pt x="27" y="56"/>
                </a:cubicBezTo>
                <a:cubicBezTo>
                  <a:pt x="20" y="50"/>
                  <a:pt x="20" y="50"/>
                  <a:pt x="20" y="50"/>
                </a:cubicBezTo>
                <a:cubicBezTo>
                  <a:pt x="29" y="49"/>
                  <a:pt x="29" y="49"/>
                  <a:pt x="29" y="49"/>
                </a:cubicBezTo>
                <a:cubicBezTo>
                  <a:pt x="23" y="41"/>
                  <a:pt x="23" y="41"/>
                  <a:pt x="23" y="41"/>
                </a:cubicBezTo>
                <a:cubicBezTo>
                  <a:pt x="33" y="41"/>
                  <a:pt x="33" y="41"/>
                  <a:pt x="33" y="41"/>
                </a:cubicBezTo>
                <a:cubicBezTo>
                  <a:pt x="27" y="33"/>
                  <a:pt x="27" y="33"/>
                  <a:pt x="27" y="33"/>
                </a:cubicBezTo>
                <a:cubicBezTo>
                  <a:pt x="37" y="35"/>
                  <a:pt x="37" y="35"/>
                  <a:pt x="37" y="35"/>
                </a:cubicBezTo>
                <a:cubicBezTo>
                  <a:pt x="33" y="26"/>
                  <a:pt x="33" y="26"/>
                  <a:pt x="33" y="26"/>
                </a:cubicBezTo>
                <a:cubicBezTo>
                  <a:pt x="42" y="29"/>
                  <a:pt x="42" y="29"/>
                  <a:pt x="42" y="29"/>
                </a:cubicBezTo>
                <a:cubicBezTo>
                  <a:pt x="39" y="19"/>
                  <a:pt x="39" y="19"/>
                  <a:pt x="39" y="19"/>
                </a:cubicBezTo>
                <a:cubicBezTo>
                  <a:pt x="48" y="23"/>
                  <a:pt x="48" y="23"/>
                  <a:pt x="48" y="23"/>
                </a:cubicBezTo>
                <a:cubicBezTo>
                  <a:pt x="46" y="14"/>
                  <a:pt x="46" y="14"/>
                  <a:pt x="46" y="14"/>
                </a:cubicBezTo>
                <a:cubicBezTo>
                  <a:pt x="54" y="19"/>
                  <a:pt x="54" y="19"/>
                  <a:pt x="54" y="19"/>
                </a:cubicBezTo>
                <a:cubicBezTo>
                  <a:pt x="53" y="9"/>
                  <a:pt x="53" y="9"/>
                  <a:pt x="53" y="9"/>
                </a:cubicBezTo>
                <a:cubicBezTo>
                  <a:pt x="61" y="15"/>
                  <a:pt x="61" y="15"/>
                  <a:pt x="61" y="15"/>
                </a:cubicBezTo>
                <a:cubicBezTo>
                  <a:pt x="62" y="5"/>
                  <a:pt x="62" y="5"/>
                  <a:pt x="62" y="5"/>
                </a:cubicBezTo>
                <a:cubicBezTo>
                  <a:pt x="69" y="12"/>
                  <a:pt x="69" y="12"/>
                  <a:pt x="69" y="12"/>
                </a:cubicBezTo>
                <a:cubicBezTo>
                  <a:pt x="70" y="2"/>
                  <a:pt x="70" y="2"/>
                  <a:pt x="70" y="2"/>
                </a:cubicBezTo>
                <a:cubicBezTo>
                  <a:pt x="76" y="10"/>
                  <a:pt x="76" y="10"/>
                  <a:pt x="76" y="10"/>
                </a:cubicBezTo>
                <a:cubicBezTo>
                  <a:pt x="79" y="0"/>
                  <a:pt x="79" y="0"/>
                  <a:pt x="79" y="0"/>
                </a:cubicBezTo>
                <a:cubicBezTo>
                  <a:pt x="84" y="9"/>
                  <a:pt x="84" y="9"/>
                  <a:pt x="84" y="9"/>
                </a:cubicBezTo>
                <a:cubicBezTo>
                  <a:pt x="88" y="0"/>
                  <a:pt x="88" y="0"/>
                  <a:pt x="88" y="0"/>
                </a:cubicBezTo>
                <a:cubicBezTo>
                  <a:pt x="92" y="9"/>
                  <a:pt x="92" y="9"/>
                  <a:pt x="92" y="9"/>
                </a:cubicBezTo>
                <a:cubicBezTo>
                  <a:pt x="97" y="0"/>
                  <a:pt x="97" y="0"/>
                  <a:pt x="97" y="0"/>
                </a:cubicBezTo>
                <a:cubicBezTo>
                  <a:pt x="100" y="10"/>
                  <a:pt x="100" y="10"/>
                  <a:pt x="100" y="10"/>
                </a:cubicBezTo>
                <a:cubicBezTo>
                  <a:pt x="106" y="2"/>
                  <a:pt x="106" y="2"/>
                  <a:pt x="106" y="2"/>
                </a:cubicBezTo>
                <a:cubicBezTo>
                  <a:pt x="108" y="12"/>
                  <a:pt x="108" y="12"/>
                  <a:pt x="108" y="12"/>
                </a:cubicBezTo>
                <a:cubicBezTo>
                  <a:pt x="115" y="5"/>
                  <a:pt x="115" y="5"/>
                  <a:pt x="115" y="5"/>
                </a:cubicBezTo>
                <a:cubicBezTo>
                  <a:pt x="115" y="15"/>
                  <a:pt x="115" y="15"/>
                  <a:pt x="115" y="15"/>
                </a:cubicBezTo>
                <a:cubicBezTo>
                  <a:pt x="123" y="9"/>
                  <a:pt x="123" y="9"/>
                  <a:pt x="123" y="9"/>
                </a:cubicBezTo>
                <a:cubicBezTo>
                  <a:pt x="122" y="19"/>
                  <a:pt x="122" y="19"/>
                  <a:pt x="122" y="19"/>
                </a:cubicBezTo>
                <a:cubicBezTo>
                  <a:pt x="131" y="14"/>
                  <a:pt x="131" y="14"/>
                  <a:pt x="131" y="14"/>
                </a:cubicBezTo>
                <a:cubicBezTo>
                  <a:pt x="129" y="23"/>
                  <a:pt x="129" y="23"/>
                  <a:pt x="129" y="23"/>
                </a:cubicBezTo>
                <a:cubicBezTo>
                  <a:pt x="138" y="19"/>
                  <a:pt x="138" y="19"/>
                  <a:pt x="138" y="19"/>
                </a:cubicBezTo>
                <a:cubicBezTo>
                  <a:pt x="134" y="29"/>
                  <a:pt x="134" y="29"/>
                  <a:pt x="134" y="29"/>
                </a:cubicBezTo>
                <a:cubicBezTo>
                  <a:pt x="144" y="26"/>
                  <a:pt x="144" y="26"/>
                  <a:pt x="144" y="26"/>
                </a:cubicBezTo>
                <a:cubicBezTo>
                  <a:pt x="139" y="35"/>
                  <a:pt x="139" y="35"/>
                  <a:pt x="139" y="35"/>
                </a:cubicBezTo>
                <a:cubicBezTo>
                  <a:pt x="149" y="33"/>
                  <a:pt x="149" y="33"/>
                  <a:pt x="149" y="33"/>
                </a:cubicBezTo>
                <a:cubicBezTo>
                  <a:pt x="144" y="41"/>
                  <a:pt x="144" y="41"/>
                  <a:pt x="144" y="41"/>
                </a:cubicBezTo>
                <a:cubicBezTo>
                  <a:pt x="153" y="41"/>
                  <a:pt x="153" y="41"/>
                  <a:pt x="153" y="41"/>
                </a:cubicBezTo>
                <a:cubicBezTo>
                  <a:pt x="147" y="49"/>
                  <a:pt x="147" y="49"/>
                  <a:pt x="147" y="49"/>
                </a:cubicBezTo>
                <a:cubicBezTo>
                  <a:pt x="157" y="50"/>
                  <a:pt x="157" y="50"/>
                  <a:pt x="157" y="50"/>
                </a:cubicBezTo>
                <a:cubicBezTo>
                  <a:pt x="149" y="56"/>
                  <a:pt x="149" y="56"/>
                  <a:pt x="149" y="56"/>
                </a:cubicBezTo>
                <a:cubicBezTo>
                  <a:pt x="159" y="58"/>
                  <a:pt x="159" y="58"/>
                  <a:pt x="159" y="58"/>
                </a:cubicBezTo>
                <a:cubicBezTo>
                  <a:pt x="151" y="64"/>
                  <a:pt x="151" y="64"/>
                  <a:pt x="151" y="64"/>
                </a:cubicBezTo>
                <a:cubicBezTo>
                  <a:pt x="160" y="67"/>
                  <a:pt x="160" y="67"/>
                  <a:pt x="160" y="67"/>
                </a:cubicBezTo>
                <a:cubicBezTo>
                  <a:pt x="151" y="72"/>
                  <a:pt x="151" y="72"/>
                  <a:pt x="151" y="72"/>
                </a:cubicBezTo>
                <a:cubicBezTo>
                  <a:pt x="160" y="76"/>
                  <a:pt x="160" y="76"/>
                  <a:pt x="160" y="76"/>
                </a:cubicBezTo>
                <a:cubicBezTo>
                  <a:pt x="151" y="80"/>
                  <a:pt x="151" y="80"/>
                  <a:pt x="151" y="80"/>
                </a:cubicBezTo>
                <a:cubicBezTo>
                  <a:pt x="159" y="85"/>
                  <a:pt x="159" y="85"/>
                  <a:pt x="159" y="85"/>
                </a:cubicBezTo>
                <a:cubicBezTo>
                  <a:pt x="149" y="88"/>
                  <a:pt x="149" y="88"/>
                  <a:pt x="149" y="88"/>
                </a:cubicBezTo>
                <a:cubicBezTo>
                  <a:pt x="157" y="94"/>
                  <a:pt x="157" y="94"/>
                  <a:pt x="157" y="94"/>
                </a:cubicBezTo>
                <a:cubicBezTo>
                  <a:pt x="147" y="95"/>
                  <a:pt x="147" y="95"/>
                  <a:pt x="147" y="95"/>
                </a:cubicBezTo>
                <a:cubicBezTo>
                  <a:pt x="153" y="103"/>
                  <a:pt x="153" y="103"/>
                  <a:pt x="153" y="103"/>
                </a:cubicBezTo>
                <a:cubicBezTo>
                  <a:pt x="147" y="103"/>
                  <a:pt x="147" y="103"/>
                  <a:pt x="147" y="103"/>
                </a:cubicBezTo>
                <a:close/>
                <a:moveTo>
                  <a:pt x="88" y="34"/>
                </a:moveTo>
                <a:cubicBezTo>
                  <a:pt x="66" y="34"/>
                  <a:pt x="48" y="52"/>
                  <a:pt x="48" y="74"/>
                </a:cubicBezTo>
                <a:cubicBezTo>
                  <a:pt x="48" y="96"/>
                  <a:pt x="66" y="114"/>
                  <a:pt x="88" y="114"/>
                </a:cubicBezTo>
                <a:cubicBezTo>
                  <a:pt x="110" y="114"/>
                  <a:pt x="128" y="96"/>
                  <a:pt x="128" y="74"/>
                </a:cubicBezTo>
                <a:cubicBezTo>
                  <a:pt x="128" y="52"/>
                  <a:pt x="110" y="34"/>
                  <a:pt x="88" y="34"/>
                </a:cubicBezTo>
                <a:close/>
                <a:moveTo>
                  <a:pt x="99" y="138"/>
                </a:moveTo>
                <a:cubicBezTo>
                  <a:pt x="105" y="145"/>
                  <a:pt x="105" y="145"/>
                  <a:pt x="105" y="145"/>
                </a:cubicBezTo>
                <a:cubicBezTo>
                  <a:pt x="105" y="141"/>
                  <a:pt x="105" y="141"/>
                  <a:pt x="105" y="141"/>
                </a:cubicBezTo>
                <a:cubicBezTo>
                  <a:pt x="100" y="134"/>
                  <a:pt x="100" y="134"/>
                  <a:pt x="100" y="134"/>
                </a:cubicBezTo>
                <a:cubicBezTo>
                  <a:pt x="99" y="138"/>
                  <a:pt x="99" y="138"/>
                  <a:pt x="99" y="138"/>
                </a:cubicBezTo>
                <a:close/>
                <a:moveTo>
                  <a:pt x="107" y="136"/>
                </a:moveTo>
                <a:cubicBezTo>
                  <a:pt x="113" y="142"/>
                  <a:pt x="113" y="142"/>
                  <a:pt x="113" y="142"/>
                </a:cubicBezTo>
                <a:cubicBezTo>
                  <a:pt x="113" y="138"/>
                  <a:pt x="113" y="138"/>
                  <a:pt x="113" y="138"/>
                </a:cubicBezTo>
                <a:cubicBezTo>
                  <a:pt x="108" y="132"/>
                  <a:pt x="108" y="132"/>
                  <a:pt x="108" y="132"/>
                </a:cubicBezTo>
                <a:cubicBezTo>
                  <a:pt x="107" y="136"/>
                  <a:pt x="107" y="136"/>
                  <a:pt x="107" y="136"/>
                </a:cubicBezTo>
                <a:close/>
                <a:moveTo>
                  <a:pt x="115" y="134"/>
                </a:moveTo>
                <a:cubicBezTo>
                  <a:pt x="121" y="139"/>
                  <a:pt x="121" y="139"/>
                  <a:pt x="121" y="139"/>
                </a:cubicBezTo>
                <a:cubicBezTo>
                  <a:pt x="121" y="134"/>
                  <a:pt x="121" y="134"/>
                  <a:pt x="121" y="134"/>
                </a:cubicBezTo>
                <a:cubicBezTo>
                  <a:pt x="115" y="129"/>
                  <a:pt x="115" y="129"/>
                  <a:pt x="115" y="129"/>
                </a:cubicBezTo>
                <a:cubicBezTo>
                  <a:pt x="115" y="134"/>
                  <a:pt x="115" y="134"/>
                  <a:pt x="115" y="134"/>
                </a:cubicBezTo>
                <a:close/>
                <a:moveTo>
                  <a:pt x="122" y="130"/>
                </a:moveTo>
                <a:cubicBezTo>
                  <a:pt x="129" y="134"/>
                  <a:pt x="129" y="134"/>
                  <a:pt x="129" y="134"/>
                </a:cubicBezTo>
                <a:cubicBezTo>
                  <a:pt x="128" y="129"/>
                  <a:pt x="128" y="129"/>
                  <a:pt x="128" y="129"/>
                </a:cubicBezTo>
                <a:cubicBezTo>
                  <a:pt x="122" y="125"/>
                  <a:pt x="122" y="125"/>
                  <a:pt x="122" y="125"/>
                </a:cubicBezTo>
                <a:cubicBezTo>
                  <a:pt x="122" y="130"/>
                  <a:pt x="122" y="130"/>
                  <a:pt x="122" y="130"/>
                </a:cubicBezTo>
                <a:close/>
                <a:moveTo>
                  <a:pt x="129" y="125"/>
                </a:moveTo>
                <a:cubicBezTo>
                  <a:pt x="136" y="128"/>
                  <a:pt x="136" y="128"/>
                  <a:pt x="136" y="128"/>
                </a:cubicBezTo>
                <a:cubicBezTo>
                  <a:pt x="134" y="123"/>
                  <a:pt x="134" y="123"/>
                  <a:pt x="134" y="123"/>
                </a:cubicBezTo>
                <a:cubicBezTo>
                  <a:pt x="129" y="121"/>
                  <a:pt x="129" y="121"/>
                  <a:pt x="129" y="121"/>
                </a:cubicBezTo>
                <a:cubicBezTo>
                  <a:pt x="129" y="125"/>
                  <a:pt x="129" y="125"/>
                  <a:pt x="129" y="125"/>
                </a:cubicBezTo>
                <a:close/>
                <a:moveTo>
                  <a:pt x="136" y="119"/>
                </a:moveTo>
                <a:cubicBezTo>
                  <a:pt x="142" y="121"/>
                  <a:pt x="142" y="121"/>
                  <a:pt x="142" y="121"/>
                </a:cubicBezTo>
                <a:cubicBezTo>
                  <a:pt x="140" y="117"/>
                  <a:pt x="140" y="117"/>
                  <a:pt x="140" y="117"/>
                </a:cubicBezTo>
                <a:cubicBezTo>
                  <a:pt x="134" y="115"/>
                  <a:pt x="134" y="115"/>
                  <a:pt x="134" y="115"/>
                </a:cubicBezTo>
                <a:cubicBezTo>
                  <a:pt x="136" y="119"/>
                  <a:pt x="136" y="119"/>
                  <a:pt x="136" y="119"/>
                </a:cubicBezTo>
                <a:close/>
                <a:moveTo>
                  <a:pt x="141" y="113"/>
                </a:moveTo>
                <a:cubicBezTo>
                  <a:pt x="148" y="114"/>
                  <a:pt x="148" y="114"/>
                  <a:pt x="148" y="114"/>
                </a:cubicBezTo>
                <a:cubicBezTo>
                  <a:pt x="145" y="110"/>
                  <a:pt x="145" y="110"/>
                  <a:pt x="145" y="110"/>
                </a:cubicBezTo>
                <a:cubicBezTo>
                  <a:pt x="139" y="109"/>
                  <a:pt x="139" y="109"/>
                  <a:pt x="139" y="109"/>
                </a:cubicBezTo>
                <a:cubicBezTo>
                  <a:pt x="141" y="113"/>
                  <a:pt x="141" y="113"/>
                  <a:pt x="141" y="113"/>
                </a:cubicBezTo>
                <a:close/>
                <a:moveTo>
                  <a:pt x="146" y="106"/>
                </a:moveTo>
                <a:cubicBezTo>
                  <a:pt x="149" y="106"/>
                  <a:pt x="149" y="106"/>
                  <a:pt x="149" y="106"/>
                </a:cubicBezTo>
                <a:cubicBezTo>
                  <a:pt x="147" y="103"/>
                  <a:pt x="147" y="103"/>
                  <a:pt x="147" y="103"/>
                </a:cubicBezTo>
                <a:cubicBezTo>
                  <a:pt x="144" y="102"/>
                  <a:pt x="144" y="102"/>
                  <a:pt x="144" y="102"/>
                </a:cubicBezTo>
                <a:cubicBezTo>
                  <a:pt x="146" y="106"/>
                  <a:pt x="146" y="106"/>
                  <a:pt x="146" y="106"/>
                </a:cubicBezTo>
                <a:close/>
                <a:moveTo>
                  <a:pt x="88" y="30"/>
                </a:moveTo>
                <a:cubicBezTo>
                  <a:pt x="64" y="30"/>
                  <a:pt x="44" y="50"/>
                  <a:pt x="44" y="74"/>
                </a:cubicBezTo>
                <a:cubicBezTo>
                  <a:pt x="44" y="98"/>
                  <a:pt x="64" y="117"/>
                  <a:pt x="88" y="117"/>
                </a:cubicBezTo>
                <a:cubicBezTo>
                  <a:pt x="112" y="117"/>
                  <a:pt x="132" y="98"/>
                  <a:pt x="132" y="74"/>
                </a:cubicBezTo>
                <a:cubicBezTo>
                  <a:pt x="132" y="50"/>
                  <a:pt x="112" y="30"/>
                  <a:pt x="88" y="30"/>
                </a:cubicBezTo>
                <a:close/>
                <a:moveTo>
                  <a:pt x="88" y="19"/>
                </a:moveTo>
                <a:cubicBezTo>
                  <a:pt x="73" y="19"/>
                  <a:pt x="60" y="25"/>
                  <a:pt x="50" y="34"/>
                </a:cubicBezTo>
                <a:cubicBezTo>
                  <a:pt x="41" y="44"/>
                  <a:pt x="35" y="57"/>
                  <a:pt x="35" y="72"/>
                </a:cubicBezTo>
                <a:cubicBezTo>
                  <a:pt x="35" y="87"/>
                  <a:pt x="41" y="100"/>
                  <a:pt x="50" y="110"/>
                </a:cubicBezTo>
                <a:cubicBezTo>
                  <a:pt x="60" y="119"/>
                  <a:pt x="73" y="125"/>
                  <a:pt x="88" y="125"/>
                </a:cubicBezTo>
                <a:cubicBezTo>
                  <a:pt x="103" y="125"/>
                  <a:pt x="116" y="119"/>
                  <a:pt x="126" y="110"/>
                </a:cubicBezTo>
                <a:cubicBezTo>
                  <a:pt x="136" y="100"/>
                  <a:pt x="142" y="87"/>
                  <a:pt x="142" y="72"/>
                </a:cubicBezTo>
                <a:cubicBezTo>
                  <a:pt x="142" y="57"/>
                  <a:pt x="136" y="44"/>
                  <a:pt x="126" y="34"/>
                </a:cubicBezTo>
                <a:cubicBezTo>
                  <a:pt x="116" y="25"/>
                  <a:pt x="103" y="19"/>
                  <a:pt x="88" y="19"/>
                </a:cubicBezTo>
                <a:close/>
                <a:moveTo>
                  <a:pt x="124" y="36"/>
                </a:moveTo>
                <a:cubicBezTo>
                  <a:pt x="115" y="27"/>
                  <a:pt x="102" y="21"/>
                  <a:pt x="88" y="21"/>
                </a:cubicBezTo>
                <a:cubicBezTo>
                  <a:pt x="74" y="21"/>
                  <a:pt x="62" y="27"/>
                  <a:pt x="52" y="36"/>
                </a:cubicBezTo>
                <a:cubicBezTo>
                  <a:pt x="43" y="45"/>
                  <a:pt x="38" y="58"/>
                  <a:pt x="38" y="72"/>
                </a:cubicBezTo>
                <a:cubicBezTo>
                  <a:pt x="38" y="86"/>
                  <a:pt x="43" y="99"/>
                  <a:pt x="52" y="108"/>
                </a:cubicBezTo>
                <a:cubicBezTo>
                  <a:pt x="62" y="117"/>
                  <a:pt x="74" y="123"/>
                  <a:pt x="88" y="123"/>
                </a:cubicBezTo>
                <a:cubicBezTo>
                  <a:pt x="102" y="123"/>
                  <a:pt x="115" y="117"/>
                  <a:pt x="124" y="108"/>
                </a:cubicBezTo>
                <a:cubicBezTo>
                  <a:pt x="133" y="99"/>
                  <a:pt x="139" y="86"/>
                  <a:pt x="139" y="72"/>
                </a:cubicBezTo>
                <a:cubicBezTo>
                  <a:pt x="139" y="58"/>
                  <a:pt x="133" y="45"/>
                  <a:pt x="124" y="36"/>
                </a:cubicBezTo>
                <a:close/>
                <a:moveTo>
                  <a:pt x="172" y="175"/>
                </a:moveTo>
                <a:cubicBezTo>
                  <a:pt x="137" y="170"/>
                  <a:pt x="137" y="170"/>
                  <a:pt x="137" y="170"/>
                </a:cubicBezTo>
                <a:cubicBezTo>
                  <a:pt x="117" y="199"/>
                  <a:pt x="117" y="199"/>
                  <a:pt x="117" y="199"/>
                </a:cubicBezTo>
                <a:cubicBezTo>
                  <a:pt x="116" y="195"/>
                  <a:pt x="116" y="195"/>
                  <a:pt x="116" y="195"/>
                </a:cubicBezTo>
                <a:cubicBezTo>
                  <a:pt x="129" y="234"/>
                  <a:pt x="129" y="234"/>
                  <a:pt x="129" y="234"/>
                </a:cubicBezTo>
                <a:cubicBezTo>
                  <a:pt x="150" y="205"/>
                  <a:pt x="150" y="205"/>
                  <a:pt x="150" y="205"/>
                </a:cubicBezTo>
                <a:cubicBezTo>
                  <a:pt x="185" y="211"/>
                  <a:pt x="185" y="211"/>
                  <a:pt x="185" y="211"/>
                </a:cubicBezTo>
                <a:cubicBezTo>
                  <a:pt x="177" y="190"/>
                  <a:pt x="177" y="190"/>
                  <a:pt x="177" y="190"/>
                </a:cubicBezTo>
                <a:cubicBezTo>
                  <a:pt x="177" y="190"/>
                  <a:pt x="177" y="190"/>
                  <a:pt x="177" y="190"/>
                </a:cubicBezTo>
                <a:cubicBezTo>
                  <a:pt x="142" y="185"/>
                  <a:pt x="142" y="185"/>
                  <a:pt x="142" y="185"/>
                </a:cubicBezTo>
                <a:cubicBezTo>
                  <a:pt x="122" y="214"/>
                  <a:pt x="122" y="214"/>
                  <a:pt x="122" y="214"/>
                </a:cubicBezTo>
                <a:cubicBezTo>
                  <a:pt x="119" y="205"/>
                  <a:pt x="119" y="205"/>
                  <a:pt x="119" y="205"/>
                </a:cubicBezTo>
                <a:cubicBezTo>
                  <a:pt x="139" y="177"/>
                  <a:pt x="139" y="177"/>
                  <a:pt x="139" y="177"/>
                </a:cubicBezTo>
                <a:cubicBezTo>
                  <a:pt x="175" y="182"/>
                  <a:pt x="175" y="182"/>
                  <a:pt x="175" y="182"/>
                </a:cubicBezTo>
                <a:cubicBezTo>
                  <a:pt x="172" y="175"/>
                  <a:pt x="172" y="175"/>
                  <a:pt x="172" y="175"/>
                </a:cubicBezTo>
                <a:close/>
                <a:moveTo>
                  <a:pt x="66" y="208"/>
                </a:moveTo>
                <a:cubicBezTo>
                  <a:pt x="46" y="178"/>
                  <a:pt x="46" y="178"/>
                  <a:pt x="46" y="178"/>
                </a:cubicBezTo>
                <a:cubicBezTo>
                  <a:pt x="11" y="183"/>
                  <a:pt x="11" y="183"/>
                  <a:pt x="11" y="183"/>
                </a:cubicBezTo>
                <a:cubicBezTo>
                  <a:pt x="9" y="189"/>
                  <a:pt x="9" y="189"/>
                  <a:pt x="9" y="189"/>
                </a:cubicBezTo>
                <a:cubicBezTo>
                  <a:pt x="45" y="184"/>
                  <a:pt x="45" y="184"/>
                  <a:pt x="45" y="184"/>
                </a:cubicBezTo>
                <a:cubicBezTo>
                  <a:pt x="64" y="213"/>
                  <a:pt x="64" y="213"/>
                  <a:pt x="64" y="213"/>
                </a:cubicBezTo>
                <a:cubicBezTo>
                  <a:pt x="66" y="208"/>
                  <a:pt x="66" y="208"/>
                  <a:pt x="66" y="208"/>
                </a:cubicBezTo>
                <a:close/>
                <a:moveTo>
                  <a:pt x="61" y="222"/>
                </a:moveTo>
                <a:cubicBezTo>
                  <a:pt x="41" y="192"/>
                  <a:pt x="41" y="192"/>
                  <a:pt x="41" y="192"/>
                </a:cubicBezTo>
                <a:cubicBezTo>
                  <a:pt x="6" y="197"/>
                  <a:pt x="6" y="197"/>
                  <a:pt x="6" y="197"/>
                </a:cubicBezTo>
                <a:cubicBezTo>
                  <a:pt x="0" y="214"/>
                  <a:pt x="0" y="214"/>
                  <a:pt x="0" y="214"/>
                </a:cubicBezTo>
                <a:cubicBezTo>
                  <a:pt x="36" y="209"/>
                  <a:pt x="36" y="209"/>
                  <a:pt x="36" y="209"/>
                </a:cubicBezTo>
                <a:cubicBezTo>
                  <a:pt x="55" y="238"/>
                  <a:pt x="55" y="238"/>
                  <a:pt x="55" y="238"/>
                </a:cubicBezTo>
                <a:cubicBezTo>
                  <a:pt x="61" y="222"/>
                  <a:pt x="61" y="222"/>
                  <a:pt x="61" y="2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文本框 73"/>
          <p:cNvSpPr txBox="1"/>
          <p:nvPr/>
        </p:nvSpPr>
        <p:spPr>
          <a:xfrm>
            <a:off x="7130787" y="2485217"/>
            <a:ext cx="4385271" cy="2785378"/>
          </a:xfrm>
          <a:prstGeom prst="rect">
            <a:avLst/>
          </a:prstGeom>
          <a:noFill/>
        </p:spPr>
        <p:txBody>
          <a:bodyPr wrap="square" rtlCol="0">
            <a:spAutoFit/>
          </a:bodyPr>
          <a:lstStyle/>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物联网、云计算、大数据，或许你都耳熟能详，但是</a:t>
            </a:r>
            <a:r>
              <a:rPr lang="en-US" altLang="zh-CN" sz="2000" dirty="0">
                <a:solidFill>
                  <a:schemeClr val="bg1"/>
                </a:solidFill>
                <a:latin typeface="微软雅黑" panose="020B0503020204020204" pitchFamily="34" charset="-122"/>
                <a:ea typeface="微软雅黑" panose="020B0503020204020204" pitchFamily="34" charset="-122"/>
              </a:rPr>
              <a:t>Linux</a:t>
            </a:r>
            <a:r>
              <a:rPr lang="zh-CN" altLang="en-US" sz="2000" dirty="0">
                <a:solidFill>
                  <a:schemeClr val="bg1"/>
                </a:solidFill>
                <a:latin typeface="微软雅黑" panose="020B0503020204020204" pitchFamily="34" charset="-122"/>
                <a:ea typeface="微软雅黑" panose="020B0503020204020204" pitchFamily="34" charset="-122"/>
              </a:rPr>
              <a:t>可能你却感觉到有点陌生。这些未来趋势的行业使用的嵌入式、</a:t>
            </a:r>
            <a:r>
              <a:rPr lang="en-US" altLang="zh-CN" sz="2000" dirty="0" err="1">
                <a:solidFill>
                  <a:schemeClr val="bg1"/>
                </a:solidFill>
                <a:latin typeface="微软雅黑" panose="020B0503020204020204" pitchFamily="34" charset="-122"/>
                <a:ea typeface="微软雅黑" panose="020B0503020204020204" pitchFamily="34" charset="-122"/>
              </a:rPr>
              <a:t>c++</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JAVA</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PHP</a:t>
            </a:r>
            <a:r>
              <a:rPr lang="zh-CN" altLang="en-US" sz="2000" dirty="0">
                <a:solidFill>
                  <a:schemeClr val="bg1"/>
                </a:solidFill>
                <a:latin typeface="微软雅黑" panose="020B0503020204020204" pitchFamily="34" charset="-122"/>
                <a:ea typeface="微软雅黑" panose="020B0503020204020204" pitchFamily="34" charset="-122"/>
              </a:rPr>
              <a:t>等底层应用软件都是在</a:t>
            </a:r>
            <a:r>
              <a:rPr lang="en-US" altLang="zh-CN" sz="2000" dirty="0">
                <a:solidFill>
                  <a:schemeClr val="bg1"/>
                </a:solidFill>
                <a:latin typeface="微软雅黑" panose="020B0503020204020204" pitchFamily="34" charset="-122"/>
                <a:ea typeface="微软雅黑" panose="020B0503020204020204" pitchFamily="34" charset="-122"/>
              </a:rPr>
              <a:t>Linux</a:t>
            </a:r>
            <a:r>
              <a:rPr lang="zh-CN" altLang="en-US" sz="2000" dirty="0">
                <a:solidFill>
                  <a:schemeClr val="bg1"/>
                </a:solidFill>
                <a:latin typeface="微软雅黑" panose="020B0503020204020204" pitchFamily="34" charset="-122"/>
                <a:ea typeface="微软雅黑" panose="020B0503020204020204" pitchFamily="34" charset="-122"/>
              </a:rPr>
              <a:t>操作系统上，</a:t>
            </a:r>
            <a:r>
              <a:rPr lang="en-US" altLang="zh-CN" sz="2000" dirty="0">
                <a:solidFill>
                  <a:schemeClr val="bg1"/>
                </a:solidFill>
                <a:latin typeface="微软雅黑" panose="020B0503020204020204" pitchFamily="34" charset="-122"/>
                <a:ea typeface="微软雅黑" panose="020B0503020204020204" pitchFamily="34" charset="-122"/>
              </a:rPr>
              <a:t>Linux</a:t>
            </a:r>
            <a:r>
              <a:rPr lang="zh-CN" altLang="en-US" sz="2000" dirty="0">
                <a:solidFill>
                  <a:schemeClr val="bg1"/>
                </a:solidFill>
                <a:latin typeface="微软雅黑" panose="020B0503020204020204" pitchFamily="34" charset="-122"/>
                <a:ea typeface="微软雅黑" panose="020B0503020204020204" pitchFamily="34" charset="-122"/>
              </a:rPr>
              <a:t>运维工程师作为移动互联网的关键支撑岗位，缺口就达到</a:t>
            </a:r>
            <a:r>
              <a:rPr lang="en-US" altLang="zh-CN" sz="2000" dirty="0">
                <a:solidFill>
                  <a:schemeClr val="bg1"/>
                </a:solidFill>
                <a:latin typeface="微软雅黑" panose="020B0503020204020204" pitchFamily="34" charset="-122"/>
                <a:ea typeface="微软雅黑" panose="020B0503020204020204" pitchFamily="34" charset="-122"/>
              </a:rPr>
              <a:t>40</a:t>
            </a:r>
            <a:r>
              <a:rPr lang="zh-CN" altLang="en-US" sz="2000" dirty="0">
                <a:solidFill>
                  <a:schemeClr val="bg1"/>
                </a:solidFill>
                <a:latin typeface="微软雅黑" panose="020B0503020204020204" pitchFamily="34" charset="-122"/>
                <a:ea typeface="微软雅黑" panose="020B0503020204020204" pitchFamily="34" charset="-122"/>
              </a:rPr>
              <a:t>万。</a:t>
            </a:r>
          </a:p>
        </p:txBody>
      </p:sp>
    </p:spTree>
    <p:extLst>
      <p:ext uri="{BB962C8B-B14F-4D97-AF65-F5344CB8AC3E}">
        <p14:creationId xmlns:p14="http://schemas.microsoft.com/office/powerpoint/2010/main" val="4226240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45" presetClass="entr" presetSubtype="0" fill="hold" grpId="0" nodeType="with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1400"/>
                                        <p:tgtEl>
                                          <p:spTgt spid="58"/>
                                        </p:tgtEl>
                                      </p:cBhvr>
                                    </p:animEffect>
                                    <p:anim calcmode="lin" valueType="num">
                                      <p:cBhvr>
                                        <p:cTn id="21" dur="1400" fill="hold"/>
                                        <p:tgtEl>
                                          <p:spTgt spid="58"/>
                                        </p:tgtEl>
                                        <p:attrNameLst>
                                          <p:attrName>ppt_w</p:attrName>
                                        </p:attrNameLst>
                                      </p:cBhvr>
                                      <p:tavLst>
                                        <p:tav tm="0" fmla="#ppt_w*sin(2.5*pi*$)">
                                          <p:val>
                                            <p:fltVal val="0"/>
                                          </p:val>
                                        </p:tav>
                                        <p:tav tm="100000">
                                          <p:val>
                                            <p:fltVal val="1"/>
                                          </p:val>
                                        </p:tav>
                                      </p:tavLst>
                                    </p:anim>
                                    <p:anim calcmode="lin" valueType="num">
                                      <p:cBhvr>
                                        <p:cTn id="22" dur="1400" fill="hold"/>
                                        <p:tgtEl>
                                          <p:spTgt spid="58"/>
                                        </p:tgtEl>
                                        <p:attrNameLst>
                                          <p:attrName>ppt_h</p:attrName>
                                        </p:attrNameLst>
                                      </p:cBhvr>
                                      <p:tavLst>
                                        <p:tav tm="0">
                                          <p:val>
                                            <p:strVal val="#ppt_h"/>
                                          </p:val>
                                        </p:tav>
                                        <p:tav tm="100000">
                                          <p:val>
                                            <p:strVal val="#ppt_h"/>
                                          </p:val>
                                        </p:tav>
                                      </p:tavLst>
                                    </p:anim>
                                  </p:childTnLst>
                                </p:cTn>
                              </p:par>
                              <p:par>
                                <p:cTn id="23" presetID="45" presetClass="entr" presetSubtype="0" fill="hold" grpId="0" nodeType="withEffect">
                                  <p:stCondLst>
                                    <p:cond delay="30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1400"/>
                                        <p:tgtEl>
                                          <p:spTgt spid="57"/>
                                        </p:tgtEl>
                                      </p:cBhvr>
                                    </p:animEffect>
                                    <p:anim calcmode="lin" valueType="num">
                                      <p:cBhvr>
                                        <p:cTn id="26" dur="1400" fill="hold"/>
                                        <p:tgtEl>
                                          <p:spTgt spid="57"/>
                                        </p:tgtEl>
                                        <p:attrNameLst>
                                          <p:attrName>ppt_w</p:attrName>
                                        </p:attrNameLst>
                                      </p:cBhvr>
                                      <p:tavLst>
                                        <p:tav tm="0" fmla="#ppt_w*sin(2.5*pi*$)">
                                          <p:val>
                                            <p:fltVal val="0"/>
                                          </p:val>
                                        </p:tav>
                                        <p:tav tm="100000">
                                          <p:val>
                                            <p:fltVal val="1"/>
                                          </p:val>
                                        </p:tav>
                                      </p:tavLst>
                                    </p:anim>
                                    <p:anim calcmode="lin" valueType="num">
                                      <p:cBhvr>
                                        <p:cTn id="27" dur="1400" fill="hold"/>
                                        <p:tgtEl>
                                          <p:spTgt spid="57"/>
                                        </p:tgtEl>
                                        <p:attrNameLst>
                                          <p:attrName>ppt_h</p:attrName>
                                        </p:attrNameLst>
                                      </p:cBhvr>
                                      <p:tavLst>
                                        <p:tav tm="0">
                                          <p:val>
                                            <p:strVal val="#ppt_h"/>
                                          </p:val>
                                        </p:tav>
                                        <p:tav tm="100000">
                                          <p:val>
                                            <p:strVal val="#ppt_h"/>
                                          </p:val>
                                        </p:tav>
                                      </p:tavLst>
                                    </p:anim>
                                  </p:childTnLst>
                                </p:cTn>
                              </p:par>
                              <p:par>
                                <p:cTn id="28" presetID="45" presetClass="entr" presetSubtype="0" fill="hold" grpId="0" nodeType="withEffect">
                                  <p:stCondLst>
                                    <p:cond delay="80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1400"/>
                                        <p:tgtEl>
                                          <p:spTgt spid="60"/>
                                        </p:tgtEl>
                                      </p:cBhvr>
                                    </p:animEffect>
                                    <p:anim calcmode="lin" valueType="num">
                                      <p:cBhvr>
                                        <p:cTn id="31" dur="1400" fill="hold"/>
                                        <p:tgtEl>
                                          <p:spTgt spid="60"/>
                                        </p:tgtEl>
                                        <p:attrNameLst>
                                          <p:attrName>ppt_w</p:attrName>
                                        </p:attrNameLst>
                                      </p:cBhvr>
                                      <p:tavLst>
                                        <p:tav tm="0" fmla="#ppt_w*sin(2.5*pi*$)">
                                          <p:val>
                                            <p:fltVal val="0"/>
                                          </p:val>
                                        </p:tav>
                                        <p:tav tm="100000">
                                          <p:val>
                                            <p:fltVal val="1"/>
                                          </p:val>
                                        </p:tav>
                                      </p:tavLst>
                                    </p:anim>
                                    <p:anim calcmode="lin" valueType="num">
                                      <p:cBhvr>
                                        <p:cTn id="32" dur="1400" fill="hold"/>
                                        <p:tgtEl>
                                          <p:spTgt spid="60"/>
                                        </p:tgtEl>
                                        <p:attrNameLst>
                                          <p:attrName>ppt_h</p:attrName>
                                        </p:attrNameLst>
                                      </p:cBhvr>
                                      <p:tavLst>
                                        <p:tav tm="0">
                                          <p:val>
                                            <p:strVal val="#ppt_h"/>
                                          </p:val>
                                        </p:tav>
                                        <p:tav tm="100000">
                                          <p:val>
                                            <p:strVal val="#ppt_h"/>
                                          </p:val>
                                        </p:tav>
                                      </p:tavLst>
                                    </p:anim>
                                  </p:childTnLst>
                                </p:cTn>
                              </p:par>
                              <p:par>
                                <p:cTn id="33" presetID="45" presetClass="entr" presetSubtype="0" fill="hold" grpId="0" nodeType="withEffect">
                                  <p:stCondLst>
                                    <p:cond delay="50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1400"/>
                                        <p:tgtEl>
                                          <p:spTgt spid="59"/>
                                        </p:tgtEl>
                                      </p:cBhvr>
                                    </p:animEffect>
                                    <p:anim calcmode="lin" valueType="num">
                                      <p:cBhvr>
                                        <p:cTn id="36" dur="1400" fill="hold"/>
                                        <p:tgtEl>
                                          <p:spTgt spid="59"/>
                                        </p:tgtEl>
                                        <p:attrNameLst>
                                          <p:attrName>ppt_w</p:attrName>
                                        </p:attrNameLst>
                                      </p:cBhvr>
                                      <p:tavLst>
                                        <p:tav tm="0" fmla="#ppt_w*sin(2.5*pi*$)">
                                          <p:val>
                                            <p:fltVal val="0"/>
                                          </p:val>
                                        </p:tav>
                                        <p:tav tm="100000">
                                          <p:val>
                                            <p:fltVal val="1"/>
                                          </p:val>
                                        </p:tav>
                                      </p:tavLst>
                                    </p:anim>
                                    <p:anim calcmode="lin" valueType="num">
                                      <p:cBhvr>
                                        <p:cTn id="37" dur="1400" fill="hold"/>
                                        <p:tgtEl>
                                          <p:spTgt spid="59"/>
                                        </p:tgtEl>
                                        <p:attrNameLst>
                                          <p:attrName>ppt_h</p:attrName>
                                        </p:attrNameLst>
                                      </p:cBhvr>
                                      <p:tavLst>
                                        <p:tav tm="0">
                                          <p:val>
                                            <p:strVal val="#ppt_h"/>
                                          </p:val>
                                        </p:tav>
                                        <p:tav tm="100000">
                                          <p:val>
                                            <p:strVal val="#ppt_h"/>
                                          </p:val>
                                        </p:tav>
                                      </p:tavLst>
                                    </p:anim>
                                  </p:childTnLst>
                                </p:cTn>
                              </p:par>
                              <p:par>
                                <p:cTn id="38" presetID="45" presetClass="entr" presetSubtype="0" fill="hold" grpId="0" nodeType="withEffect">
                                  <p:stCondLst>
                                    <p:cond delay="80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1400"/>
                                        <p:tgtEl>
                                          <p:spTgt spid="62"/>
                                        </p:tgtEl>
                                      </p:cBhvr>
                                    </p:animEffect>
                                    <p:anim calcmode="lin" valueType="num">
                                      <p:cBhvr>
                                        <p:cTn id="41" dur="1400" fill="hold"/>
                                        <p:tgtEl>
                                          <p:spTgt spid="62"/>
                                        </p:tgtEl>
                                        <p:attrNameLst>
                                          <p:attrName>ppt_w</p:attrName>
                                        </p:attrNameLst>
                                      </p:cBhvr>
                                      <p:tavLst>
                                        <p:tav tm="0" fmla="#ppt_w*sin(2.5*pi*$)">
                                          <p:val>
                                            <p:fltVal val="0"/>
                                          </p:val>
                                        </p:tav>
                                        <p:tav tm="100000">
                                          <p:val>
                                            <p:fltVal val="1"/>
                                          </p:val>
                                        </p:tav>
                                      </p:tavLst>
                                    </p:anim>
                                    <p:anim calcmode="lin" valueType="num">
                                      <p:cBhvr>
                                        <p:cTn id="42" dur="1400" fill="hold"/>
                                        <p:tgtEl>
                                          <p:spTgt spid="62"/>
                                        </p:tgtEl>
                                        <p:attrNameLst>
                                          <p:attrName>ppt_h</p:attrName>
                                        </p:attrNameLst>
                                      </p:cBhvr>
                                      <p:tavLst>
                                        <p:tav tm="0">
                                          <p:val>
                                            <p:strVal val="#ppt_h"/>
                                          </p:val>
                                        </p:tav>
                                        <p:tav tm="100000">
                                          <p:val>
                                            <p:strVal val="#ppt_h"/>
                                          </p:val>
                                        </p:tav>
                                      </p:tavLst>
                                    </p:anim>
                                  </p:childTnLst>
                                </p:cTn>
                              </p:par>
                              <p:par>
                                <p:cTn id="43" presetID="45" presetClass="entr" presetSubtype="0" fill="hold" grpId="0" nodeType="withEffect">
                                  <p:stCondLst>
                                    <p:cond delay="30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1400"/>
                                        <p:tgtEl>
                                          <p:spTgt spid="61"/>
                                        </p:tgtEl>
                                      </p:cBhvr>
                                    </p:animEffect>
                                    <p:anim calcmode="lin" valueType="num">
                                      <p:cBhvr>
                                        <p:cTn id="46" dur="1400" fill="hold"/>
                                        <p:tgtEl>
                                          <p:spTgt spid="61"/>
                                        </p:tgtEl>
                                        <p:attrNameLst>
                                          <p:attrName>ppt_w</p:attrName>
                                        </p:attrNameLst>
                                      </p:cBhvr>
                                      <p:tavLst>
                                        <p:tav tm="0" fmla="#ppt_w*sin(2.5*pi*$)">
                                          <p:val>
                                            <p:fltVal val="0"/>
                                          </p:val>
                                        </p:tav>
                                        <p:tav tm="100000">
                                          <p:val>
                                            <p:fltVal val="1"/>
                                          </p:val>
                                        </p:tav>
                                      </p:tavLst>
                                    </p:anim>
                                    <p:anim calcmode="lin" valueType="num">
                                      <p:cBhvr>
                                        <p:cTn id="47" dur="1400" fill="hold"/>
                                        <p:tgtEl>
                                          <p:spTgt spid="61"/>
                                        </p:tgtEl>
                                        <p:attrNameLst>
                                          <p:attrName>ppt_h</p:attrName>
                                        </p:attrNameLst>
                                      </p:cBhvr>
                                      <p:tavLst>
                                        <p:tav tm="0">
                                          <p:val>
                                            <p:strVal val="#ppt_h"/>
                                          </p:val>
                                        </p:tav>
                                        <p:tav tm="100000">
                                          <p:val>
                                            <p:strVal val="#ppt_h"/>
                                          </p:val>
                                        </p:tav>
                                      </p:tavLst>
                                    </p:anim>
                                  </p:childTnLst>
                                </p:cTn>
                              </p:par>
                              <p:par>
                                <p:cTn id="48" presetID="22" presetClass="entr" presetSubtype="8" fill="hold" nodeType="withEffect">
                                  <p:stCondLst>
                                    <p:cond delay="2600"/>
                                  </p:stCondLst>
                                  <p:childTnLst>
                                    <p:set>
                                      <p:cBhvr>
                                        <p:cTn id="49" dur="1" fill="hold">
                                          <p:stCondLst>
                                            <p:cond delay="0"/>
                                          </p:stCondLst>
                                        </p:cTn>
                                        <p:tgtEl>
                                          <p:spTgt spid="69"/>
                                        </p:tgtEl>
                                        <p:attrNameLst>
                                          <p:attrName>style.visibility</p:attrName>
                                        </p:attrNameLst>
                                      </p:cBhvr>
                                      <p:to>
                                        <p:strVal val="visible"/>
                                      </p:to>
                                    </p:set>
                                    <p:animEffect transition="in" filter="wipe(left)">
                                      <p:cBhvr>
                                        <p:cTn id="50" dur="500"/>
                                        <p:tgtEl>
                                          <p:spTgt spid="69"/>
                                        </p:tgtEl>
                                      </p:cBhvr>
                                    </p:animEffect>
                                  </p:childTnLst>
                                </p:cTn>
                              </p:par>
                              <p:par>
                                <p:cTn id="51" presetID="22" presetClass="entr" presetSubtype="8" fill="hold" grpId="0" nodeType="withEffect">
                                  <p:stCondLst>
                                    <p:cond delay="3000"/>
                                  </p:stCondLst>
                                  <p:childTnLst>
                                    <p:set>
                                      <p:cBhvr>
                                        <p:cTn id="52" dur="1" fill="hold">
                                          <p:stCondLst>
                                            <p:cond delay="0"/>
                                          </p:stCondLst>
                                        </p:cTn>
                                        <p:tgtEl>
                                          <p:spTgt spid="70"/>
                                        </p:tgtEl>
                                        <p:attrNameLst>
                                          <p:attrName>style.visibility</p:attrName>
                                        </p:attrNameLst>
                                      </p:cBhvr>
                                      <p:to>
                                        <p:strVal val="visible"/>
                                      </p:to>
                                    </p:set>
                                    <p:animEffect transition="in" filter="wipe(left)">
                                      <p:cBhvr>
                                        <p:cTn id="53" dur="500"/>
                                        <p:tgtEl>
                                          <p:spTgt spid="70"/>
                                        </p:tgtEl>
                                      </p:cBhvr>
                                    </p:animEffect>
                                  </p:childTnLst>
                                </p:cTn>
                              </p:par>
                              <p:par>
                                <p:cTn id="54" presetID="10" presetClass="entr" presetSubtype="0" fill="hold" grpId="0" nodeType="withEffect">
                                  <p:stCondLst>
                                    <p:cond delay="3100"/>
                                  </p:stCondLst>
                                  <p:childTnLst>
                                    <p:set>
                                      <p:cBhvr>
                                        <p:cTn id="55" dur="1" fill="hold">
                                          <p:stCondLst>
                                            <p:cond delay="0"/>
                                          </p:stCondLst>
                                        </p:cTn>
                                        <p:tgtEl>
                                          <p:spTgt spid="71"/>
                                        </p:tgtEl>
                                        <p:attrNameLst>
                                          <p:attrName>style.visibility</p:attrName>
                                        </p:attrNameLst>
                                      </p:cBhvr>
                                      <p:to>
                                        <p:strVal val="visible"/>
                                      </p:to>
                                    </p:set>
                                    <p:animEffect transition="in" filter="fade">
                                      <p:cBhvr>
                                        <p:cTn id="56" dur="500"/>
                                        <p:tgtEl>
                                          <p:spTgt spid="71"/>
                                        </p:tgtEl>
                                      </p:cBhvr>
                                    </p:animEffect>
                                  </p:childTnLst>
                                </p:cTn>
                              </p:par>
                              <p:par>
                                <p:cTn id="57" presetID="22" presetClass="entr" presetSubtype="8" fill="hold" grpId="0" nodeType="withEffect">
                                  <p:stCondLst>
                                    <p:cond delay="3500"/>
                                  </p:stCondLst>
                                  <p:iterate type="wd">
                                    <p:tmPct val="4000"/>
                                  </p:iterate>
                                  <p:childTnLst>
                                    <p:set>
                                      <p:cBhvr>
                                        <p:cTn id="58" dur="1" fill="hold">
                                          <p:stCondLst>
                                            <p:cond delay="0"/>
                                          </p:stCondLst>
                                        </p:cTn>
                                        <p:tgtEl>
                                          <p:spTgt spid="74"/>
                                        </p:tgtEl>
                                        <p:attrNameLst>
                                          <p:attrName>style.visibility</p:attrName>
                                        </p:attrNameLst>
                                      </p:cBhvr>
                                      <p:to>
                                        <p:strVal val="visible"/>
                                      </p:to>
                                    </p:set>
                                    <p:animEffect transition="in" filter="wipe(left)">
                                      <p:cBhvr>
                                        <p:cTn id="59" dur="500"/>
                                        <p:tgtEl>
                                          <p:spTgt spid="74"/>
                                        </p:tgtEl>
                                      </p:cBhvr>
                                    </p:animEffect>
                                  </p:childTnLst>
                                </p:cTn>
                              </p:par>
                              <p:par>
                                <p:cTn id="60" presetID="10" presetClass="entr" presetSubtype="0" fill="hold" grpId="0" nodeType="withEffect">
                                  <p:stCondLst>
                                    <p:cond delay="3100"/>
                                  </p:stCondLst>
                                  <p:childTnLst>
                                    <p:set>
                                      <p:cBhvr>
                                        <p:cTn id="61" dur="1" fill="hold">
                                          <p:stCondLst>
                                            <p:cond delay="0"/>
                                          </p:stCondLst>
                                        </p:cTn>
                                        <p:tgtEl>
                                          <p:spTgt spid="72"/>
                                        </p:tgtEl>
                                        <p:attrNameLst>
                                          <p:attrName>style.visibility</p:attrName>
                                        </p:attrNameLst>
                                      </p:cBhvr>
                                      <p:to>
                                        <p:strVal val="visible"/>
                                      </p:to>
                                    </p:set>
                                    <p:animEffect transition="in" filter="fade">
                                      <p:cBhvr>
                                        <p:cTn id="6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7" grpId="0" animBg="1"/>
      <p:bldP spid="58" grpId="0" animBg="1"/>
      <p:bldP spid="59" grpId="0" animBg="1"/>
      <p:bldP spid="60" grpId="0" animBg="1"/>
      <p:bldP spid="61" grpId="0" animBg="1"/>
      <p:bldP spid="62" grpId="0" animBg="1"/>
      <p:bldP spid="70" grpId="0" animBg="1"/>
      <p:bldP spid="71" grpId="0" animBg="1"/>
      <p:bldP spid="72" grpId="0" animBg="1"/>
      <p:bldP spid="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2" name="矩形 11" hidden="1"/>
          <p:cNvSpPr/>
          <p:nvPr/>
        </p:nvSpPr>
        <p:spPr>
          <a:xfrm>
            <a:off x="0" y="485174"/>
            <a:ext cx="182880" cy="5206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95325" y="318442"/>
            <a:ext cx="301752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课程介绍</a:t>
            </a:r>
          </a:p>
        </p:txBody>
      </p:sp>
      <p:sp>
        <p:nvSpPr>
          <p:cNvPr id="15" name="泪滴形 14"/>
          <p:cNvSpPr/>
          <p:nvPr/>
        </p:nvSpPr>
        <p:spPr>
          <a:xfrm>
            <a:off x="4194124" y="3472491"/>
            <a:ext cx="1610794" cy="1610794"/>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泪滴形 39"/>
          <p:cNvSpPr/>
          <p:nvPr/>
        </p:nvSpPr>
        <p:spPr>
          <a:xfrm rot="5400000">
            <a:off x="4194124" y="1818088"/>
            <a:ext cx="1610794" cy="1610794"/>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泪滴形 40"/>
          <p:cNvSpPr/>
          <p:nvPr/>
        </p:nvSpPr>
        <p:spPr>
          <a:xfrm rot="16200000">
            <a:off x="5848299" y="3472491"/>
            <a:ext cx="1610794" cy="1610794"/>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泪滴形 41"/>
          <p:cNvSpPr/>
          <p:nvPr/>
        </p:nvSpPr>
        <p:spPr>
          <a:xfrm rot="10800000">
            <a:off x="5845124" y="1291945"/>
            <a:ext cx="2140566" cy="2140566"/>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5"/>
          <p:cNvSpPr>
            <a:spLocks noEditPoints="1"/>
          </p:cNvSpPr>
          <p:nvPr/>
        </p:nvSpPr>
        <p:spPr bwMode="auto">
          <a:xfrm>
            <a:off x="6195407" y="1787396"/>
            <a:ext cx="1440000" cy="1080000"/>
          </a:xfrm>
          <a:custGeom>
            <a:avLst/>
            <a:gdLst>
              <a:gd name="T0" fmla="*/ 54 w 128"/>
              <a:gd name="T1" fmla="*/ 30 h 100"/>
              <a:gd name="T2" fmla="*/ 59 w 128"/>
              <a:gd name="T3" fmla="*/ 26 h 100"/>
              <a:gd name="T4" fmla="*/ 54 w 128"/>
              <a:gd name="T5" fmla="*/ 19 h 100"/>
              <a:gd name="T6" fmla="*/ 54 w 128"/>
              <a:gd name="T7" fmla="*/ 15 h 100"/>
              <a:gd name="T8" fmla="*/ 54 w 128"/>
              <a:gd name="T9" fmla="*/ 14 h 100"/>
              <a:gd name="T10" fmla="*/ 73 w 128"/>
              <a:gd name="T11" fmla="*/ 3 h 100"/>
              <a:gd name="T12" fmla="*/ 77 w 128"/>
              <a:gd name="T13" fmla="*/ 15 h 100"/>
              <a:gd name="T14" fmla="*/ 77 w 128"/>
              <a:gd name="T15" fmla="*/ 15 h 100"/>
              <a:gd name="T16" fmla="*/ 75 w 128"/>
              <a:gd name="T17" fmla="*/ 21 h 100"/>
              <a:gd name="T18" fmla="*/ 74 w 128"/>
              <a:gd name="T19" fmla="*/ 30 h 100"/>
              <a:gd name="T20" fmla="*/ 82 w 128"/>
              <a:gd name="T21" fmla="*/ 30 h 100"/>
              <a:gd name="T22" fmla="*/ 43 w 128"/>
              <a:gd name="T23" fmla="*/ 50 h 100"/>
              <a:gd name="T24" fmla="*/ 51 w 128"/>
              <a:gd name="T25" fmla="*/ 90 h 100"/>
              <a:gd name="T26" fmla="*/ 66 w 128"/>
              <a:gd name="T27" fmla="*/ 72 h 100"/>
              <a:gd name="T28" fmla="*/ 79 w 128"/>
              <a:gd name="T29" fmla="*/ 75 h 100"/>
              <a:gd name="T30" fmla="*/ 84 w 128"/>
              <a:gd name="T31" fmla="*/ 72 h 100"/>
              <a:gd name="T32" fmla="*/ 55 w 128"/>
              <a:gd name="T33" fmla="*/ 85 h 100"/>
              <a:gd name="T34" fmla="*/ 33 w 128"/>
              <a:gd name="T35" fmla="*/ 6 h 100"/>
              <a:gd name="T36" fmla="*/ 18 w 128"/>
              <a:gd name="T37" fmla="*/ 31 h 100"/>
              <a:gd name="T38" fmla="*/ 24 w 128"/>
              <a:gd name="T39" fmla="*/ 40 h 100"/>
              <a:gd name="T40" fmla="*/ 34 w 128"/>
              <a:gd name="T41" fmla="*/ 22 h 100"/>
              <a:gd name="T42" fmla="*/ 49 w 128"/>
              <a:gd name="T43" fmla="*/ 16 h 100"/>
              <a:gd name="T44" fmla="*/ 118 w 128"/>
              <a:gd name="T45" fmla="*/ 24 h 100"/>
              <a:gd name="T46" fmla="*/ 93 w 128"/>
              <a:gd name="T47" fmla="*/ 9 h 100"/>
              <a:gd name="T48" fmla="*/ 84 w 128"/>
              <a:gd name="T49" fmla="*/ 15 h 100"/>
              <a:gd name="T50" fmla="*/ 102 w 128"/>
              <a:gd name="T51" fmla="*/ 25 h 100"/>
              <a:gd name="T52" fmla="*/ 108 w 128"/>
              <a:gd name="T53" fmla="*/ 40 h 100"/>
              <a:gd name="T54" fmla="*/ 30 w 128"/>
              <a:gd name="T55" fmla="*/ 70 h 100"/>
              <a:gd name="T56" fmla="*/ 27 w 128"/>
              <a:gd name="T57" fmla="*/ 80 h 100"/>
              <a:gd name="T58" fmla="*/ 41 w 128"/>
              <a:gd name="T59" fmla="*/ 96 h 100"/>
              <a:gd name="T60" fmla="*/ 4 w 128"/>
              <a:gd name="T61" fmla="*/ 82 h 100"/>
              <a:gd name="T62" fmla="*/ 15 w 128"/>
              <a:gd name="T63" fmla="*/ 76 h 100"/>
              <a:gd name="T64" fmla="*/ 7 w 128"/>
              <a:gd name="T65" fmla="*/ 70 h 100"/>
              <a:gd name="T66" fmla="*/ 30 w 128"/>
              <a:gd name="T67" fmla="*/ 49 h 100"/>
              <a:gd name="T68" fmla="*/ 30 w 128"/>
              <a:gd name="T69" fmla="*/ 70 h 100"/>
              <a:gd name="T70" fmla="*/ 121 w 128"/>
              <a:gd name="T71" fmla="*/ 68 h 100"/>
              <a:gd name="T72" fmla="*/ 97 w 128"/>
              <a:gd name="T73" fmla="*/ 48 h 100"/>
              <a:gd name="T74" fmla="*/ 98 w 128"/>
              <a:gd name="T75" fmla="*/ 69 h 100"/>
              <a:gd name="T76" fmla="*/ 101 w 128"/>
              <a:gd name="T77" fmla="*/ 78 h 100"/>
              <a:gd name="T78" fmla="*/ 87 w 128"/>
              <a:gd name="T79" fmla="*/ 94 h 100"/>
              <a:gd name="T80" fmla="*/ 124 w 128"/>
              <a:gd name="T81" fmla="*/ 80 h 100"/>
              <a:gd name="T82" fmla="*/ 112 w 128"/>
              <a:gd name="T83"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00">
                <a:moveTo>
                  <a:pt x="49" y="30"/>
                </a:moveTo>
                <a:cubicBezTo>
                  <a:pt x="51" y="30"/>
                  <a:pt x="53" y="30"/>
                  <a:pt x="54" y="30"/>
                </a:cubicBezTo>
                <a:cubicBezTo>
                  <a:pt x="56" y="31"/>
                  <a:pt x="57" y="30"/>
                  <a:pt x="57" y="29"/>
                </a:cubicBezTo>
                <a:cubicBezTo>
                  <a:pt x="58" y="28"/>
                  <a:pt x="59" y="27"/>
                  <a:pt x="59" y="26"/>
                </a:cubicBezTo>
                <a:cubicBezTo>
                  <a:pt x="58" y="24"/>
                  <a:pt x="57" y="23"/>
                  <a:pt x="56" y="21"/>
                </a:cubicBezTo>
                <a:cubicBezTo>
                  <a:pt x="55" y="20"/>
                  <a:pt x="55" y="20"/>
                  <a:pt x="54" y="19"/>
                </a:cubicBezTo>
                <a:cubicBezTo>
                  <a:pt x="54" y="18"/>
                  <a:pt x="54" y="17"/>
                  <a:pt x="54" y="15"/>
                </a:cubicBezTo>
                <a:cubicBezTo>
                  <a:pt x="54" y="15"/>
                  <a:pt x="54" y="15"/>
                  <a:pt x="54" y="15"/>
                </a:cubicBezTo>
                <a:cubicBezTo>
                  <a:pt x="54" y="15"/>
                  <a:pt x="54" y="15"/>
                  <a:pt x="54" y="15"/>
                </a:cubicBezTo>
                <a:cubicBezTo>
                  <a:pt x="54" y="14"/>
                  <a:pt x="54" y="14"/>
                  <a:pt x="54" y="14"/>
                </a:cubicBezTo>
                <a:cubicBezTo>
                  <a:pt x="54" y="8"/>
                  <a:pt x="54" y="5"/>
                  <a:pt x="57" y="3"/>
                </a:cubicBezTo>
                <a:cubicBezTo>
                  <a:pt x="61" y="0"/>
                  <a:pt x="69" y="0"/>
                  <a:pt x="73" y="3"/>
                </a:cubicBezTo>
                <a:cubicBezTo>
                  <a:pt x="76" y="5"/>
                  <a:pt x="77" y="9"/>
                  <a:pt x="76" y="14"/>
                </a:cubicBezTo>
                <a:cubicBezTo>
                  <a:pt x="77" y="14"/>
                  <a:pt x="77" y="14"/>
                  <a:pt x="77" y="15"/>
                </a:cubicBezTo>
                <a:cubicBezTo>
                  <a:pt x="77" y="15"/>
                  <a:pt x="77" y="15"/>
                  <a:pt x="77" y="15"/>
                </a:cubicBezTo>
                <a:cubicBezTo>
                  <a:pt x="77" y="15"/>
                  <a:pt x="77" y="15"/>
                  <a:pt x="77" y="15"/>
                </a:cubicBezTo>
                <a:cubicBezTo>
                  <a:pt x="77" y="17"/>
                  <a:pt x="77" y="18"/>
                  <a:pt x="77" y="19"/>
                </a:cubicBezTo>
                <a:cubicBezTo>
                  <a:pt x="76" y="20"/>
                  <a:pt x="76" y="20"/>
                  <a:pt x="75" y="21"/>
                </a:cubicBezTo>
                <a:cubicBezTo>
                  <a:pt x="75" y="22"/>
                  <a:pt x="74" y="24"/>
                  <a:pt x="73" y="25"/>
                </a:cubicBezTo>
                <a:cubicBezTo>
                  <a:pt x="73" y="27"/>
                  <a:pt x="73" y="29"/>
                  <a:pt x="74" y="30"/>
                </a:cubicBezTo>
                <a:cubicBezTo>
                  <a:pt x="75" y="30"/>
                  <a:pt x="76" y="30"/>
                  <a:pt x="77" y="30"/>
                </a:cubicBezTo>
                <a:cubicBezTo>
                  <a:pt x="79" y="30"/>
                  <a:pt x="80" y="30"/>
                  <a:pt x="82" y="30"/>
                </a:cubicBezTo>
                <a:cubicBezTo>
                  <a:pt x="86" y="34"/>
                  <a:pt x="89" y="44"/>
                  <a:pt x="88" y="50"/>
                </a:cubicBezTo>
                <a:cubicBezTo>
                  <a:pt x="81" y="55"/>
                  <a:pt x="48" y="55"/>
                  <a:pt x="43" y="50"/>
                </a:cubicBezTo>
                <a:cubicBezTo>
                  <a:pt x="43" y="44"/>
                  <a:pt x="44" y="35"/>
                  <a:pt x="49" y="30"/>
                </a:cubicBezTo>
                <a:close/>
                <a:moveTo>
                  <a:pt x="51" y="90"/>
                </a:moveTo>
                <a:cubicBezTo>
                  <a:pt x="47" y="72"/>
                  <a:pt x="47" y="72"/>
                  <a:pt x="47" y="72"/>
                </a:cubicBezTo>
                <a:cubicBezTo>
                  <a:pt x="66" y="72"/>
                  <a:pt x="66" y="72"/>
                  <a:pt x="66" y="72"/>
                </a:cubicBezTo>
                <a:cubicBezTo>
                  <a:pt x="62" y="77"/>
                  <a:pt x="62" y="77"/>
                  <a:pt x="62" y="77"/>
                </a:cubicBezTo>
                <a:cubicBezTo>
                  <a:pt x="67" y="81"/>
                  <a:pt x="75" y="80"/>
                  <a:pt x="79" y="75"/>
                </a:cubicBezTo>
                <a:cubicBezTo>
                  <a:pt x="80" y="74"/>
                  <a:pt x="81" y="72"/>
                  <a:pt x="81" y="71"/>
                </a:cubicBezTo>
                <a:cubicBezTo>
                  <a:pt x="84" y="72"/>
                  <a:pt x="84" y="72"/>
                  <a:pt x="84" y="72"/>
                </a:cubicBezTo>
                <a:cubicBezTo>
                  <a:pt x="84" y="76"/>
                  <a:pt x="82" y="79"/>
                  <a:pt x="80" y="82"/>
                </a:cubicBezTo>
                <a:cubicBezTo>
                  <a:pt x="74" y="89"/>
                  <a:pt x="63" y="91"/>
                  <a:pt x="55" y="85"/>
                </a:cubicBezTo>
                <a:cubicBezTo>
                  <a:pt x="51" y="90"/>
                  <a:pt x="51" y="90"/>
                  <a:pt x="51" y="90"/>
                </a:cubicBezTo>
                <a:close/>
                <a:moveTo>
                  <a:pt x="33" y="6"/>
                </a:moveTo>
                <a:cubicBezTo>
                  <a:pt x="33" y="12"/>
                  <a:pt x="33" y="12"/>
                  <a:pt x="33" y="12"/>
                </a:cubicBezTo>
                <a:cubicBezTo>
                  <a:pt x="24" y="13"/>
                  <a:pt x="17" y="22"/>
                  <a:pt x="18" y="31"/>
                </a:cubicBezTo>
                <a:cubicBezTo>
                  <a:pt x="18" y="35"/>
                  <a:pt x="20" y="39"/>
                  <a:pt x="22" y="41"/>
                </a:cubicBezTo>
                <a:cubicBezTo>
                  <a:pt x="24" y="40"/>
                  <a:pt x="24" y="40"/>
                  <a:pt x="24" y="40"/>
                </a:cubicBezTo>
                <a:cubicBezTo>
                  <a:pt x="24" y="39"/>
                  <a:pt x="24" y="38"/>
                  <a:pt x="23" y="36"/>
                </a:cubicBezTo>
                <a:cubicBezTo>
                  <a:pt x="23" y="29"/>
                  <a:pt x="28" y="24"/>
                  <a:pt x="34" y="22"/>
                </a:cubicBezTo>
                <a:cubicBezTo>
                  <a:pt x="35" y="29"/>
                  <a:pt x="35" y="29"/>
                  <a:pt x="35" y="29"/>
                </a:cubicBezTo>
                <a:cubicBezTo>
                  <a:pt x="49" y="16"/>
                  <a:pt x="49" y="16"/>
                  <a:pt x="49" y="16"/>
                </a:cubicBezTo>
                <a:cubicBezTo>
                  <a:pt x="33" y="6"/>
                  <a:pt x="33" y="6"/>
                  <a:pt x="33" y="6"/>
                </a:cubicBezTo>
                <a:close/>
                <a:moveTo>
                  <a:pt x="118" y="24"/>
                </a:moveTo>
                <a:cubicBezTo>
                  <a:pt x="112" y="24"/>
                  <a:pt x="112" y="24"/>
                  <a:pt x="112" y="24"/>
                </a:cubicBezTo>
                <a:cubicBezTo>
                  <a:pt x="111" y="15"/>
                  <a:pt x="102" y="8"/>
                  <a:pt x="93" y="9"/>
                </a:cubicBezTo>
                <a:cubicBezTo>
                  <a:pt x="89" y="9"/>
                  <a:pt x="86" y="10"/>
                  <a:pt x="83" y="13"/>
                </a:cubicBezTo>
                <a:cubicBezTo>
                  <a:pt x="84" y="15"/>
                  <a:pt x="84" y="15"/>
                  <a:pt x="84" y="15"/>
                </a:cubicBezTo>
                <a:cubicBezTo>
                  <a:pt x="85" y="15"/>
                  <a:pt x="87" y="14"/>
                  <a:pt x="88" y="14"/>
                </a:cubicBezTo>
                <a:cubicBezTo>
                  <a:pt x="95" y="14"/>
                  <a:pt x="101" y="19"/>
                  <a:pt x="102" y="25"/>
                </a:cubicBezTo>
                <a:cubicBezTo>
                  <a:pt x="95" y="25"/>
                  <a:pt x="95" y="25"/>
                  <a:pt x="95" y="25"/>
                </a:cubicBezTo>
                <a:cubicBezTo>
                  <a:pt x="108" y="40"/>
                  <a:pt x="108" y="40"/>
                  <a:pt x="108" y="40"/>
                </a:cubicBezTo>
                <a:cubicBezTo>
                  <a:pt x="118" y="24"/>
                  <a:pt x="118" y="24"/>
                  <a:pt x="118" y="24"/>
                </a:cubicBezTo>
                <a:close/>
                <a:moveTo>
                  <a:pt x="30" y="70"/>
                </a:moveTo>
                <a:cubicBezTo>
                  <a:pt x="29" y="72"/>
                  <a:pt x="28" y="74"/>
                  <a:pt x="26" y="76"/>
                </a:cubicBezTo>
                <a:cubicBezTo>
                  <a:pt x="26" y="78"/>
                  <a:pt x="27" y="79"/>
                  <a:pt x="27" y="80"/>
                </a:cubicBezTo>
                <a:cubicBezTo>
                  <a:pt x="28" y="80"/>
                  <a:pt x="37" y="80"/>
                  <a:pt x="38" y="82"/>
                </a:cubicBezTo>
                <a:cubicBezTo>
                  <a:pt x="41" y="86"/>
                  <a:pt x="41" y="92"/>
                  <a:pt x="41" y="96"/>
                </a:cubicBezTo>
                <a:cubicBezTo>
                  <a:pt x="31" y="100"/>
                  <a:pt x="10" y="100"/>
                  <a:pt x="1" y="96"/>
                </a:cubicBezTo>
                <a:cubicBezTo>
                  <a:pt x="0" y="92"/>
                  <a:pt x="0" y="86"/>
                  <a:pt x="4" y="82"/>
                </a:cubicBezTo>
                <a:cubicBezTo>
                  <a:pt x="4" y="80"/>
                  <a:pt x="13" y="80"/>
                  <a:pt x="14" y="80"/>
                </a:cubicBezTo>
                <a:cubicBezTo>
                  <a:pt x="15" y="78"/>
                  <a:pt x="15" y="77"/>
                  <a:pt x="15" y="76"/>
                </a:cubicBezTo>
                <a:cubicBezTo>
                  <a:pt x="13" y="74"/>
                  <a:pt x="12" y="72"/>
                  <a:pt x="11" y="70"/>
                </a:cubicBezTo>
                <a:cubicBezTo>
                  <a:pt x="10" y="70"/>
                  <a:pt x="8" y="70"/>
                  <a:pt x="7" y="70"/>
                </a:cubicBezTo>
                <a:cubicBezTo>
                  <a:pt x="6" y="63"/>
                  <a:pt x="7" y="52"/>
                  <a:pt x="10" y="49"/>
                </a:cubicBezTo>
                <a:cubicBezTo>
                  <a:pt x="15" y="45"/>
                  <a:pt x="26" y="45"/>
                  <a:pt x="30" y="49"/>
                </a:cubicBezTo>
                <a:cubicBezTo>
                  <a:pt x="34" y="51"/>
                  <a:pt x="36" y="63"/>
                  <a:pt x="35" y="70"/>
                </a:cubicBezTo>
                <a:cubicBezTo>
                  <a:pt x="34" y="70"/>
                  <a:pt x="31" y="70"/>
                  <a:pt x="30" y="70"/>
                </a:cubicBezTo>
                <a:close/>
                <a:moveTo>
                  <a:pt x="117" y="69"/>
                </a:moveTo>
                <a:cubicBezTo>
                  <a:pt x="117" y="68"/>
                  <a:pt x="121" y="68"/>
                  <a:pt x="121" y="68"/>
                </a:cubicBezTo>
                <a:cubicBezTo>
                  <a:pt x="122" y="61"/>
                  <a:pt x="120" y="50"/>
                  <a:pt x="117" y="47"/>
                </a:cubicBezTo>
                <a:cubicBezTo>
                  <a:pt x="112" y="44"/>
                  <a:pt x="101" y="44"/>
                  <a:pt x="97" y="48"/>
                </a:cubicBezTo>
                <a:cubicBezTo>
                  <a:pt x="94" y="50"/>
                  <a:pt x="92" y="61"/>
                  <a:pt x="93" y="68"/>
                </a:cubicBezTo>
                <a:cubicBezTo>
                  <a:pt x="94" y="69"/>
                  <a:pt x="97" y="68"/>
                  <a:pt x="98" y="69"/>
                </a:cubicBezTo>
                <a:cubicBezTo>
                  <a:pt x="98" y="71"/>
                  <a:pt x="100" y="73"/>
                  <a:pt x="102" y="74"/>
                </a:cubicBezTo>
                <a:cubicBezTo>
                  <a:pt x="102" y="76"/>
                  <a:pt x="101" y="77"/>
                  <a:pt x="101" y="78"/>
                </a:cubicBezTo>
                <a:cubicBezTo>
                  <a:pt x="100" y="78"/>
                  <a:pt x="91" y="79"/>
                  <a:pt x="90" y="80"/>
                </a:cubicBezTo>
                <a:cubicBezTo>
                  <a:pt x="87" y="84"/>
                  <a:pt x="87" y="91"/>
                  <a:pt x="87" y="94"/>
                </a:cubicBezTo>
                <a:cubicBezTo>
                  <a:pt x="97" y="98"/>
                  <a:pt x="118" y="98"/>
                  <a:pt x="127" y="94"/>
                </a:cubicBezTo>
                <a:cubicBezTo>
                  <a:pt x="128" y="91"/>
                  <a:pt x="127" y="84"/>
                  <a:pt x="124" y="80"/>
                </a:cubicBezTo>
                <a:cubicBezTo>
                  <a:pt x="124" y="79"/>
                  <a:pt x="115" y="78"/>
                  <a:pt x="114" y="78"/>
                </a:cubicBezTo>
                <a:cubicBezTo>
                  <a:pt x="113" y="77"/>
                  <a:pt x="113" y="76"/>
                  <a:pt x="112" y="74"/>
                </a:cubicBezTo>
                <a:cubicBezTo>
                  <a:pt x="114" y="73"/>
                  <a:pt x="116" y="71"/>
                  <a:pt x="117" y="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9"/>
          <p:cNvSpPr>
            <a:spLocks noEditPoints="1"/>
          </p:cNvSpPr>
          <p:nvPr/>
        </p:nvSpPr>
        <p:spPr bwMode="auto">
          <a:xfrm>
            <a:off x="4662577" y="2391708"/>
            <a:ext cx="720000" cy="720000"/>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9"/>
          <p:cNvSpPr>
            <a:spLocks noEditPoints="1"/>
          </p:cNvSpPr>
          <p:nvPr/>
        </p:nvSpPr>
        <p:spPr bwMode="auto">
          <a:xfrm>
            <a:off x="6231129" y="3924894"/>
            <a:ext cx="751374" cy="666496"/>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22"/>
          <p:cNvSpPr>
            <a:spLocks noEditPoints="1"/>
          </p:cNvSpPr>
          <p:nvPr/>
        </p:nvSpPr>
        <p:spPr bwMode="auto">
          <a:xfrm>
            <a:off x="4506453" y="3924894"/>
            <a:ext cx="1080000" cy="720000"/>
          </a:xfrm>
          <a:custGeom>
            <a:avLst/>
            <a:gdLst>
              <a:gd name="T0" fmla="*/ 204 w 256"/>
              <a:gd name="T1" fmla="*/ 149 h 178"/>
              <a:gd name="T2" fmla="*/ 129 w 256"/>
              <a:gd name="T3" fmla="*/ 174 h 178"/>
              <a:gd name="T4" fmla="*/ 51 w 256"/>
              <a:gd name="T5" fmla="*/ 146 h 178"/>
              <a:gd name="T6" fmla="*/ 51 w 256"/>
              <a:gd name="T7" fmla="*/ 83 h 178"/>
              <a:gd name="T8" fmla="*/ 128 w 256"/>
              <a:gd name="T9" fmla="*/ 119 h 178"/>
              <a:gd name="T10" fmla="*/ 64 w 256"/>
              <a:gd name="T11" fmla="*/ 89 h 178"/>
              <a:gd name="T12" fmla="*/ 28 w 256"/>
              <a:gd name="T13" fmla="*/ 72 h 178"/>
              <a:gd name="T14" fmla="*/ 22 w 256"/>
              <a:gd name="T15" fmla="*/ 70 h 178"/>
              <a:gd name="T16" fmla="*/ 21 w 256"/>
              <a:gd name="T17" fmla="*/ 69 h 178"/>
              <a:gd name="T18" fmla="*/ 18 w 256"/>
              <a:gd name="T19" fmla="*/ 75 h 178"/>
              <a:gd name="T20" fmla="*/ 18 w 256"/>
              <a:gd name="T21" fmla="*/ 137 h 178"/>
              <a:gd name="T22" fmla="*/ 18 w 256"/>
              <a:gd name="T23" fmla="*/ 137 h 178"/>
              <a:gd name="T24" fmla="*/ 25 w 256"/>
              <a:gd name="T25" fmla="*/ 148 h 178"/>
              <a:gd name="T26" fmla="*/ 22 w 256"/>
              <a:gd name="T27" fmla="*/ 157 h 178"/>
              <a:gd name="T28" fmla="*/ 22 w 256"/>
              <a:gd name="T29" fmla="*/ 178 h 178"/>
              <a:gd name="T30" fmla="*/ 21 w 256"/>
              <a:gd name="T31" fmla="*/ 178 h 178"/>
              <a:gd name="T32" fmla="*/ 21 w 256"/>
              <a:gd name="T33" fmla="*/ 158 h 178"/>
              <a:gd name="T34" fmla="*/ 19 w 256"/>
              <a:gd name="T35" fmla="*/ 159 h 178"/>
              <a:gd name="T36" fmla="*/ 19 w 256"/>
              <a:gd name="T37" fmla="*/ 178 h 178"/>
              <a:gd name="T38" fmla="*/ 18 w 256"/>
              <a:gd name="T39" fmla="*/ 178 h 178"/>
              <a:gd name="T40" fmla="*/ 18 w 256"/>
              <a:gd name="T41" fmla="*/ 159 h 178"/>
              <a:gd name="T42" fmla="*/ 16 w 256"/>
              <a:gd name="T43" fmla="*/ 160 h 178"/>
              <a:gd name="T44" fmla="*/ 16 w 256"/>
              <a:gd name="T45" fmla="*/ 178 h 178"/>
              <a:gd name="T46" fmla="*/ 15 w 256"/>
              <a:gd name="T47" fmla="*/ 178 h 178"/>
              <a:gd name="T48" fmla="*/ 15 w 256"/>
              <a:gd name="T49" fmla="*/ 160 h 178"/>
              <a:gd name="T50" fmla="*/ 13 w 256"/>
              <a:gd name="T51" fmla="*/ 159 h 178"/>
              <a:gd name="T52" fmla="*/ 13 w 256"/>
              <a:gd name="T53" fmla="*/ 178 h 178"/>
              <a:gd name="T54" fmla="*/ 11 w 256"/>
              <a:gd name="T55" fmla="*/ 178 h 178"/>
              <a:gd name="T56" fmla="*/ 11 w 256"/>
              <a:gd name="T57" fmla="*/ 159 h 178"/>
              <a:gd name="T58" fmla="*/ 10 w 256"/>
              <a:gd name="T59" fmla="*/ 158 h 178"/>
              <a:gd name="T60" fmla="*/ 10 w 256"/>
              <a:gd name="T61" fmla="*/ 178 h 178"/>
              <a:gd name="T62" fmla="*/ 8 w 256"/>
              <a:gd name="T63" fmla="*/ 178 h 178"/>
              <a:gd name="T64" fmla="*/ 8 w 256"/>
              <a:gd name="T65" fmla="*/ 157 h 178"/>
              <a:gd name="T66" fmla="*/ 5 w 256"/>
              <a:gd name="T67" fmla="*/ 148 h 178"/>
              <a:gd name="T68" fmla="*/ 12 w 256"/>
              <a:gd name="T69" fmla="*/ 137 h 178"/>
              <a:gd name="T70" fmla="*/ 13 w 256"/>
              <a:gd name="T71" fmla="*/ 72 h 178"/>
              <a:gd name="T72" fmla="*/ 15 w 256"/>
              <a:gd name="T73" fmla="*/ 66 h 178"/>
              <a:gd name="T74" fmla="*/ 0 w 256"/>
              <a:gd name="T75" fmla="*/ 59 h 178"/>
              <a:gd name="T76" fmla="*/ 64 w 256"/>
              <a:gd name="T77" fmla="*/ 29 h 178"/>
              <a:gd name="T78" fmla="*/ 128 w 256"/>
              <a:gd name="T79" fmla="*/ 0 h 178"/>
              <a:gd name="T80" fmla="*/ 192 w 256"/>
              <a:gd name="T81" fmla="*/ 29 h 178"/>
              <a:gd name="T82" fmla="*/ 256 w 256"/>
              <a:gd name="T83" fmla="*/ 59 h 178"/>
              <a:gd name="T84" fmla="*/ 192 w 256"/>
              <a:gd name="T85" fmla="*/ 89 h 178"/>
              <a:gd name="T86" fmla="*/ 128 w 256"/>
              <a:gd name="T87" fmla="*/ 119 h 178"/>
              <a:gd name="T88" fmla="*/ 202 w 256"/>
              <a:gd name="T89" fmla="*/ 84 h 178"/>
              <a:gd name="T90" fmla="*/ 204 w 256"/>
              <a:gd name="T91" fmla="*/ 149 h 178"/>
              <a:gd name="T92" fmla="*/ 21 w 256"/>
              <a:gd name="T93" fmla="*/ 69 h 178"/>
              <a:gd name="T94" fmla="*/ 107 w 256"/>
              <a:gd name="T95" fmla="*/ 53 h 178"/>
              <a:gd name="T96" fmla="*/ 104 w 256"/>
              <a:gd name="T97" fmla="*/ 57 h 178"/>
              <a:gd name="T98" fmla="*/ 113 w 256"/>
              <a:gd name="T99" fmla="*/ 61 h 178"/>
              <a:gd name="T100" fmla="*/ 123 w 256"/>
              <a:gd name="T101" fmla="*/ 57 h 178"/>
              <a:gd name="T102" fmla="*/ 119 w 256"/>
              <a:gd name="T103" fmla="*/ 53 h 178"/>
              <a:gd name="T104" fmla="*/ 116 w 256"/>
              <a:gd name="T105" fmla="*/ 52 h 178"/>
              <a:gd name="T106" fmla="*/ 15 w 256"/>
              <a:gd name="T107" fmla="*/ 66 h 178"/>
              <a:gd name="T108" fmla="*/ 21 w 256"/>
              <a:gd name="T109"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6" h="178">
                <a:moveTo>
                  <a:pt x="204" y="149"/>
                </a:moveTo>
                <a:cubicBezTo>
                  <a:pt x="186" y="164"/>
                  <a:pt x="160" y="174"/>
                  <a:pt x="129" y="174"/>
                </a:cubicBezTo>
                <a:cubicBezTo>
                  <a:pt x="99" y="174"/>
                  <a:pt x="70" y="163"/>
                  <a:pt x="51" y="146"/>
                </a:cubicBezTo>
                <a:cubicBezTo>
                  <a:pt x="51" y="83"/>
                  <a:pt x="51" y="83"/>
                  <a:pt x="51" y="83"/>
                </a:cubicBezTo>
                <a:cubicBezTo>
                  <a:pt x="128" y="119"/>
                  <a:pt x="128" y="119"/>
                  <a:pt x="128" y="119"/>
                </a:cubicBezTo>
                <a:cubicBezTo>
                  <a:pt x="64" y="89"/>
                  <a:pt x="64" y="89"/>
                  <a:pt x="64" y="89"/>
                </a:cubicBezTo>
                <a:cubicBezTo>
                  <a:pt x="28" y="72"/>
                  <a:pt x="28" y="72"/>
                  <a:pt x="28" y="72"/>
                </a:cubicBezTo>
                <a:cubicBezTo>
                  <a:pt x="22" y="70"/>
                  <a:pt x="22" y="70"/>
                  <a:pt x="22" y="70"/>
                </a:cubicBezTo>
                <a:cubicBezTo>
                  <a:pt x="21" y="69"/>
                  <a:pt x="21" y="69"/>
                  <a:pt x="21" y="69"/>
                </a:cubicBezTo>
                <a:cubicBezTo>
                  <a:pt x="21" y="69"/>
                  <a:pt x="18" y="72"/>
                  <a:pt x="18" y="75"/>
                </a:cubicBezTo>
                <a:cubicBezTo>
                  <a:pt x="18" y="137"/>
                  <a:pt x="18" y="137"/>
                  <a:pt x="18" y="137"/>
                </a:cubicBezTo>
                <a:cubicBezTo>
                  <a:pt x="18" y="137"/>
                  <a:pt x="18" y="137"/>
                  <a:pt x="18" y="137"/>
                </a:cubicBezTo>
                <a:cubicBezTo>
                  <a:pt x="22" y="139"/>
                  <a:pt x="25" y="143"/>
                  <a:pt x="25" y="148"/>
                </a:cubicBezTo>
                <a:cubicBezTo>
                  <a:pt x="25" y="152"/>
                  <a:pt x="24" y="154"/>
                  <a:pt x="22" y="157"/>
                </a:cubicBezTo>
                <a:cubicBezTo>
                  <a:pt x="22" y="178"/>
                  <a:pt x="22" y="178"/>
                  <a:pt x="22" y="178"/>
                </a:cubicBezTo>
                <a:cubicBezTo>
                  <a:pt x="21" y="178"/>
                  <a:pt x="21" y="178"/>
                  <a:pt x="21" y="178"/>
                </a:cubicBezTo>
                <a:cubicBezTo>
                  <a:pt x="21" y="158"/>
                  <a:pt x="21" y="158"/>
                  <a:pt x="21" y="158"/>
                </a:cubicBezTo>
                <a:cubicBezTo>
                  <a:pt x="20" y="158"/>
                  <a:pt x="20" y="159"/>
                  <a:pt x="19" y="159"/>
                </a:cubicBezTo>
                <a:cubicBezTo>
                  <a:pt x="19" y="178"/>
                  <a:pt x="19" y="178"/>
                  <a:pt x="19" y="178"/>
                </a:cubicBezTo>
                <a:cubicBezTo>
                  <a:pt x="18" y="178"/>
                  <a:pt x="18" y="178"/>
                  <a:pt x="18" y="178"/>
                </a:cubicBezTo>
                <a:cubicBezTo>
                  <a:pt x="18" y="159"/>
                  <a:pt x="18" y="159"/>
                  <a:pt x="18" y="159"/>
                </a:cubicBezTo>
                <a:cubicBezTo>
                  <a:pt x="17" y="159"/>
                  <a:pt x="17" y="160"/>
                  <a:pt x="16" y="160"/>
                </a:cubicBezTo>
                <a:cubicBezTo>
                  <a:pt x="16" y="178"/>
                  <a:pt x="16" y="178"/>
                  <a:pt x="16" y="178"/>
                </a:cubicBezTo>
                <a:cubicBezTo>
                  <a:pt x="15" y="178"/>
                  <a:pt x="15" y="178"/>
                  <a:pt x="15" y="178"/>
                </a:cubicBezTo>
                <a:cubicBezTo>
                  <a:pt x="15" y="160"/>
                  <a:pt x="15" y="160"/>
                  <a:pt x="15" y="160"/>
                </a:cubicBezTo>
                <a:cubicBezTo>
                  <a:pt x="14" y="160"/>
                  <a:pt x="14" y="159"/>
                  <a:pt x="13" y="159"/>
                </a:cubicBezTo>
                <a:cubicBezTo>
                  <a:pt x="13" y="178"/>
                  <a:pt x="13" y="178"/>
                  <a:pt x="13" y="178"/>
                </a:cubicBezTo>
                <a:cubicBezTo>
                  <a:pt x="11" y="178"/>
                  <a:pt x="11" y="178"/>
                  <a:pt x="11" y="178"/>
                </a:cubicBezTo>
                <a:cubicBezTo>
                  <a:pt x="11" y="159"/>
                  <a:pt x="11" y="159"/>
                  <a:pt x="11" y="159"/>
                </a:cubicBezTo>
                <a:cubicBezTo>
                  <a:pt x="11" y="159"/>
                  <a:pt x="10" y="158"/>
                  <a:pt x="10" y="158"/>
                </a:cubicBezTo>
                <a:cubicBezTo>
                  <a:pt x="10" y="178"/>
                  <a:pt x="10" y="178"/>
                  <a:pt x="10" y="178"/>
                </a:cubicBezTo>
                <a:cubicBezTo>
                  <a:pt x="8" y="178"/>
                  <a:pt x="8" y="178"/>
                  <a:pt x="8" y="178"/>
                </a:cubicBezTo>
                <a:cubicBezTo>
                  <a:pt x="8" y="157"/>
                  <a:pt x="8" y="157"/>
                  <a:pt x="8" y="157"/>
                </a:cubicBezTo>
                <a:cubicBezTo>
                  <a:pt x="6" y="154"/>
                  <a:pt x="5" y="152"/>
                  <a:pt x="5" y="148"/>
                </a:cubicBezTo>
                <a:cubicBezTo>
                  <a:pt x="5" y="143"/>
                  <a:pt x="8" y="139"/>
                  <a:pt x="12" y="137"/>
                </a:cubicBezTo>
                <a:cubicBezTo>
                  <a:pt x="13" y="72"/>
                  <a:pt x="13" y="72"/>
                  <a:pt x="13" y="72"/>
                </a:cubicBezTo>
                <a:cubicBezTo>
                  <a:pt x="12" y="70"/>
                  <a:pt x="13" y="68"/>
                  <a:pt x="15" y="66"/>
                </a:cubicBezTo>
                <a:cubicBezTo>
                  <a:pt x="0" y="59"/>
                  <a:pt x="0" y="59"/>
                  <a:pt x="0" y="59"/>
                </a:cubicBezTo>
                <a:cubicBezTo>
                  <a:pt x="64" y="29"/>
                  <a:pt x="64" y="29"/>
                  <a:pt x="64" y="29"/>
                </a:cubicBezTo>
                <a:cubicBezTo>
                  <a:pt x="128" y="0"/>
                  <a:pt x="128" y="0"/>
                  <a:pt x="128" y="0"/>
                </a:cubicBezTo>
                <a:cubicBezTo>
                  <a:pt x="192" y="29"/>
                  <a:pt x="192" y="29"/>
                  <a:pt x="192" y="29"/>
                </a:cubicBezTo>
                <a:cubicBezTo>
                  <a:pt x="256" y="59"/>
                  <a:pt x="256" y="59"/>
                  <a:pt x="256" y="59"/>
                </a:cubicBezTo>
                <a:cubicBezTo>
                  <a:pt x="192" y="89"/>
                  <a:pt x="192" y="89"/>
                  <a:pt x="192" y="89"/>
                </a:cubicBezTo>
                <a:cubicBezTo>
                  <a:pt x="128" y="119"/>
                  <a:pt x="128" y="119"/>
                  <a:pt x="128" y="119"/>
                </a:cubicBezTo>
                <a:cubicBezTo>
                  <a:pt x="202" y="84"/>
                  <a:pt x="202" y="84"/>
                  <a:pt x="202" y="84"/>
                </a:cubicBezTo>
                <a:cubicBezTo>
                  <a:pt x="204" y="149"/>
                  <a:pt x="204" y="149"/>
                  <a:pt x="204" y="149"/>
                </a:cubicBezTo>
                <a:close/>
                <a:moveTo>
                  <a:pt x="21" y="69"/>
                </a:moveTo>
                <a:cubicBezTo>
                  <a:pt x="36" y="57"/>
                  <a:pt x="93" y="44"/>
                  <a:pt x="107" y="53"/>
                </a:cubicBezTo>
                <a:cubicBezTo>
                  <a:pt x="105" y="54"/>
                  <a:pt x="104" y="55"/>
                  <a:pt x="104" y="57"/>
                </a:cubicBezTo>
                <a:cubicBezTo>
                  <a:pt x="104" y="59"/>
                  <a:pt x="108" y="61"/>
                  <a:pt x="113" y="61"/>
                </a:cubicBezTo>
                <a:cubicBezTo>
                  <a:pt x="119" y="61"/>
                  <a:pt x="123" y="59"/>
                  <a:pt x="123" y="57"/>
                </a:cubicBezTo>
                <a:cubicBezTo>
                  <a:pt x="123" y="55"/>
                  <a:pt x="121" y="54"/>
                  <a:pt x="119" y="53"/>
                </a:cubicBezTo>
                <a:cubicBezTo>
                  <a:pt x="118" y="52"/>
                  <a:pt x="117" y="52"/>
                  <a:pt x="116" y="52"/>
                </a:cubicBezTo>
                <a:cubicBezTo>
                  <a:pt x="105" y="36"/>
                  <a:pt x="29" y="50"/>
                  <a:pt x="15" y="66"/>
                </a:cubicBezTo>
                <a:lnTo>
                  <a:pt x="21" y="6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文本框 68"/>
          <p:cNvSpPr txBox="1"/>
          <p:nvPr/>
        </p:nvSpPr>
        <p:spPr>
          <a:xfrm>
            <a:off x="8128000" y="1777025"/>
            <a:ext cx="3644900" cy="1477328"/>
          </a:xfrm>
          <a:prstGeom prst="rect">
            <a:avLst/>
          </a:prstGeom>
          <a:noFill/>
        </p:spPr>
        <p:txBody>
          <a:bodyPr wrap="square" rtlCol="0">
            <a:spAutoFit/>
          </a:bodyPr>
          <a:lstStyle>
            <a:defPPr>
              <a:defRPr lang="zh-CN"/>
            </a:defPPr>
            <a:lvl1pPr indent="457200">
              <a:lnSpc>
                <a:spcPct val="125000"/>
              </a:lnSpc>
              <a:defRPr>
                <a:solidFill>
                  <a:srgbClr val="005DA2"/>
                </a:solidFill>
                <a:latin typeface="微软雅黑" panose="020B0503020204020204" pitchFamily="34" charset="-122"/>
                <a:ea typeface="微软雅黑" panose="020B0503020204020204" pitchFamily="34" charset="-122"/>
              </a:defRPr>
            </a:lvl1pPr>
          </a:lstStyle>
          <a:p>
            <a:r>
              <a:rPr lang="zh-CN" altLang="en-US" dirty="0"/>
              <a:t>自由组建技术学习小组形式，每组人数在</a:t>
            </a:r>
            <a:r>
              <a:rPr lang="en-US" altLang="zh-CN" dirty="0"/>
              <a:t>3-4</a:t>
            </a:r>
            <a:r>
              <a:rPr lang="zh-CN" altLang="en-US" dirty="0"/>
              <a:t>人，不得少人，亦不可超额，便于互助学习进步，课后作业以小组形式提交。</a:t>
            </a:r>
          </a:p>
        </p:txBody>
      </p:sp>
      <p:sp>
        <p:nvSpPr>
          <p:cNvPr id="71" name="文本框 70"/>
          <p:cNvSpPr txBox="1"/>
          <p:nvPr/>
        </p:nvSpPr>
        <p:spPr>
          <a:xfrm>
            <a:off x="7681048" y="4297123"/>
            <a:ext cx="4510952" cy="1477328"/>
          </a:xfrm>
          <a:prstGeom prst="rect">
            <a:avLst/>
          </a:prstGeom>
          <a:noFill/>
        </p:spPr>
        <p:txBody>
          <a:bodyPr wrap="square" rtlCol="0">
            <a:spAutoFit/>
          </a:bodyPr>
          <a:lstStyle>
            <a:defPPr>
              <a:defRPr lang="zh-CN"/>
            </a:defPPr>
            <a:lvl1pPr algn="r">
              <a:lnSpc>
                <a:spcPct val="125000"/>
              </a:lnSpc>
              <a:defRPr>
                <a:solidFill>
                  <a:srgbClr val="005DA2"/>
                </a:solidFill>
                <a:latin typeface="微软雅黑" panose="020B0503020204020204" pitchFamily="34" charset="-122"/>
                <a:ea typeface="微软雅黑" panose="020B0503020204020204" pitchFamily="34" charset="-122"/>
              </a:defRPr>
            </a:lvl1pPr>
          </a:lstStyle>
          <a:p>
            <a:pPr indent="457200" algn="l"/>
            <a:r>
              <a:rPr lang="zh-CN" altLang="en-US" dirty="0"/>
              <a:t>成绩由平时成绩及期中、期末考试两部分组成，各占总成绩的</a:t>
            </a:r>
            <a:r>
              <a:rPr lang="en-US" altLang="zh-CN" dirty="0"/>
              <a:t>60%</a:t>
            </a:r>
            <a:r>
              <a:rPr lang="zh-CN" altLang="en-US" dirty="0"/>
              <a:t>和</a:t>
            </a:r>
            <a:r>
              <a:rPr lang="en-US" altLang="zh-CN" dirty="0"/>
              <a:t>40%</a:t>
            </a:r>
            <a:r>
              <a:rPr lang="zh-CN" altLang="en-US" dirty="0"/>
              <a:t>。课程满分</a:t>
            </a:r>
            <a:r>
              <a:rPr lang="en-US" altLang="zh-CN" dirty="0"/>
              <a:t>100</a:t>
            </a:r>
            <a:r>
              <a:rPr lang="zh-CN" altLang="en-US" dirty="0"/>
              <a:t>分，最终成绩低于</a:t>
            </a:r>
            <a:r>
              <a:rPr lang="en-US" altLang="zh-CN" dirty="0"/>
              <a:t>60</a:t>
            </a:r>
            <a:r>
              <a:rPr lang="zh-CN" altLang="en-US" dirty="0"/>
              <a:t>分则不及格，无故旷课</a:t>
            </a:r>
            <a:r>
              <a:rPr lang="en-US" altLang="zh-CN" dirty="0"/>
              <a:t>2</a:t>
            </a:r>
            <a:r>
              <a:rPr lang="zh-CN" altLang="en-US" dirty="0"/>
              <a:t>次以上取消期末考试资格。</a:t>
            </a:r>
          </a:p>
        </p:txBody>
      </p:sp>
      <p:sp>
        <p:nvSpPr>
          <p:cNvPr id="72" name="文本框 71"/>
          <p:cNvSpPr txBox="1"/>
          <p:nvPr/>
        </p:nvSpPr>
        <p:spPr>
          <a:xfrm>
            <a:off x="695325" y="3845829"/>
            <a:ext cx="3174595" cy="461665"/>
          </a:xfrm>
          <a:prstGeom prst="rect">
            <a:avLst/>
          </a:prstGeom>
          <a:noFill/>
        </p:spPr>
        <p:txBody>
          <a:bodyPr wrap="square" rtlCol="0">
            <a:spAutoFit/>
          </a:bodyPr>
          <a:lstStyle/>
          <a:p>
            <a:pPr algn="r"/>
            <a:r>
              <a:rPr lang="zh-CN" altLang="en-US" sz="2400" b="1" dirty="0">
                <a:solidFill>
                  <a:srgbClr val="0070C0"/>
                </a:solidFill>
                <a:latin typeface="微软雅黑" panose="020B0503020204020204" pitchFamily="34" charset="-122"/>
                <a:ea typeface="微软雅黑" panose="020B0503020204020204" pitchFamily="34" charset="-122"/>
              </a:rPr>
              <a:t>教学目标</a:t>
            </a:r>
          </a:p>
        </p:txBody>
      </p:sp>
      <p:sp>
        <p:nvSpPr>
          <p:cNvPr id="73" name="文本框 72"/>
          <p:cNvSpPr txBox="1"/>
          <p:nvPr/>
        </p:nvSpPr>
        <p:spPr>
          <a:xfrm>
            <a:off x="382996" y="4294577"/>
            <a:ext cx="3811128" cy="1477328"/>
          </a:xfrm>
          <a:prstGeom prst="rect">
            <a:avLst/>
          </a:prstGeom>
          <a:noFill/>
        </p:spPr>
        <p:txBody>
          <a:bodyPr wrap="square" rtlCol="0">
            <a:spAutoFit/>
          </a:bodyPr>
          <a:lstStyle>
            <a:defPPr>
              <a:defRPr lang="zh-CN"/>
            </a:defPPr>
            <a:lvl1pPr indent="457200">
              <a:lnSpc>
                <a:spcPct val="125000"/>
              </a:lnSpc>
              <a:defRPr>
                <a:solidFill>
                  <a:srgbClr val="005DA2"/>
                </a:solidFill>
                <a:latin typeface="微软雅黑" panose="020B0503020204020204" pitchFamily="34" charset="-122"/>
                <a:ea typeface="微软雅黑" panose="020B0503020204020204" pitchFamily="34" charset="-122"/>
              </a:defRPr>
            </a:lvl1pPr>
          </a:lstStyle>
          <a:p>
            <a:r>
              <a:rPr lang="zh-CN" altLang="en-US" dirty="0"/>
              <a:t>能够充分深刻的了解</a:t>
            </a:r>
            <a:r>
              <a:rPr lang="en-US" altLang="zh-CN" dirty="0"/>
              <a:t>IT</a:t>
            </a:r>
            <a:r>
              <a:rPr lang="zh-CN" altLang="en-US" dirty="0"/>
              <a:t>行业及运维岗位的现状及前景，至少会部署</a:t>
            </a:r>
            <a:r>
              <a:rPr lang="en-US" altLang="zh-CN" dirty="0"/>
              <a:t>5</a:t>
            </a:r>
            <a:r>
              <a:rPr lang="zh-CN" altLang="en-US" dirty="0"/>
              <a:t>种常见</a:t>
            </a:r>
            <a:r>
              <a:rPr lang="en-US" altLang="zh-CN" dirty="0"/>
              <a:t>Linux</a:t>
            </a:r>
            <a:r>
              <a:rPr lang="zh-CN" altLang="en-US" dirty="0"/>
              <a:t>系统服务，满足运维岗位基本技能需求。</a:t>
            </a:r>
          </a:p>
        </p:txBody>
      </p:sp>
      <p:sp>
        <p:nvSpPr>
          <p:cNvPr id="74" name="文本框 73"/>
          <p:cNvSpPr txBox="1"/>
          <p:nvPr/>
        </p:nvSpPr>
        <p:spPr>
          <a:xfrm>
            <a:off x="695325" y="1325731"/>
            <a:ext cx="3174595" cy="461665"/>
          </a:xfrm>
          <a:prstGeom prst="rect">
            <a:avLst/>
          </a:prstGeom>
          <a:noFill/>
        </p:spPr>
        <p:txBody>
          <a:bodyPr wrap="square" rtlCol="0">
            <a:spAutoFit/>
          </a:bodyPr>
          <a:lstStyle/>
          <a:p>
            <a:pPr algn="r"/>
            <a:r>
              <a:rPr lang="zh-CN" altLang="en-US" sz="2400" b="1" dirty="0">
                <a:solidFill>
                  <a:srgbClr val="0070C0"/>
                </a:solidFill>
                <a:latin typeface="微软雅黑" panose="020B0503020204020204" pitchFamily="34" charset="-122"/>
                <a:ea typeface="微软雅黑" panose="020B0503020204020204" pitchFamily="34" charset="-122"/>
              </a:rPr>
              <a:t>课程综述</a:t>
            </a:r>
          </a:p>
        </p:txBody>
      </p:sp>
      <p:sp>
        <p:nvSpPr>
          <p:cNvPr id="75" name="文本框 74"/>
          <p:cNvSpPr txBox="1"/>
          <p:nvPr/>
        </p:nvSpPr>
        <p:spPr>
          <a:xfrm>
            <a:off x="300565" y="1774479"/>
            <a:ext cx="3978043" cy="1477328"/>
          </a:xfrm>
          <a:prstGeom prst="rect">
            <a:avLst/>
          </a:prstGeom>
          <a:noFill/>
        </p:spPr>
        <p:txBody>
          <a:bodyPr wrap="square" rtlCol="0">
            <a:spAutoFit/>
          </a:bodyPr>
          <a:lstStyle/>
          <a:p>
            <a:pPr indent="457200">
              <a:lnSpc>
                <a:spcPct val="125000"/>
              </a:lnSpc>
            </a:pPr>
            <a:r>
              <a:rPr lang="zh-CN" altLang="en-US" dirty="0">
                <a:solidFill>
                  <a:srgbClr val="005DA2"/>
                </a:solidFill>
                <a:latin typeface="微软雅黑" panose="020B0503020204020204" pitchFamily="34" charset="-122"/>
                <a:ea typeface="微软雅黑" panose="020B0503020204020204" pitchFamily="34" charset="-122"/>
              </a:rPr>
              <a:t>从讲解开源精神、了解虚拟机软件，进而安装</a:t>
            </a:r>
            <a:r>
              <a:rPr lang="en-US" altLang="zh-CN" dirty="0">
                <a:solidFill>
                  <a:srgbClr val="005DA2"/>
                </a:solidFill>
                <a:latin typeface="微软雅黑" panose="020B0503020204020204" pitchFamily="34" charset="-122"/>
                <a:ea typeface="微软雅黑" panose="020B0503020204020204" pitchFamily="34" charset="-122"/>
              </a:rPr>
              <a:t>Linux</a:t>
            </a:r>
            <a:r>
              <a:rPr lang="zh-CN" altLang="en-US" dirty="0">
                <a:solidFill>
                  <a:srgbClr val="005DA2"/>
                </a:solidFill>
                <a:latin typeface="微软雅黑" panose="020B0503020204020204" pitchFamily="34" charset="-122"/>
                <a:ea typeface="微软雅黑" panose="020B0503020204020204" pitchFamily="34" charset="-122"/>
              </a:rPr>
              <a:t>系统来入手零基础学习服务搭建。最终完成十余个经典、常用的</a:t>
            </a:r>
            <a:r>
              <a:rPr lang="en-US" altLang="zh-CN" dirty="0">
                <a:solidFill>
                  <a:srgbClr val="005DA2"/>
                </a:solidFill>
                <a:latin typeface="微软雅黑" panose="020B0503020204020204" pitchFamily="34" charset="-122"/>
                <a:ea typeface="微软雅黑" panose="020B0503020204020204" pitchFamily="34" charset="-122"/>
              </a:rPr>
              <a:t>Linux</a:t>
            </a:r>
            <a:r>
              <a:rPr lang="zh-CN" altLang="en-US" dirty="0">
                <a:solidFill>
                  <a:srgbClr val="005DA2"/>
                </a:solidFill>
                <a:latin typeface="微软雅黑" panose="020B0503020204020204" pitchFamily="34" charset="-122"/>
                <a:ea typeface="微软雅黑" panose="020B0503020204020204" pitchFamily="34" charset="-122"/>
              </a:rPr>
              <a:t>系统重要服务。</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052343FF-9715-47EC-958B-805035E4E377}"/>
              </a:ext>
            </a:extLst>
          </p:cNvPr>
          <p:cNvSpPr txBox="1"/>
          <p:nvPr/>
        </p:nvSpPr>
        <p:spPr>
          <a:xfrm>
            <a:off x="8128000" y="1374988"/>
            <a:ext cx="1402511" cy="461665"/>
          </a:xfrm>
          <a:prstGeom prst="rect">
            <a:avLst/>
          </a:prstGeom>
          <a:noFill/>
        </p:spPr>
        <p:txBody>
          <a:bodyPr wrap="square" rtlCol="0">
            <a:spAutoFit/>
          </a:bodyPr>
          <a:lstStyle/>
          <a:p>
            <a:pPr algn="r"/>
            <a:r>
              <a:rPr lang="zh-CN" altLang="en-US" sz="2400" b="1" dirty="0">
                <a:solidFill>
                  <a:srgbClr val="0070C0"/>
                </a:solidFill>
                <a:latin typeface="微软雅黑" panose="020B0503020204020204" pitchFamily="34" charset="-122"/>
                <a:ea typeface="微软雅黑" panose="020B0503020204020204" pitchFamily="34" charset="-122"/>
              </a:rPr>
              <a:t>小组学习</a:t>
            </a:r>
          </a:p>
        </p:txBody>
      </p:sp>
      <p:sp>
        <p:nvSpPr>
          <p:cNvPr id="28" name="文本框 27">
            <a:extLst>
              <a:ext uri="{FF2B5EF4-FFF2-40B4-BE49-F238E27FC236}">
                <a16:creationId xmlns:a16="http://schemas.microsoft.com/office/drawing/2014/main" id="{A36E350F-69A5-4811-A2B7-B59001E53791}"/>
              </a:ext>
            </a:extLst>
          </p:cNvPr>
          <p:cNvSpPr txBox="1"/>
          <p:nvPr/>
        </p:nvSpPr>
        <p:spPr>
          <a:xfrm>
            <a:off x="8128000" y="3845829"/>
            <a:ext cx="1714500" cy="461665"/>
          </a:xfrm>
          <a:prstGeom prst="rect">
            <a:avLst/>
          </a:prstGeom>
          <a:noFill/>
        </p:spPr>
        <p:txBody>
          <a:bodyPr wrap="squar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考核要求</a:t>
            </a:r>
          </a:p>
        </p:txBody>
      </p:sp>
    </p:spTree>
    <p:extLst>
      <p:ext uri="{BB962C8B-B14F-4D97-AF65-F5344CB8AC3E}">
        <p14:creationId xmlns:p14="http://schemas.microsoft.com/office/powerpoint/2010/main" val="3329336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p:cTn id="22" dur="500" fill="hold"/>
                                        <p:tgtEl>
                                          <p:spTgt spid="43"/>
                                        </p:tgtEl>
                                        <p:attrNameLst>
                                          <p:attrName>ppt_w</p:attrName>
                                        </p:attrNameLst>
                                      </p:cBhvr>
                                      <p:tavLst>
                                        <p:tav tm="0">
                                          <p:val>
                                            <p:fltVal val="0"/>
                                          </p:val>
                                        </p:tav>
                                        <p:tav tm="100000">
                                          <p:val>
                                            <p:strVal val="#ppt_w"/>
                                          </p:val>
                                        </p:tav>
                                      </p:tavLst>
                                    </p:anim>
                                    <p:anim calcmode="lin" valueType="num">
                                      <p:cBhvr>
                                        <p:cTn id="23" dur="500" fill="hold"/>
                                        <p:tgtEl>
                                          <p:spTgt spid="43"/>
                                        </p:tgtEl>
                                        <p:attrNameLst>
                                          <p:attrName>ppt_h</p:attrName>
                                        </p:attrNameLst>
                                      </p:cBhvr>
                                      <p:tavLst>
                                        <p:tav tm="0">
                                          <p:val>
                                            <p:fltVal val="0"/>
                                          </p:val>
                                        </p:tav>
                                        <p:tav tm="100000">
                                          <p:val>
                                            <p:strVal val="#ppt_h"/>
                                          </p:val>
                                        </p:tav>
                                      </p:tavLst>
                                    </p:anim>
                                    <p:animEffect transition="in" filter="fade">
                                      <p:cBhvr>
                                        <p:cTn id="24" dur="500"/>
                                        <p:tgtEl>
                                          <p:spTgt spid="4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anim calcmode="lin" valueType="num">
                                      <p:cBhvr>
                                        <p:cTn id="32" dur="500" fill="hold"/>
                                        <p:tgtEl>
                                          <p:spTgt spid="75"/>
                                        </p:tgtEl>
                                        <p:attrNameLst>
                                          <p:attrName>ppt_w</p:attrName>
                                        </p:attrNameLst>
                                      </p:cBhvr>
                                      <p:tavLst>
                                        <p:tav tm="0">
                                          <p:val>
                                            <p:fltVal val="0"/>
                                          </p:val>
                                        </p:tav>
                                        <p:tav tm="100000">
                                          <p:val>
                                            <p:strVal val="#ppt_w"/>
                                          </p:val>
                                        </p:tav>
                                      </p:tavLst>
                                    </p:anim>
                                    <p:anim calcmode="lin" valueType="num">
                                      <p:cBhvr>
                                        <p:cTn id="33" dur="500" fill="hold"/>
                                        <p:tgtEl>
                                          <p:spTgt spid="75"/>
                                        </p:tgtEl>
                                        <p:attrNameLst>
                                          <p:attrName>ppt_h</p:attrName>
                                        </p:attrNameLst>
                                      </p:cBhvr>
                                      <p:tavLst>
                                        <p:tav tm="0">
                                          <p:val>
                                            <p:fltVal val="0"/>
                                          </p:val>
                                        </p:tav>
                                        <p:tav tm="100000">
                                          <p:val>
                                            <p:strVal val="#ppt_h"/>
                                          </p:val>
                                        </p:tav>
                                      </p:tavLst>
                                    </p:anim>
                                    <p:animEffect transition="in" filter="fade">
                                      <p:cBhvr>
                                        <p:cTn id="34" dur="500"/>
                                        <p:tgtEl>
                                          <p:spTgt spid="7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p:cTn id="37" dur="500" fill="hold"/>
                                        <p:tgtEl>
                                          <p:spTgt spid="74"/>
                                        </p:tgtEl>
                                        <p:attrNameLst>
                                          <p:attrName>ppt_w</p:attrName>
                                        </p:attrNameLst>
                                      </p:cBhvr>
                                      <p:tavLst>
                                        <p:tav tm="0">
                                          <p:val>
                                            <p:fltVal val="0"/>
                                          </p:val>
                                        </p:tav>
                                        <p:tav tm="100000">
                                          <p:val>
                                            <p:strVal val="#ppt_w"/>
                                          </p:val>
                                        </p:tav>
                                      </p:tavLst>
                                    </p:anim>
                                    <p:anim calcmode="lin" valueType="num">
                                      <p:cBhvr>
                                        <p:cTn id="38" dur="500" fill="hold"/>
                                        <p:tgtEl>
                                          <p:spTgt spid="74"/>
                                        </p:tgtEl>
                                        <p:attrNameLst>
                                          <p:attrName>ppt_h</p:attrName>
                                        </p:attrNameLst>
                                      </p:cBhvr>
                                      <p:tavLst>
                                        <p:tav tm="0">
                                          <p:val>
                                            <p:fltVal val="0"/>
                                          </p:val>
                                        </p:tav>
                                        <p:tav tm="100000">
                                          <p:val>
                                            <p:strVal val="#ppt_h"/>
                                          </p:val>
                                        </p:tav>
                                      </p:tavLst>
                                    </p:anim>
                                    <p:animEffect transition="in" filter="fade">
                                      <p:cBhvr>
                                        <p:cTn id="39" dur="500"/>
                                        <p:tgtEl>
                                          <p:spTgt spid="74"/>
                                        </p:tgtEl>
                                      </p:cBhvr>
                                    </p:animEffect>
                                  </p:childTnLst>
                                </p:cTn>
                              </p:par>
                            </p:childTnLst>
                          </p:cTn>
                        </p:par>
                        <p:par>
                          <p:cTn id="40" fill="hold">
                            <p:stCondLst>
                              <p:cond delay="500"/>
                            </p:stCondLst>
                            <p:childTnLst>
                              <p:par>
                                <p:cTn id="41" presetID="53" presetClass="entr" presetSubtype="16"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fltVal val="0"/>
                                          </p:val>
                                        </p:tav>
                                        <p:tav tm="100000">
                                          <p:val>
                                            <p:strVal val="#ppt_h"/>
                                          </p:val>
                                        </p:tav>
                                      </p:tavLst>
                                    </p:anim>
                                    <p:animEffect transition="in" filter="fade">
                                      <p:cBhvr>
                                        <p:cTn id="45" dur="500"/>
                                        <p:tgtEl>
                                          <p:spTgt spid="20"/>
                                        </p:tgtEl>
                                      </p:cBhvr>
                                    </p:animEffect>
                                  </p:childTnLst>
                                </p:cTn>
                              </p:par>
                            </p:childTnLst>
                          </p:cTn>
                        </p:par>
                        <p:par>
                          <p:cTn id="46" fill="hold">
                            <p:stCondLst>
                              <p:cond delay="1000"/>
                            </p:stCondLst>
                            <p:childTnLst>
                              <p:par>
                                <p:cTn id="47" presetID="53" presetClass="entr" presetSubtype="16"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500" fill="hold"/>
                                        <p:tgtEl>
                                          <p:spTgt spid="42"/>
                                        </p:tgtEl>
                                        <p:attrNameLst>
                                          <p:attrName>ppt_w</p:attrName>
                                        </p:attrNameLst>
                                      </p:cBhvr>
                                      <p:tavLst>
                                        <p:tav tm="0">
                                          <p:val>
                                            <p:fltVal val="0"/>
                                          </p:val>
                                        </p:tav>
                                        <p:tav tm="100000">
                                          <p:val>
                                            <p:strVal val="#ppt_w"/>
                                          </p:val>
                                        </p:tav>
                                      </p:tavLst>
                                    </p:anim>
                                    <p:anim calcmode="lin" valueType="num">
                                      <p:cBhvr>
                                        <p:cTn id="50" dur="500" fill="hold"/>
                                        <p:tgtEl>
                                          <p:spTgt spid="42"/>
                                        </p:tgtEl>
                                        <p:attrNameLst>
                                          <p:attrName>ppt_h</p:attrName>
                                        </p:attrNameLst>
                                      </p:cBhvr>
                                      <p:tavLst>
                                        <p:tav tm="0">
                                          <p:val>
                                            <p:fltVal val="0"/>
                                          </p:val>
                                        </p:tav>
                                        <p:tav tm="100000">
                                          <p:val>
                                            <p:strVal val="#ppt_h"/>
                                          </p:val>
                                        </p:tav>
                                      </p:tavLst>
                                    </p:anim>
                                    <p:animEffect transition="in" filter="fade">
                                      <p:cBhvr>
                                        <p:cTn id="51" dur="500"/>
                                        <p:tgtEl>
                                          <p:spTgt spid="42"/>
                                        </p:tgtEl>
                                      </p:cBhvr>
                                    </p:animEffect>
                                  </p:childTnLst>
                                </p:cTn>
                              </p:par>
                            </p:childTnLst>
                          </p:cTn>
                        </p:par>
                        <p:par>
                          <p:cTn id="52" fill="hold">
                            <p:stCondLst>
                              <p:cond delay="1500"/>
                            </p:stCondLst>
                            <p:childTnLst>
                              <p:par>
                                <p:cTn id="53" presetID="53" presetClass="entr" presetSubtype="16" fill="hold" grpId="0" nodeType="afterEffect">
                                  <p:stCondLst>
                                    <p:cond delay="0"/>
                                  </p:stCondLst>
                                  <p:childTnLst>
                                    <p:set>
                                      <p:cBhvr>
                                        <p:cTn id="54" dur="1" fill="hold">
                                          <p:stCondLst>
                                            <p:cond delay="0"/>
                                          </p:stCondLst>
                                        </p:cTn>
                                        <p:tgtEl>
                                          <p:spTgt spid="69"/>
                                        </p:tgtEl>
                                        <p:attrNameLst>
                                          <p:attrName>style.visibility</p:attrName>
                                        </p:attrNameLst>
                                      </p:cBhvr>
                                      <p:to>
                                        <p:strVal val="visible"/>
                                      </p:to>
                                    </p:set>
                                    <p:anim calcmode="lin" valueType="num">
                                      <p:cBhvr>
                                        <p:cTn id="55" dur="500" fill="hold"/>
                                        <p:tgtEl>
                                          <p:spTgt spid="69"/>
                                        </p:tgtEl>
                                        <p:attrNameLst>
                                          <p:attrName>ppt_w</p:attrName>
                                        </p:attrNameLst>
                                      </p:cBhvr>
                                      <p:tavLst>
                                        <p:tav tm="0">
                                          <p:val>
                                            <p:fltVal val="0"/>
                                          </p:val>
                                        </p:tav>
                                        <p:tav tm="100000">
                                          <p:val>
                                            <p:strVal val="#ppt_w"/>
                                          </p:val>
                                        </p:tav>
                                      </p:tavLst>
                                    </p:anim>
                                    <p:anim calcmode="lin" valueType="num">
                                      <p:cBhvr>
                                        <p:cTn id="56" dur="500" fill="hold"/>
                                        <p:tgtEl>
                                          <p:spTgt spid="69"/>
                                        </p:tgtEl>
                                        <p:attrNameLst>
                                          <p:attrName>ppt_h</p:attrName>
                                        </p:attrNameLst>
                                      </p:cBhvr>
                                      <p:tavLst>
                                        <p:tav tm="0">
                                          <p:val>
                                            <p:fltVal val="0"/>
                                          </p:val>
                                        </p:tav>
                                        <p:tav tm="100000">
                                          <p:val>
                                            <p:strVal val="#ppt_h"/>
                                          </p:val>
                                        </p:tav>
                                      </p:tavLst>
                                    </p:anim>
                                    <p:animEffect transition="in" filter="fade">
                                      <p:cBhvr>
                                        <p:cTn id="57" dur="500"/>
                                        <p:tgtEl>
                                          <p:spTgt spid="69"/>
                                        </p:tgtEl>
                                      </p:cBhvr>
                                    </p:animEffect>
                                  </p:childTnLst>
                                </p:cTn>
                              </p:par>
                            </p:childTnLst>
                          </p:cTn>
                        </p:par>
                        <p:par>
                          <p:cTn id="58" fill="hold">
                            <p:stCondLst>
                              <p:cond delay="2000"/>
                            </p:stCondLst>
                            <p:childTnLst>
                              <p:par>
                                <p:cTn id="59" presetID="53" presetClass="entr" presetSubtype="16"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Effect transition="in" filter="fade">
                                      <p:cBhvr>
                                        <p:cTn id="63" dur="500"/>
                                        <p:tgtEl>
                                          <p:spTgt spid="27"/>
                                        </p:tgtEl>
                                      </p:cBhvr>
                                    </p:animEffect>
                                  </p:childTnLst>
                                </p:cTn>
                              </p:par>
                            </p:childTnLst>
                          </p:cTn>
                        </p:par>
                        <p:par>
                          <p:cTn id="64" fill="hold">
                            <p:stCondLst>
                              <p:cond delay="2500"/>
                            </p:stCondLst>
                            <p:childTnLst>
                              <p:par>
                                <p:cTn id="65" presetID="53" presetClass="entr" presetSubtype="16"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childTnLst>
                          </p:cTn>
                        </p:par>
                        <p:par>
                          <p:cTn id="70" fill="hold">
                            <p:stCondLst>
                              <p:cond delay="3000"/>
                            </p:stCondLst>
                            <p:childTnLst>
                              <p:par>
                                <p:cTn id="71" presetID="53" presetClass="entr" presetSubtype="16" fill="hold" grpId="0" nodeType="afterEffect">
                                  <p:stCondLst>
                                    <p:cond delay="0"/>
                                  </p:stCondLst>
                                  <p:childTnLst>
                                    <p:set>
                                      <p:cBhvr>
                                        <p:cTn id="72" dur="1" fill="hold">
                                          <p:stCondLst>
                                            <p:cond delay="0"/>
                                          </p:stCondLst>
                                        </p:cTn>
                                        <p:tgtEl>
                                          <p:spTgt spid="56"/>
                                        </p:tgtEl>
                                        <p:attrNameLst>
                                          <p:attrName>style.visibility</p:attrName>
                                        </p:attrNameLst>
                                      </p:cBhvr>
                                      <p:to>
                                        <p:strVal val="visible"/>
                                      </p:to>
                                    </p:set>
                                    <p:anim calcmode="lin" valueType="num">
                                      <p:cBhvr>
                                        <p:cTn id="73" dur="500" fill="hold"/>
                                        <p:tgtEl>
                                          <p:spTgt spid="56"/>
                                        </p:tgtEl>
                                        <p:attrNameLst>
                                          <p:attrName>ppt_w</p:attrName>
                                        </p:attrNameLst>
                                      </p:cBhvr>
                                      <p:tavLst>
                                        <p:tav tm="0">
                                          <p:val>
                                            <p:fltVal val="0"/>
                                          </p:val>
                                        </p:tav>
                                        <p:tav tm="100000">
                                          <p:val>
                                            <p:strVal val="#ppt_w"/>
                                          </p:val>
                                        </p:tav>
                                      </p:tavLst>
                                    </p:anim>
                                    <p:anim calcmode="lin" valueType="num">
                                      <p:cBhvr>
                                        <p:cTn id="74" dur="500" fill="hold"/>
                                        <p:tgtEl>
                                          <p:spTgt spid="56"/>
                                        </p:tgtEl>
                                        <p:attrNameLst>
                                          <p:attrName>ppt_h</p:attrName>
                                        </p:attrNameLst>
                                      </p:cBhvr>
                                      <p:tavLst>
                                        <p:tav tm="0">
                                          <p:val>
                                            <p:fltVal val="0"/>
                                          </p:val>
                                        </p:tav>
                                        <p:tav tm="100000">
                                          <p:val>
                                            <p:strVal val="#ppt_h"/>
                                          </p:val>
                                        </p:tav>
                                      </p:tavLst>
                                    </p:anim>
                                    <p:animEffect transition="in" filter="fade">
                                      <p:cBhvr>
                                        <p:cTn id="75" dur="500"/>
                                        <p:tgtEl>
                                          <p:spTgt spid="56"/>
                                        </p:tgtEl>
                                      </p:cBhvr>
                                    </p:animEffect>
                                  </p:childTnLst>
                                </p:cTn>
                              </p:par>
                            </p:childTnLst>
                          </p:cTn>
                        </p:par>
                        <p:par>
                          <p:cTn id="76" fill="hold">
                            <p:stCondLst>
                              <p:cond delay="3500"/>
                            </p:stCondLst>
                            <p:childTnLst>
                              <p:par>
                                <p:cTn id="77" presetID="53" presetClass="entr" presetSubtype="16" fill="hold" grpId="0" nodeType="afterEffect">
                                  <p:stCondLst>
                                    <p:cond delay="0"/>
                                  </p:stCondLst>
                                  <p:childTnLst>
                                    <p:set>
                                      <p:cBhvr>
                                        <p:cTn id="78" dur="1" fill="hold">
                                          <p:stCondLst>
                                            <p:cond delay="0"/>
                                          </p:stCondLst>
                                        </p:cTn>
                                        <p:tgtEl>
                                          <p:spTgt spid="72"/>
                                        </p:tgtEl>
                                        <p:attrNameLst>
                                          <p:attrName>style.visibility</p:attrName>
                                        </p:attrNameLst>
                                      </p:cBhvr>
                                      <p:to>
                                        <p:strVal val="visible"/>
                                      </p:to>
                                    </p:set>
                                    <p:anim calcmode="lin" valueType="num">
                                      <p:cBhvr>
                                        <p:cTn id="79" dur="500" fill="hold"/>
                                        <p:tgtEl>
                                          <p:spTgt spid="72"/>
                                        </p:tgtEl>
                                        <p:attrNameLst>
                                          <p:attrName>ppt_w</p:attrName>
                                        </p:attrNameLst>
                                      </p:cBhvr>
                                      <p:tavLst>
                                        <p:tav tm="0">
                                          <p:val>
                                            <p:fltVal val="0"/>
                                          </p:val>
                                        </p:tav>
                                        <p:tav tm="100000">
                                          <p:val>
                                            <p:strVal val="#ppt_w"/>
                                          </p:val>
                                        </p:tav>
                                      </p:tavLst>
                                    </p:anim>
                                    <p:anim calcmode="lin" valueType="num">
                                      <p:cBhvr>
                                        <p:cTn id="80" dur="500" fill="hold"/>
                                        <p:tgtEl>
                                          <p:spTgt spid="72"/>
                                        </p:tgtEl>
                                        <p:attrNameLst>
                                          <p:attrName>ppt_h</p:attrName>
                                        </p:attrNameLst>
                                      </p:cBhvr>
                                      <p:tavLst>
                                        <p:tav tm="0">
                                          <p:val>
                                            <p:fltVal val="0"/>
                                          </p:val>
                                        </p:tav>
                                        <p:tav tm="100000">
                                          <p:val>
                                            <p:strVal val="#ppt_h"/>
                                          </p:val>
                                        </p:tav>
                                      </p:tavLst>
                                    </p:anim>
                                    <p:animEffect transition="in" filter="fade">
                                      <p:cBhvr>
                                        <p:cTn id="81" dur="500"/>
                                        <p:tgtEl>
                                          <p:spTgt spid="72"/>
                                        </p:tgtEl>
                                      </p:cBhvr>
                                    </p:animEffect>
                                  </p:childTnLst>
                                </p:cTn>
                              </p:par>
                            </p:childTnLst>
                          </p:cTn>
                        </p:par>
                        <p:par>
                          <p:cTn id="82" fill="hold">
                            <p:stCondLst>
                              <p:cond delay="4000"/>
                            </p:stCondLst>
                            <p:childTnLst>
                              <p:par>
                                <p:cTn id="83" presetID="53" presetClass="entr" presetSubtype="16" fill="hold" grpId="0" nodeType="after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p:cTn id="85" dur="500" fill="hold"/>
                                        <p:tgtEl>
                                          <p:spTgt spid="73"/>
                                        </p:tgtEl>
                                        <p:attrNameLst>
                                          <p:attrName>ppt_w</p:attrName>
                                        </p:attrNameLst>
                                      </p:cBhvr>
                                      <p:tavLst>
                                        <p:tav tm="0">
                                          <p:val>
                                            <p:fltVal val="0"/>
                                          </p:val>
                                        </p:tav>
                                        <p:tav tm="100000">
                                          <p:val>
                                            <p:strVal val="#ppt_w"/>
                                          </p:val>
                                        </p:tav>
                                      </p:tavLst>
                                    </p:anim>
                                    <p:anim calcmode="lin" valueType="num">
                                      <p:cBhvr>
                                        <p:cTn id="86" dur="500" fill="hold"/>
                                        <p:tgtEl>
                                          <p:spTgt spid="73"/>
                                        </p:tgtEl>
                                        <p:attrNameLst>
                                          <p:attrName>ppt_h</p:attrName>
                                        </p:attrNameLst>
                                      </p:cBhvr>
                                      <p:tavLst>
                                        <p:tav tm="0">
                                          <p:val>
                                            <p:fltVal val="0"/>
                                          </p:val>
                                        </p:tav>
                                        <p:tav tm="100000">
                                          <p:val>
                                            <p:strVal val="#ppt_h"/>
                                          </p:val>
                                        </p:tav>
                                      </p:tavLst>
                                    </p:anim>
                                    <p:animEffect transition="in" filter="fade">
                                      <p:cBhvr>
                                        <p:cTn id="87" dur="500"/>
                                        <p:tgtEl>
                                          <p:spTgt spid="73"/>
                                        </p:tgtEl>
                                      </p:cBhvr>
                                    </p:animEffect>
                                  </p:childTnLst>
                                </p:cTn>
                              </p:par>
                            </p:childTnLst>
                          </p:cTn>
                        </p:par>
                        <p:par>
                          <p:cTn id="88" fill="hold">
                            <p:stCondLst>
                              <p:cond delay="4500"/>
                            </p:stCondLst>
                            <p:childTnLst>
                              <p:par>
                                <p:cTn id="89" presetID="53" presetClass="entr" presetSubtype="16"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p:cTn id="91" dur="500" fill="hold"/>
                                        <p:tgtEl>
                                          <p:spTgt spid="41"/>
                                        </p:tgtEl>
                                        <p:attrNameLst>
                                          <p:attrName>ppt_w</p:attrName>
                                        </p:attrNameLst>
                                      </p:cBhvr>
                                      <p:tavLst>
                                        <p:tav tm="0">
                                          <p:val>
                                            <p:fltVal val="0"/>
                                          </p:val>
                                        </p:tav>
                                        <p:tav tm="100000">
                                          <p:val>
                                            <p:strVal val="#ppt_w"/>
                                          </p:val>
                                        </p:tav>
                                      </p:tavLst>
                                    </p:anim>
                                    <p:anim calcmode="lin" valueType="num">
                                      <p:cBhvr>
                                        <p:cTn id="92" dur="500" fill="hold"/>
                                        <p:tgtEl>
                                          <p:spTgt spid="41"/>
                                        </p:tgtEl>
                                        <p:attrNameLst>
                                          <p:attrName>ppt_h</p:attrName>
                                        </p:attrNameLst>
                                      </p:cBhvr>
                                      <p:tavLst>
                                        <p:tav tm="0">
                                          <p:val>
                                            <p:fltVal val="0"/>
                                          </p:val>
                                        </p:tav>
                                        <p:tav tm="100000">
                                          <p:val>
                                            <p:strVal val="#ppt_h"/>
                                          </p:val>
                                        </p:tav>
                                      </p:tavLst>
                                    </p:anim>
                                    <p:animEffect transition="in" filter="fade">
                                      <p:cBhvr>
                                        <p:cTn id="93" dur="500"/>
                                        <p:tgtEl>
                                          <p:spTgt spid="41"/>
                                        </p:tgtEl>
                                      </p:cBhvr>
                                    </p:animEffect>
                                  </p:childTnLst>
                                </p:cTn>
                              </p:par>
                            </p:childTnLst>
                          </p:cTn>
                        </p:par>
                        <p:par>
                          <p:cTn id="94" fill="hold">
                            <p:stCondLst>
                              <p:cond delay="5000"/>
                            </p:stCondLst>
                            <p:childTnLst>
                              <p:par>
                                <p:cTn id="95" presetID="53" presetClass="entr" presetSubtype="16" fill="hold" grpId="0" nodeType="afterEffect">
                                  <p:stCondLst>
                                    <p:cond delay="0"/>
                                  </p:stCondLst>
                                  <p:childTnLst>
                                    <p:set>
                                      <p:cBhvr>
                                        <p:cTn id="96" dur="1" fill="hold">
                                          <p:stCondLst>
                                            <p:cond delay="0"/>
                                          </p:stCondLst>
                                        </p:cTn>
                                        <p:tgtEl>
                                          <p:spTgt spid="53"/>
                                        </p:tgtEl>
                                        <p:attrNameLst>
                                          <p:attrName>style.visibility</p:attrName>
                                        </p:attrNameLst>
                                      </p:cBhvr>
                                      <p:to>
                                        <p:strVal val="visible"/>
                                      </p:to>
                                    </p:set>
                                    <p:anim calcmode="lin" valueType="num">
                                      <p:cBhvr>
                                        <p:cTn id="97" dur="500" fill="hold"/>
                                        <p:tgtEl>
                                          <p:spTgt spid="53"/>
                                        </p:tgtEl>
                                        <p:attrNameLst>
                                          <p:attrName>ppt_w</p:attrName>
                                        </p:attrNameLst>
                                      </p:cBhvr>
                                      <p:tavLst>
                                        <p:tav tm="0">
                                          <p:val>
                                            <p:fltVal val="0"/>
                                          </p:val>
                                        </p:tav>
                                        <p:tav tm="100000">
                                          <p:val>
                                            <p:strVal val="#ppt_w"/>
                                          </p:val>
                                        </p:tav>
                                      </p:tavLst>
                                    </p:anim>
                                    <p:anim calcmode="lin" valueType="num">
                                      <p:cBhvr>
                                        <p:cTn id="98" dur="500" fill="hold"/>
                                        <p:tgtEl>
                                          <p:spTgt spid="53"/>
                                        </p:tgtEl>
                                        <p:attrNameLst>
                                          <p:attrName>ppt_h</p:attrName>
                                        </p:attrNameLst>
                                      </p:cBhvr>
                                      <p:tavLst>
                                        <p:tav tm="0">
                                          <p:val>
                                            <p:fltVal val="0"/>
                                          </p:val>
                                        </p:tav>
                                        <p:tav tm="100000">
                                          <p:val>
                                            <p:strVal val="#ppt_h"/>
                                          </p:val>
                                        </p:tav>
                                      </p:tavLst>
                                    </p:anim>
                                    <p:animEffect transition="in" filter="fade">
                                      <p:cBhvr>
                                        <p:cTn id="99" dur="500"/>
                                        <p:tgtEl>
                                          <p:spTgt spid="53"/>
                                        </p:tgtEl>
                                      </p:cBhvr>
                                    </p:animEffect>
                                  </p:childTnLst>
                                </p:cTn>
                              </p:par>
                            </p:childTnLst>
                          </p:cTn>
                        </p:par>
                        <p:par>
                          <p:cTn id="100" fill="hold">
                            <p:stCondLst>
                              <p:cond delay="5500"/>
                            </p:stCondLst>
                            <p:childTnLst>
                              <p:par>
                                <p:cTn id="101" presetID="53" presetClass="entr" presetSubtype="16"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p:cTn id="103" dur="500" fill="hold"/>
                                        <p:tgtEl>
                                          <p:spTgt spid="28"/>
                                        </p:tgtEl>
                                        <p:attrNameLst>
                                          <p:attrName>ppt_w</p:attrName>
                                        </p:attrNameLst>
                                      </p:cBhvr>
                                      <p:tavLst>
                                        <p:tav tm="0">
                                          <p:val>
                                            <p:fltVal val="0"/>
                                          </p:val>
                                        </p:tav>
                                        <p:tav tm="100000">
                                          <p:val>
                                            <p:strVal val="#ppt_w"/>
                                          </p:val>
                                        </p:tav>
                                      </p:tavLst>
                                    </p:anim>
                                    <p:anim calcmode="lin" valueType="num">
                                      <p:cBhvr>
                                        <p:cTn id="104" dur="500" fill="hold"/>
                                        <p:tgtEl>
                                          <p:spTgt spid="28"/>
                                        </p:tgtEl>
                                        <p:attrNameLst>
                                          <p:attrName>ppt_h</p:attrName>
                                        </p:attrNameLst>
                                      </p:cBhvr>
                                      <p:tavLst>
                                        <p:tav tm="0">
                                          <p:val>
                                            <p:fltVal val="0"/>
                                          </p:val>
                                        </p:tav>
                                        <p:tav tm="100000">
                                          <p:val>
                                            <p:strVal val="#ppt_h"/>
                                          </p:val>
                                        </p:tav>
                                      </p:tavLst>
                                    </p:anim>
                                    <p:animEffect transition="in" filter="fade">
                                      <p:cBhvr>
                                        <p:cTn id="105" dur="500"/>
                                        <p:tgtEl>
                                          <p:spTgt spid="28"/>
                                        </p:tgtEl>
                                      </p:cBhvr>
                                    </p:animEffect>
                                  </p:childTnLst>
                                </p:cTn>
                              </p:par>
                            </p:childTnLst>
                          </p:cTn>
                        </p:par>
                        <p:par>
                          <p:cTn id="106" fill="hold">
                            <p:stCondLst>
                              <p:cond delay="6000"/>
                            </p:stCondLst>
                            <p:childTnLst>
                              <p:par>
                                <p:cTn id="107" presetID="53" presetClass="entr" presetSubtype="16" fill="hold" grpId="0" nodeType="afterEffect">
                                  <p:stCondLst>
                                    <p:cond delay="0"/>
                                  </p:stCondLst>
                                  <p:childTnLst>
                                    <p:set>
                                      <p:cBhvr>
                                        <p:cTn id="108" dur="1" fill="hold">
                                          <p:stCondLst>
                                            <p:cond delay="0"/>
                                          </p:stCondLst>
                                        </p:cTn>
                                        <p:tgtEl>
                                          <p:spTgt spid="71"/>
                                        </p:tgtEl>
                                        <p:attrNameLst>
                                          <p:attrName>style.visibility</p:attrName>
                                        </p:attrNameLst>
                                      </p:cBhvr>
                                      <p:to>
                                        <p:strVal val="visible"/>
                                      </p:to>
                                    </p:set>
                                    <p:anim calcmode="lin" valueType="num">
                                      <p:cBhvr>
                                        <p:cTn id="109" dur="500" fill="hold"/>
                                        <p:tgtEl>
                                          <p:spTgt spid="71"/>
                                        </p:tgtEl>
                                        <p:attrNameLst>
                                          <p:attrName>ppt_w</p:attrName>
                                        </p:attrNameLst>
                                      </p:cBhvr>
                                      <p:tavLst>
                                        <p:tav tm="0">
                                          <p:val>
                                            <p:fltVal val="0"/>
                                          </p:val>
                                        </p:tav>
                                        <p:tav tm="100000">
                                          <p:val>
                                            <p:strVal val="#ppt_w"/>
                                          </p:val>
                                        </p:tav>
                                      </p:tavLst>
                                    </p:anim>
                                    <p:anim calcmode="lin" valueType="num">
                                      <p:cBhvr>
                                        <p:cTn id="110" dur="500" fill="hold"/>
                                        <p:tgtEl>
                                          <p:spTgt spid="71"/>
                                        </p:tgtEl>
                                        <p:attrNameLst>
                                          <p:attrName>ppt_h</p:attrName>
                                        </p:attrNameLst>
                                      </p:cBhvr>
                                      <p:tavLst>
                                        <p:tav tm="0">
                                          <p:val>
                                            <p:fltVal val="0"/>
                                          </p:val>
                                        </p:tav>
                                        <p:tav tm="100000">
                                          <p:val>
                                            <p:strVal val="#ppt_h"/>
                                          </p:val>
                                        </p:tav>
                                      </p:tavLst>
                                    </p:anim>
                                    <p:animEffect transition="in" filter="fade">
                                      <p:cBhvr>
                                        <p:cTn id="11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40" grpId="0" animBg="1"/>
      <p:bldP spid="41" grpId="0" animBg="1"/>
      <p:bldP spid="42" grpId="0" animBg="1"/>
      <p:bldP spid="20" grpId="0" animBg="1"/>
      <p:bldP spid="43" grpId="0" animBg="1"/>
      <p:bldP spid="53" grpId="0" animBg="1"/>
      <p:bldP spid="56" grpId="0" animBg="1"/>
      <p:bldP spid="69" grpId="0"/>
      <p:bldP spid="71" grpId="0"/>
      <p:bldP spid="72" grpId="0"/>
      <p:bldP spid="73" grpId="0"/>
      <p:bldP spid="74" grpId="0"/>
      <p:bldP spid="75"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301752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成绩构成</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2" name="任意多边形 21"/>
          <p:cNvSpPr/>
          <p:nvPr/>
        </p:nvSpPr>
        <p:spPr>
          <a:xfrm>
            <a:off x="4090036" y="3938665"/>
            <a:ext cx="4011929" cy="1581150"/>
          </a:xfrm>
          <a:custGeom>
            <a:avLst/>
            <a:gdLst>
              <a:gd name="connsiteX0" fmla="*/ 19050 w 4000499"/>
              <a:gd name="connsiteY0" fmla="*/ 0 h 1581150"/>
              <a:gd name="connsiteX1" fmla="*/ 3989388 w 4000499"/>
              <a:gd name="connsiteY1" fmla="*/ 0 h 1581150"/>
              <a:gd name="connsiteX2" fmla="*/ 3989388 w 4000499"/>
              <a:gd name="connsiteY2" fmla="*/ 1009650 h 1581150"/>
              <a:gd name="connsiteX3" fmla="*/ 4000499 w 4000499"/>
              <a:gd name="connsiteY3" fmla="*/ 1009650 h 1581150"/>
              <a:gd name="connsiteX4" fmla="*/ 2000249 w 4000499"/>
              <a:gd name="connsiteY4" fmla="*/ 1581150 h 1581150"/>
              <a:gd name="connsiteX5" fmla="*/ 0 w 4000499"/>
              <a:gd name="connsiteY5" fmla="*/ 1009650 h 1581150"/>
              <a:gd name="connsiteX6" fmla="*/ 19050 w 4000499"/>
              <a:gd name="connsiteY6" fmla="*/ 10096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499" h="1581150">
                <a:moveTo>
                  <a:pt x="19050" y="0"/>
                </a:moveTo>
                <a:lnTo>
                  <a:pt x="3989388" y="0"/>
                </a:lnTo>
                <a:lnTo>
                  <a:pt x="3989388" y="1009650"/>
                </a:lnTo>
                <a:lnTo>
                  <a:pt x="4000499" y="1009650"/>
                </a:lnTo>
                <a:lnTo>
                  <a:pt x="2000249" y="1581150"/>
                </a:lnTo>
                <a:lnTo>
                  <a:pt x="0" y="1009650"/>
                </a:lnTo>
                <a:lnTo>
                  <a:pt x="19050" y="1009650"/>
                </a:lnTo>
                <a:close/>
              </a:path>
            </a:pathLst>
          </a:custGeom>
          <a:solidFill>
            <a:srgbClr val="0056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22"/>
          <p:cNvSpPr/>
          <p:nvPr/>
        </p:nvSpPr>
        <p:spPr>
          <a:xfrm>
            <a:off x="4112896" y="1538364"/>
            <a:ext cx="3970338" cy="2400300"/>
          </a:xfrm>
          <a:custGeom>
            <a:avLst/>
            <a:gdLst>
              <a:gd name="connsiteX0" fmla="*/ 1985169 w 3970338"/>
              <a:gd name="connsiteY0" fmla="*/ 0 h 2400300"/>
              <a:gd name="connsiteX1" fmla="*/ 3970338 w 3970338"/>
              <a:gd name="connsiteY1" fmla="*/ 815975 h 2400300"/>
              <a:gd name="connsiteX2" fmla="*/ 3970338 w 3970338"/>
              <a:gd name="connsiteY2" fmla="*/ 2400300 h 2400300"/>
              <a:gd name="connsiteX3" fmla="*/ 0 w 3970338"/>
              <a:gd name="connsiteY3" fmla="*/ 2400300 h 2400300"/>
              <a:gd name="connsiteX4" fmla="*/ 0 w 3970338"/>
              <a:gd name="connsiteY4" fmla="*/ 815975 h 240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0338" h="2400300">
                <a:moveTo>
                  <a:pt x="1985169" y="0"/>
                </a:moveTo>
                <a:lnTo>
                  <a:pt x="3970338" y="815975"/>
                </a:lnTo>
                <a:lnTo>
                  <a:pt x="3970338" y="2400300"/>
                </a:lnTo>
                <a:lnTo>
                  <a:pt x="0" y="2400300"/>
                </a:lnTo>
                <a:lnTo>
                  <a:pt x="0" y="815975"/>
                </a:lnTo>
                <a:close/>
              </a:path>
            </a:pathLst>
          </a:custGeom>
          <a:solidFill>
            <a:srgbClr val="007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5266215" y="2465465"/>
            <a:ext cx="1663700" cy="1107996"/>
          </a:xfrm>
          <a:prstGeom prst="rect">
            <a:avLst/>
          </a:prstGeom>
          <a:noFill/>
        </p:spPr>
        <p:txBody>
          <a:bodyPr wrap="square" rtlCol="0">
            <a:spAutoFit/>
          </a:bodyPr>
          <a:lstStyle/>
          <a:p>
            <a:pPr algn="ctr"/>
            <a:r>
              <a:rPr lang="en-US" altLang="zh-CN" sz="6600" dirty="0">
                <a:solidFill>
                  <a:schemeClr val="bg1"/>
                </a:solidFill>
              </a:rPr>
              <a:t>60</a:t>
            </a:r>
            <a:r>
              <a:rPr lang="en-US" altLang="zh-CN" sz="3200" dirty="0">
                <a:solidFill>
                  <a:schemeClr val="bg1"/>
                </a:solidFill>
              </a:rPr>
              <a:t>%</a:t>
            </a:r>
            <a:endParaRPr lang="zh-CN" altLang="en-US" dirty="0">
              <a:solidFill>
                <a:schemeClr val="bg1"/>
              </a:solidFill>
            </a:endParaRPr>
          </a:p>
        </p:txBody>
      </p:sp>
      <p:sp>
        <p:nvSpPr>
          <p:cNvPr id="25" name="文本框 24"/>
          <p:cNvSpPr txBox="1"/>
          <p:nvPr/>
        </p:nvSpPr>
        <p:spPr>
          <a:xfrm>
            <a:off x="5266215" y="4040265"/>
            <a:ext cx="1663700" cy="1107996"/>
          </a:xfrm>
          <a:prstGeom prst="rect">
            <a:avLst/>
          </a:prstGeom>
          <a:noFill/>
        </p:spPr>
        <p:txBody>
          <a:bodyPr wrap="square" rtlCol="0">
            <a:spAutoFit/>
          </a:bodyPr>
          <a:lstStyle/>
          <a:p>
            <a:pPr algn="ctr"/>
            <a:r>
              <a:rPr lang="en-US" altLang="zh-CN" sz="6600" dirty="0">
                <a:solidFill>
                  <a:schemeClr val="bg1"/>
                </a:solidFill>
              </a:rPr>
              <a:t>40</a:t>
            </a:r>
            <a:r>
              <a:rPr lang="en-US" altLang="zh-CN" sz="3200" dirty="0">
                <a:solidFill>
                  <a:schemeClr val="bg1"/>
                </a:solidFill>
              </a:rPr>
              <a:t>%</a:t>
            </a:r>
            <a:endParaRPr lang="zh-CN" altLang="en-US" dirty="0">
              <a:solidFill>
                <a:schemeClr val="bg1"/>
              </a:solidFill>
            </a:endParaRPr>
          </a:p>
        </p:txBody>
      </p:sp>
      <p:cxnSp>
        <p:nvCxnSpPr>
          <p:cNvPr id="26" name="直接连接符 25"/>
          <p:cNvCxnSpPr/>
          <p:nvPr/>
        </p:nvCxnSpPr>
        <p:spPr>
          <a:xfrm>
            <a:off x="3102964" y="4438650"/>
            <a:ext cx="987072" cy="0"/>
          </a:xfrm>
          <a:prstGeom prst="line">
            <a:avLst/>
          </a:prstGeom>
          <a:ln w="41275">
            <a:prstDash val="sysDash"/>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8968683" y="1668801"/>
            <a:ext cx="3045517" cy="209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flipH="1">
            <a:off x="8966950" y="1264225"/>
            <a:ext cx="1640090" cy="374744"/>
          </a:xfrm>
          <a:custGeom>
            <a:avLst/>
            <a:gdLst>
              <a:gd name="connsiteX0" fmla="*/ 200025 w 1531145"/>
              <a:gd name="connsiteY0" fmla="*/ 547 h 284813"/>
              <a:gd name="connsiteX1" fmla="*/ 200025 w 1531145"/>
              <a:gd name="connsiteY1" fmla="*/ 283368 h 284813"/>
              <a:gd name="connsiteX2" fmla="*/ 0 w 1531145"/>
              <a:gd name="connsiteY2" fmla="*/ 283368 h 284813"/>
              <a:gd name="connsiteX3" fmla="*/ 200026 w 1531145"/>
              <a:gd name="connsiteY3" fmla="*/ 0 h 284813"/>
              <a:gd name="connsiteX4" fmla="*/ 1531145 w 1531145"/>
              <a:gd name="connsiteY4" fmla="*/ 0 h 284813"/>
              <a:gd name="connsiteX5" fmla="*/ 1531145 w 1531145"/>
              <a:gd name="connsiteY5" fmla="*/ 284813 h 284813"/>
              <a:gd name="connsiteX6" fmla="*/ 200026 w 1531145"/>
              <a:gd name="connsiteY6" fmla="*/ 284813 h 28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1145" h="284813">
                <a:moveTo>
                  <a:pt x="200025" y="547"/>
                </a:moveTo>
                <a:lnTo>
                  <a:pt x="200025" y="283368"/>
                </a:lnTo>
                <a:lnTo>
                  <a:pt x="0" y="283368"/>
                </a:lnTo>
                <a:close/>
                <a:moveTo>
                  <a:pt x="200026" y="0"/>
                </a:moveTo>
                <a:lnTo>
                  <a:pt x="1531145" y="0"/>
                </a:lnTo>
                <a:lnTo>
                  <a:pt x="1531145" y="284813"/>
                </a:lnTo>
                <a:lnTo>
                  <a:pt x="200026" y="2848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9" name="文本框 48"/>
          <p:cNvSpPr txBox="1"/>
          <p:nvPr/>
        </p:nvSpPr>
        <p:spPr>
          <a:xfrm>
            <a:off x="8966950" y="1256009"/>
            <a:ext cx="125253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平时成绩</a:t>
            </a:r>
          </a:p>
        </p:txBody>
      </p:sp>
      <p:sp>
        <p:nvSpPr>
          <p:cNvPr id="50" name="文本框 49"/>
          <p:cNvSpPr txBox="1"/>
          <p:nvPr/>
        </p:nvSpPr>
        <p:spPr>
          <a:xfrm>
            <a:off x="8966949" y="1828493"/>
            <a:ext cx="3045517" cy="1823576"/>
          </a:xfrm>
          <a:prstGeom prst="rect">
            <a:avLst/>
          </a:prstGeom>
          <a:noFill/>
        </p:spPr>
        <p:txBody>
          <a:bodyPr wrap="square" rtlCol="0">
            <a:spAutoFit/>
          </a:bodyPr>
          <a:lstStyle/>
          <a:p>
            <a:pPr>
              <a:lnSpc>
                <a:spcPct val="125000"/>
              </a:lnSpc>
            </a:pPr>
            <a:r>
              <a:rPr lang="zh-CN" altLang="en-US" dirty="0">
                <a:solidFill>
                  <a:schemeClr val="bg1"/>
                </a:solidFill>
                <a:latin typeface="微软雅黑" panose="020B0503020204020204" pitchFamily="34" charset="-122"/>
                <a:ea typeface="微软雅黑" panose="020B0503020204020204" pitchFamily="34" charset="-122"/>
              </a:rPr>
              <a:t>本课程实验需建立在扎实的理论基础之上完成，日常每节课后需实战完成当天所讲的内容，并验证效果（提供虚拟机快照或截图）</a:t>
            </a:r>
          </a:p>
        </p:txBody>
      </p:sp>
      <p:cxnSp>
        <p:nvCxnSpPr>
          <p:cNvPr id="51" name="直接连接符 50"/>
          <p:cNvCxnSpPr/>
          <p:nvPr/>
        </p:nvCxnSpPr>
        <p:spPr>
          <a:xfrm flipH="1">
            <a:off x="8083234" y="2738514"/>
            <a:ext cx="883716" cy="0"/>
          </a:xfrm>
          <a:prstGeom prst="line">
            <a:avLst/>
          </a:prstGeom>
          <a:ln w="41275">
            <a:prstDash val="sysDash"/>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95326" y="3878305"/>
            <a:ext cx="2564158" cy="17967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977901" y="3473729"/>
            <a:ext cx="2281582" cy="374744"/>
          </a:xfrm>
          <a:custGeom>
            <a:avLst/>
            <a:gdLst>
              <a:gd name="connsiteX0" fmla="*/ 200025 w 1531145"/>
              <a:gd name="connsiteY0" fmla="*/ 547 h 284813"/>
              <a:gd name="connsiteX1" fmla="*/ 200025 w 1531145"/>
              <a:gd name="connsiteY1" fmla="*/ 283368 h 284813"/>
              <a:gd name="connsiteX2" fmla="*/ 0 w 1531145"/>
              <a:gd name="connsiteY2" fmla="*/ 283368 h 284813"/>
              <a:gd name="connsiteX3" fmla="*/ 200026 w 1531145"/>
              <a:gd name="connsiteY3" fmla="*/ 0 h 284813"/>
              <a:gd name="connsiteX4" fmla="*/ 1531145 w 1531145"/>
              <a:gd name="connsiteY4" fmla="*/ 0 h 284813"/>
              <a:gd name="connsiteX5" fmla="*/ 1531145 w 1531145"/>
              <a:gd name="connsiteY5" fmla="*/ 284813 h 284813"/>
              <a:gd name="connsiteX6" fmla="*/ 200026 w 1531145"/>
              <a:gd name="connsiteY6" fmla="*/ 284813 h 28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1145" h="284813">
                <a:moveTo>
                  <a:pt x="200025" y="547"/>
                </a:moveTo>
                <a:lnTo>
                  <a:pt x="200025" y="283368"/>
                </a:lnTo>
                <a:lnTo>
                  <a:pt x="0" y="283368"/>
                </a:lnTo>
                <a:close/>
                <a:moveTo>
                  <a:pt x="200026" y="0"/>
                </a:moveTo>
                <a:lnTo>
                  <a:pt x="1531145" y="0"/>
                </a:lnTo>
                <a:lnTo>
                  <a:pt x="1531145" y="284813"/>
                </a:lnTo>
                <a:lnTo>
                  <a:pt x="200026" y="2848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000"/>
          </a:p>
        </p:txBody>
      </p:sp>
      <p:sp>
        <p:nvSpPr>
          <p:cNvPr id="54" name="文本框 53"/>
          <p:cNvSpPr txBox="1"/>
          <p:nvPr/>
        </p:nvSpPr>
        <p:spPr>
          <a:xfrm>
            <a:off x="1158543" y="3473729"/>
            <a:ext cx="2091083" cy="1938992"/>
          </a:xfrm>
          <a:prstGeom prst="rect">
            <a:avLst/>
          </a:prstGeom>
          <a:noFill/>
        </p:spPr>
        <p:txBody>
          <a:bodyPr wrap="square" rtlCol="0">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rPr>
              <a:t>期中、期末测验</a:t>
            </a:r>
          </a:p>
        </p:txBody>
      </p:sp>
      <p:sp>
        <p:nvSpPr>
          <p:cNvPr id="55" name="文本框 54"/>
          <p:cNvSpPr txBox="1"/>
          <p:nvPr/>
        </p:nvSpPr>
        <p:spPr>
          <a:xfrm>
            <a:off x="729759" y="4037997"/>
            <a:ext cx="2529724" cy="1477328"/>
          </a:xfrm>
          <a:prstGeom prst="rect">
            <a:avLst/>
          </a:prstGeom>
          <a:noFill/>
        </p:spPr>
        <p:txBody>
          <a:bodyPr wrap="square" rtlCol="0">
            <a:spAutoFit/>
          </a:bodyPr>
          <a:lstStyle/>
          <a:p>
            <a:pPr>
              <a:lnSpc>
                <a:spcPct val="125000"/>
              </a:lnSpc>
            </a:pPr>
            <a:r>
              <a:rPr lang="zh-CN" altLang="en-US" dirty="0">
                <a:solidFill>
                  <a:schemeClr val="bg1"/>
                </a:solidFill>
                <a:latin typeface="微软雅黑" panose="020B0503020204020204" pitchFamily="34" charset="-122"/>
                <a:ea typeface="微软雅黑" panose="020B0503020204020204" pitchFamily="34" charset="-122"/>
              </a:rPr>
              <a:t>期中、期末考试采用随堂测验笔试方法，题目由课堂所讲理论知识中抽取。</a:t>
            </a:r>
          </a:p>
        </p:txBody>
      </p:sp>
    </p:spTree>
    <p:extLst>
      <p:ext uri="{BB962C8B-B14F-4D97-AF65-F5344CB8AC3E}">
        <p14:creationId xmlns:p14="http://schemas.microsoft.com/office/powerpoint/2010/main" val="16404107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10" presetClass="entr" presetSubtype="0" fill="hold" grpId="0" nodeType="withEffect">
                                  <p:stCondLst>
                                    <p:cond delay="30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22" presetClass="entr" presetSubtype="8" fill="hold" nodeType="withEffect">
                                  <p:stCondLst>
                                    <p:cond delay="50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par>
                                <p:cTn id="33" presetID="22" presetClass="entr" presetSubtype="8" fill="hold" grpId="0" nodeType="withEffect">
                                  <p:stCondLst>
                                    <p:cond delay="70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500"/>
                                        <p:tgtEl>
                                          <p:spTgt spid="48"/>
                                        </p:tgtEl>
                                      </p:cBhvr>
                                    </p:animEffect>
                                  </p:childTnLst>
                                </p:cTn>
                              </p:par>
                              <p:par>
                                <p:cTn id="36" presetID="22" presetClass="entr" presetSubtype="8" fill="hold" grpId="0" nodeType="withEffect">
                                  <p:stCondLst>
                                    <p:cond delay="700"/>
                                  </p:stCondLst>
                                  <p:childTnLst>
                                    <p:set>
                                      <p:cBhvr>
                                        <p:cTn id="37" dur="1" fill="hold">
                                          <p:stCondLst>
                                            <p:cond delay="0"/>
                                          </p:stCondLst>
                                        </p:cTn>
                                        <p:tgtEl>
                                          <p:spTgt spid="49"/>
                                        </p:tgtEl>
                                        <p:attrNameLst>
                                          <p:attrName>style.visibility</p:attrName>
                                        </p:attrNameLst>
                                      </p:cBhvr>
                                      <p:to>
                                        <p:strVal val="visible"/>
                                      </p:to>
                                    </p:set>
                                    <p:animEffect transition="in" filter="wipe(left)">
                                      <p:cBhvr>
                                        <p:cTn id="38" dur="500"/>
                                        <p:tgtEl>
                                          <p:spTgt spid="49"/>
                                        </p:tgtEl>
                                      </p:cBhvr>
                                    </p:animEffect>
                                  </p:childTnLst>
                                </p:cTn>
                              </p:par>
                              <p:par>
                                <p:cTn id="39" presetID="10" presetClass="entr" presetSubtype="0" fill="hold" grpId="0" nodeType="withEffect">
                                  <p:stCondLst>
                                    <p:cond delay="90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22" presetClass="entr" presetSubtype="1" fill="hold" grpId="0" nodeType="withEffect">
                                  <p:stCondLst>
                                    <p:cond delay="1200"/>
                                  </p:stCondLst>
                                  <p:childTnLst>
                                    <p:set>
                                      <p:cBhvr>
                                        <p:cTn id="43" dur="1" fill="hold">
                                          <p:stCondLst>
                                            <p:cond delay="0"/>
                                          </p:stCondLst>
                                        </p:cTn>
                                        <p:tgtEl>
                                          <p:spTgt spid="50"/>
                                        </p:tgtEl>
                                        <p:attrNameLst>
                                          <p:attrName>style.visibility</p:attrName>
                                        </p:attrNameLst>
                                      </p:cBhvr>
                                      <p:to>
                                        <p:strVal val="visible"/>
                                      </p:to>
                                    </p:set>
                                    <p:animEffect transition="in" filter="wipe(up)">
                                      <p:cBhvr>
                                        <p:cTn id="44" dur="500"/>
                                        <p:tgtEl>
                                          <p:spTgt spid="50"/>
                                        </p:tgtEl>
                                      </p:cBhvr>
                                    </p:animEffect>
                                  </p:childTnLst>
                                </p:cTn>
                              </p:par>
                              <p:par>
                                <p:cTn id="45" presetID="22" presetClass="entr" presetSubtype="2" fill="hold" nodeType="withEffect">
                                  <p:stCondLst>
                                    <p:cond delay="500"/>
                                  </p:stCondLst>
                                  <p:childTnLst>
                                    <p:set>
                                      <p:cBhvr>
                                        <p:cTn id="46" dur="1" fill="hold">
                                          <p:stCondLst>
                                            <p:cond delay="0"/>
                                          </p:stCondLst>
                                        </p:cTn>
                                        <p:tgtEl>
                                          <p:spTgt spid="26"/>
                                        </p:tgtEl>
                                        <p:attrNameLst>
                                          <p:attrName>style.visibility</p:attrName>
                                        </p:attrNameLst>
                                      </p:cBhvr>
                                      <p:to>
                                        <p:strVal val="visible"/>
                                      </p:to>
                                    </p:set>
                                    <p:animEffect transition="in" filter="wipe(right)">
                                      <p:cBhvr>
                                        <p:cTn id="47" dur="500"/>
                                        <p:tgtEl>
                                          <p:spTgt spid="26"/>
                                        </p:tgtEl>
                                      </p:cBhvr>
                                    </p:animEffect>
                                  </p:childTnLst>
                                </p:cTn>
                              </p:par>
                              <p:par>
                                <p:cTn id="48" presetID="22" presetClass="entr" presetSubtype="2" fill="hold" grpId="0" nodeType="withEffect">
                                  <p:stCondLst>
                                    <p:cond delay="700"/>
                                  </p:stCondLst>
                                  <p:childTnLst>
                                    <p:set>
                                      <p:cBhvr>
                                        <p:cTn id="49" dur="1" fill="hold">
                                          <p:stCondLst>
                                            <p:cond delay="0"/>
                                          </p:stCondLst>
                                        </p:cTn>
                                        <p:tgtEl>
                                          <p:spTgt spid="54"/>
                                        </p:tgtEl>
                                        <p:attrNameLst>
                                          <p:attrName>style.visibility</p:attrName>
                                        </p:attrNameLst>
                                      </p:cBhvr>
                                      <p:to>
                                        <p:strVal val="visible"/>
                                      </p:to>
                                    </p:set>
                                    <p:animEffect transition="in" filter="wipe(right)">
                                      <p:cBhvr>
                                        <p:cTn id="50" dur="500"/>
                                        <p:tgtEl>
                                          <p:spTgt spid="54"/>
                                        </p:tgtEl>
                                      </p:cBhvr>
                                    </p:animEffect>
                                  </p:childTnLst>
                                </p:cTn>
                              </p:par>
                              <p:par>
                                <p:cTn id="51" presetID="22" presetClass="entr" presetSubtype="2" fill="hold" grpId="0" nodeType="withEffect">
                                  <p:stCondLst>
                                    <p:cond delay="700"/>
                                  </p:stCondLst>
                                  <p:childTnLst>
                                    <p:set>
                                      <p:cBhvr>
                                        <p:cTn id="52" dur="1" fill="hold">
                                          <p:stCondLst>
                                            <p:cond delay="0"/>
                                          </p:stCondLst>
                                        </p:cTn>
                                        <p:tgtEl>
                                          <p:spTgt spid="53"/>
                                        </p:tgtEl>
                                        <p:attrNameLst>
                                          <p:attrName>style.visibility</p:attrName>
                                        </p:attrNameLst>
                                      </p:cBhvr>
                                      <p:to>
                                        <p:strVal val="visible"/>
                                      </p:to>
                                    </p:set>
                                    <p:animEffect transition="in" filter="wipe(right)">
                                      <p:cBhvr>
                                        <p:cTn id="53" dur="500"/>
                                        <p:tgtEl>
                                          <p:spTgt spid="53"/>
                                        </p:tgtEl>
                                      </p:cBhvr>
                                    </p:animEffect>
                                  </p:childTnLst>
                                </p:cTn>
                              </p:par>
                              <p:par>
                                <p:cTn id="54" presetID="22" presetClass="entr" presetSubtype="1" fill="hold" grpId="0" nodeType="withEffect">
                                  <p:stCondLst>
                                    <p:cond delay="1200"/>
                                  </p:stCondLst>
                                  <p:childTnLst>
                                    <p:set>
                                      <p:cBhvr>
                                        <p:cTn id="55" dur="1" fill="hold">
                                          <p:stCondLst>
                                            <p:cond delay="0"/>
                                          </p:stCondLst>
                                        </p:cTn>
                                        <p:tgtEl>
                                          <p:spTgt spid="55"/>
                                        </p:tgtEl>
                                        <p:attrNameLst>
                                          <p:attrName>style.visibility</p:attrName>
                                        </p:attrNameLst>
                                      </p:cBhvr>
                                      <p:to>
                                        <p:strVal val="visible"/>
                                      </p:to>
                                    </p:set>
                                    <p:animEffect transition="in" filter="wipe(up)">
                                      <p:cBhvr>
                                        <p:cTn id="56" dur="500"/>
                                        <p:tgtEl>
                                          <p:spTgt spid="55"/>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animBg="1"/>
      <p:bldP spid="23" grpId="0" animBg="1"/>
      <p:bldP spid="24" grpId="0"/>
      <p:bldP spid="25" grpId="0"/>
      <p:bldP spid="47" grpId="0" animBg="1"/>
      <p:bldP spid="48" grpId="0" animBg="1"/>
      <p:bldP spid="49" grpId="0"/>
      <p:bldP spid="50" grpId="0"/>
      <p:bldP spid="52" grpId="0" animBg="1"/>
      <p:bldP spid="53" grpId="0" animBg="1"/>
      <p:bldP spid="54" grpId="0"/>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824865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推荐使用书籍教材</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5" name="流程图: 可选过程 34"/>
          <p:cNvSpPr/>
          <p:nvPr/>
        </p:nvSpPr>
        <p:spPr>
          <a:xfrm>
            <a:off x="382996" y="818331"/>
            <a:ext cx="11239329" cy="5016758"/>
          </a:xfrm>
          <a:prstGeom prst="flowChartAlternateProcess">
            <a:avLst/>
          </a:prstGeom>
          <a:noFill/>
          <a:ln w="25400">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74A3868-6D13-48AD-A0E1-EF0FD09C3CF1}"/>
              </a:ext>
            </a:extLst>
          </p:cNvPr>
          <p:cNvSpPr txBox="1"/>
          <p:nvPr/>
        </p:nvSpPr>
        <p:spPr>
          <a:xfrm>
            <a:off x="4640514" y="1801678"/>
            <a:ext cx="3838624" cy="2862322"/>
          </a:xfrm>
          <a:prstGeom prst="rect">
            <a:avLst/>
          </a:prstGeom>
          <a:noFill/>
        </p:spPr>
        <p:txBody>
          <a:bodyPr wrap="square" rtlCol="0">
            <a:spAutoFit/>
          </a:bodyPr>
          <a:lstStyle/>
          <a:p>
            <a:pPr fontAlgn="t"/>
            <a:r>
              <a:rPr lang="zh-CN" altLang="zh-CN" sz="2000" dirty="0">
                <a:latin typeface="黑体" panose="02010609060101010101" pitchFamily="49" charset="-122"/>
                <a:ea typeface="黑体" panose="02010609060101010101" pitchFamily="49" charset="-122"/>
              </a:rPr>
              <a:t>书籍名：</a:t>
            </a:r>
            <a:r>
              <a:rPr lang="en-US" altLang="zh-CN" sz="2000" dirty="0">
                <a:latin typeface="黑体" panose="02010609060101010101" pitchFamily="49" charset="-122"/>
                <a:ea typeface="黑体" panose="02010609060101010101" pitchFamily="49" charset="-122"/>
              </a:rPr>
              <a:t>《Linux</a:t>
            </a:r>
            <a:r>
              <a:rPr lang="zh-CN" altLang="zh-CN" sz="2000" dirty="0">
                <a:latin typeface="黑体" panose="02010609060101010101" pitchFamily="49" charset="-122"/>
                <a:ea typeface="黑体" panose="02010609060101010101" pitchFamily="49" charset="-122"/>
              </a:rPr>
              <a:t>就该这么学</a:t>
            </a:r>
            <a:r>
              <a:rPr lang="en-US" altLang="zh-CN" sz="2000" dirty="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fontAlgn="t"/>
            <a:r>
              <a:rPr lang="zh-CN" altLang="zh-CN" sz="2000" dirty="0">
                <a:latin typeface="黑体" panose="02010609060101010101" pitchFamily="49" charset="-122"/>
                <a:ea typeface="黑体" panose="02010609060101010101" pitchFamily="49" charset="-122"/>
              </a:rPr>
              <a:t>出版社</a:t>
            </a:r>
            <a:r>
              <a:rPr lang="zh-CN" altLang="en-US"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人民邮电出版社</a:t>
            </a:r>
          </a:p>
          <a:p>
            <a:pPr fontAlgn="t"/>
            <a:r>
              <a:rPr lang="zh-CN" altLang="zh-CN" sz="2000" dirty="0">
                <a:latin typeface="黑体" panose="02010609060101010101" pitchFamily="49" charset="-122"/>
                <a:ea typeface="黑体" panose="02010609060101010101" pitchFamily="49" charset="-122"/>
              </a:rPr>
              <a:t>平装</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384</a:t>
            </a:r>
            <a:r>
              <a:rPr lang="zh-CN" altLang="zh-CN" sz="2000" dirty="0">
                <a:latin typeface="黑体" panose="02010609060101010101" pitchFamily="49" charset="-122"/>
                <a:ea typeface="黑体" panose="02010609060101010101" pitchFamily="49" charset="-122"/>
              </a:rPr>
              <a:t>页</a:t>
            </a:r>
          </a:p>
          <a:p>
            <a:pPr fontAlgn="t"/>
            <a:r>
              <a:rPr lang="zh-CN" altLang="zh-CN" sz="2000" dirty="0">
                <a:latin typeface="黑体" panose="02010609060101010101" pitchFamily="49" charset="-122"/>
                <a:ea typeface="黑体" panose="02010609060101010101" pitchFamily="49" charset="-122"/>
              </a:rPr>
              <a:t>语种：简体中文</a:t>
            </a:r>
          </a:p>
          <a:p>
            <a:pPr fontAlgn="t"/>
            <a:r>
              <a:rPr lang="zh-CN" altLang="zh-CN" sz="2000" dirty="0">
                <a:latin typeface="黑体" panose="02010609060101010101" pitchFamily="49" charset="-122"/>
                <a:ea typeface="黑体" panose="02010609060101010101" pitchFamily="49" charset="-122"/>
              </a:rPr>
              <a:t>开本</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16</a:t>
            </a:r>
            <a:endParaRPr lang="zh-CN" altLang="zh-CN" sz="2000" dirty="0">
              <a:latin typeface="黑体" panose="02010609060101010101" pitchFamily="49" charset="-122"/>
              <a:ea typeface="黑体" panose="02010609060101010101" pitchFamily="49" charset="-122"/>
            </a:endParaRPr>
          </a:p>
          <a:p>
            <a:pPr fontAlgn="t"/>
            <a:r>
              <a:rPr lang="en-US" altLang="zh-CN" sz="2000" dirty="0">
                <a:latin typeface="黑体" panose="02010609060101010101" pitchFamily="49" charset="-122"/>
                <a:ea typeface="黑体" panose="02010609060101010101" pitchFamily="49" charset="-122"/>
              </a:rPr>
              <a:t>ISBN</a:t>
            </a:r>
            <a:r>
              <a:rPr lang="zh-CN" altLang="en-US" sz="2000" dirty="0">
                <a:latin typeface="黑体" panose="02010609060101010101" pitchFamily="49" charset="-122"/>
                <a:ea typeface="黑体" panose="02010609060101010101" pitchFamily="49" charset="-122"/>
              </a:rPr>
              <a:t> ： </a:t>
            </a:r>
            <a:r>
              <a:rPr lang="en-US" altLang="zh-CN" sz="2000" dirty="0">
                <a:latin typeface="黑体" panose="02010609060101010101" pitchFamily="49" charset="-122"/>
                <a:ea typeface="黑体" panose="02010609060101010101" pitchFamily="49" charset="-122"/>
              </a:rPr>
              <a:t>9787115470317</a:t>
            </a:r>
            <a:endParaRPr lang="zh-CN" altLang="zh-CN" sz="2000" dirty="0">
              <a:latin typeface="黑体" panose="02010609060101010101" pitchFamily="49" charset="-122"/>
              <a:ea typeface="黑体" panose="02010609060101010101" pitchFamily="49" charset="-122"/>
            </a:endParaRPr>
          </a:p>
          <a:p>
            <a:pPr fontAlgn="t"/>
            <a:r>
              <a:rPr lang="zh-CN" altLang="zh-CN" sz="2000" dirty="0">
                <a:latin typeface="黑体" panose="02010609060101010101" pitchFamily="49" charset="-122"/>
                <a:ea typeface="黑体" panose="02010609060101010101" pitchFamily="49" charset="-122"/>
              </a:rPr>
              <a:t>条形码</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9787115470317</a:t>
            </a:r>
            <a:endParaRPr lang="zh-CN" altLang="zh-CN" sz="2000" dirty="0">
              <a:latin typeface="黑体" panose="02010609060101010101" pitchFamily="49" charset="-122"/>
              <a:ea typeface="黑体" panose="02010609060101010101" pitchFamily="49" charset="-122"/>
            </a:endParaRPr>
          </a:p>
          <a:p>
            <a:pPr fontAlgn="t"/>
            <a:r>
              <a:rPr lang="zh-CN" altLang="zh-CN" sz="2000" dirty="0">
                <a:latin typeface="黑体" panose="02010609060101010101" pitchFamily="49" charset="-122"/>
                <a:ea typeface="黑体" panose="02010609060101010101" pitchFamily="49" charset="-122"/>
              </a:rPr>
              <a:t>商品尺寸</a:t>
            </a:r>
            <a:r>
              <a:rPr lang="en-US" altLang="zh-CN" sz="2000" dirty="0">
                <a:latin typeface="黑体" panose="02010609060101010101" pitchFamily="49" charset="-122"/>
                <a:ea typeface="黑体" panose="02010609060101010101" pitchFamily="49" charset="-122"/>
              </a:rPr>
              <a:t>: 25.6 x 18.4 x 2 cm</a:t>
            </a:r>
            <a:endParaRPr lang="zh-CN" altLang="zh-CN" sz="2000" dirty="0">
              <a:latin typeface="黑体" panose="02010609060101010101" pitchFamily="49" charset="-122"/>
              <a:ea typeface="黑体" panose="02010609060101010101" pitchFamily="49" charset="-122"/>
            </a:endParaRPr>
          </a:p>
          <a:p>
            <a:pPr fontAlgn="t"/>
            <a:r>
              <a:rPr lang="zh-CN" altLang="zh-CN" sz="2000" dirty="0">
                <a:latin typeface="黑体" panose="02010609060101010101" pitchFamily="49" charset="-122"/>
                <a:ea typeface="黑体" panose="02010609060101010101" pitchFamily="49" charset="-122"/>
              </a:rPr>
              <a:t>商品重量</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721 g</a:t>
            </a:r>
            <a:endParaRPr lang="zh-CN" altLang="zh-CN" sz="2000" dirty="0">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3608E34A-545A-427B-A349-92EA12886A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4928" y="1022911"/>
            <a:ext cx="3364276" cy="4483709"/>
          </a:xfrm>
          <a:prstGeom prst="rect">
            <a:avLst/>
          </a:prstGeom>
        </p:spPr>
      </p:pic>
      <p:pic>
        <p:nvPicPr>
          <p:cNvPr id="11" name="图片 10">
            <a:extLst>
              <a:ext uri="{FF2B5EF4-FFF2-40B4-BE49-F238E27FC236}">
                <a16:creationId xmlns:a16="http://schemas.microsoft.com/office/drawing/2014/main" id="{73B874F5-1217-4D83-AFCE-0D8F13338C38}"/>
              </a:ext>
            </a:extLst>
          </p:cNvPr>
          <p:cNvPicPr>
            <a:picLocks noChangeAspect="1"/>
          </p:cNvPicPr>
          <p:nvPr/>
        </p:nvPicPr>
        <p:blipFill>
          <a:blip r:embed="rId3"/>
          <a:stretch>
            <a:fillRect/>
          </a:stretch>
        </p:blipFill>
        <p:spPr>
          <a:xfrm>
            <a:off x="8917445" y="2234985"/>
            <a:ext cx="1752600" cy="1752600"/>
          </a:xfrm>
          <a:prstGeom prst="rect">
            <a:avLst/>
          </a:prstGeom>
        </p:spPr>
      </p:pic>
    </p:spTree>
    <p:extLst>
      <p:ext uri="{BB962C8B-B14F-4D97-AF65-F5344CB8AC3E}">
        <p14:creationId xmlns:p14="http://schemas.microsoft.com/office/powerpoint/2010/main" val="3585063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开源精神和</a:t>
            </a:r>
            <a:r>
              <a:rPr lang="en-US" altLang="zh-CN" sz="3600" b="1" dirty="0">
                <a:solidFill>
                  <a:schemeClr val="accent1"/>
                </a:solidFill>
                <a:latin typeface="微软雅黑" panose="020B0503020204020204" pitchFamily="34" charset="-122"/>
                <a:ea typeface="微软雅黑" panose="020B0503020204020204" pitchFamily="34" charset="-122"/>
              </a:rPr>
              <a:t>Linux</a:t>
            </a:r>
            <a:r>
              <a:rPr lang="zh-CN" altLang="en-US" sz="3600" b="1" dirty="0">
                <a:solidFill>
                  <a:schemeClr val="accent1"/>
                </a:solidFill>
                <a:latin typeface="微软雅黑" panose="020B0503020204020204" pitchFamily="34" charset="-122"/>
                <a:ea typeface="微软雅黑" panose="020B0503020204020204" pitchFamily="34" charset="-122"/>
              </a:rPr>
              <a:t>系统</a:t>
            </a:r>
          </a:p>
        </p:txBody>
      </p:sp>
      <p:sp>
        <p:nvSpPr>
          <p:cNvPr id="9" name="文本框 8"/>
          <p:cNvSpPr txBox="1"/>
          <p:nvPr/>
        </p:nvSpPr>
        <p:spPr>
          <a:xfrm>
            <a:off x="3919619" y="5581590"/>
            <a:ext cx="4352762"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Open source and Linux systems</a:t>
            </a:r>
            <a:endParaRPr lang="da-DK" altLang="zh-CN" sz="2000"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直角三角形 14"/>
          <p:cNvSpPr>
            <a:spLocks noChangeAspect="1"/>
          </p:cNvSpPr>
          <p:nvPr/>
        </p:nvSpPr>
        <p:spPr>
          <a:xfrm rot="5400000" flipV="1">
            <a:off x="6181948"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2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5" grpId="0" animBg="1"/>
    </p:bldLst>
  </p:timing>
</p:sld>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2924</TotalTime>
  <Words>2552</Words>
  <Application>Microsoft Office PowerPoint</Application>
  <PresentationFormat>宽屏</PresentationFormat>
  <Paragraphs>196</Paragraphs>
  <Slides>24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等线</vt:lpstr>
      <vt:lpstr>黑体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LinuxProbe</cp:lastModifiedBy>
  <cp:revision>267</cp:revision>
  <dcterms:created xsi:type="dcterms:W3CDTF">2015-03-26T07:55:48Z</dcterms:created>
  <dcterms:modified xsi:type="dcterms:W3CDTF">2018-02-08T10:22:00Z</dcterms:modified>
  <cp:category>PPTS</cp:category>
</cp:coreProperties>
</file>