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D3C4-4634-4F55-AB79-01DF13420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EA93E-4790-4A34-ADA4-67AD0EB3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31574-6D04-49B4-BAA6-B5343720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001DD-EB60-4426-ACCF-E603B2E8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93213-E372-4671-8091-7BBF45AE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93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9601E-4D7E-495F-8EB5-EA14B8FF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CBE43A-A24C-4BA6-B1BE-F957CF20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F0F66-E8B4-46C9-9EDB-57319510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D836C8-65AE-487F-966D-EF03C42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5BD22-DA1F-4991-B61F-BA6E0865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1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F9D9C-4B15-427C-B74B-CF85F9174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A529F-87BF-497E-8481-823E7DC1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43CBE-066E-4F3F-B94E-E51AB1DA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A2FB8-1ED2-4F97-B2F3-2572B3E2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18888-6A89-4A53-9DC8-26799C97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D2364-8FC9-497C-B50F-7E50A7AA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CA75D-1BDA-46F8-9AA5-6D3506C2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1844A-7FFE-495B-B80E-E2F1E18A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E35FC-BE24-4E47-B6FE-629EBEE1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5DEA4-75E9-4187-80F4-0852D56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1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31931-8CF6-4C7B-8565-9D10650D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17BBE-F581-4502-8FF1-35907046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C2241-DB84-4A20-97BC-19D58178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C1E4A-FF7A-44AA-8652-2B121A9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29E1C-BA9D-4A27-86BC-6C454EE0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259F7-86A8-4F1C-97C1-13DC0324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DAC8A-EFF4-4CC6-8D60-7CD8B5DF7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A2B71-02B7-4BB4-94D1-8B74196DA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37C0D-A06D-4F05-8871-9EC9125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D55EF6-0174-46C7-AC00-77FAA879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51FF81-66F7-4C0B-8049-3900FF77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4B545-5255-4BCC-BE4E-DF95FF92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25DBA-8012-4939-AA90-16ECDC36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67087-1BA8-410D-96CB-DEC00B0E4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7B14DC-26A9-4F97-B0DD-662AFE7F9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9621D4-FB2B-4CF8-9E03-18818C6FC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83DFD2-51DB-4F9C-8338-2F09B5B3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DB28A5-7A09-4343-9CA9-2FE2094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853ADA-5117-4EE9-AAFA-C8F837B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1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56DAB-8FB3-4CC1-AA73-BAD7617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1BB563-7F7B-43DF-AA4C-B1F63CD3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517F5B-D93E-4F94-96F2-9E903BB2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A3CE66-775B-41A4-9AA3-06E18F64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1E9C1E-3E4F-4BB8-9F67-E4FAE6DD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F2CC7-AF15-423C-B745-FEAD87B4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488333-3B08-4092-AF5C-0FB93C4E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88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F0D76-B101-4B71-B60D-E51707B6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CDAA9-A578-4CFF-802F-B2417C97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309164-99B3-41A4-ADDD-DBB16976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5C9C51-78D4-40CF-8FAA-A1C733F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833261-30EB-408A-85F1-FCE0B5A2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F7670-BB1E-48CC-BFC2-64A03C48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06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541DC-842B-4D6C-8F0E-515F467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DE7E44-D3EC-411B-BCD1-E7BA2DA6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75B8C-8837-4C78-928B-FB84AB2B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5AB51-90CD-4C2D-97B7-81432D4C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DD16A-2583-4092-B783-D57E9B1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BCAFA0-BE8F-44B9-9D0A-241D0FFE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9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C9C5FF-A5DF-433B-ACD1-471D3E6E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83AF0-35C8-42CC-8CE0-7D40FC25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82DA0-097D-4FD3-A07A-2F8DEBD37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B39D-FAE9-4F71-8235-A0F5D507C3D1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04028-E619-4BFD-8C77-FA995804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6B100-9C08-4FC1-A233-1C7F06123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205B-CB37-4285-A50D-F9BB0D3236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5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F32836-71B4-4957-B5EC-A69C046072BD}"/>
              </a:ext>
            </a:extLst>
          </p:cNvPr>
          <p:cNvSpPr txBox="1"/>
          <p:nvPr/>
        </p:nvSpPr>
        <p:spPr>
          <a:xfrm>
            <a:off x="733425" y="809625"/>
            <a:ext cx="99720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Regras:</a:t>
            </a:r>
          </a:p>
          <a:p>
            <a:endParaRPr lang="pt-BR" dirty="0"/>
          </a:p>
          <a:p>
            <a:r>
              <a:rPr lang="pt-BR" dirty="0"/>
              <a:t>Nome do projeto: </a:t>
            </a:r>
            <a:r>
              <a:rPr lang="pt-BR" dirty="0" err="1"/>
              <a:t>SegundaProvaRonquiSilva</a:t>
            </a:r>
            <a:endParaRPr lang="pt-BR" dirty="0"/>
          </a:p>
          <a:p>
            <a:r>
              <a:rPr lang="pt-BR" dirty="0"/>
              <a:t>	 Nesse caso os alunos são: Rafael </a:t>
            </a:r>
            <a:r>
              <a:rPr lang="pt-BR" dirty="0" err="1"/>
              <a:t>Ronqui</a:t>
            </a:r>
            <a:r>
              <a:rPr lang="pt-BR" dirty="0"/>
              <a:t> e Thiago Silva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estiver fazendo sozinho:</a:t>
            </a:r>
          </a:p>
          <a:p>
            <a:r>
              <a:rPr lang="pt-BR" dirty="0"/>
              <a:t>	Todas as classes o último nome da classe é o seu último nome, exemplo:</a:t>
            </a:r>
          </a:p>
          <a:p>
            <a:r>
              <a:rPr lang="pt-BR" dirty="0"/>
              <a:t>		Classe Pessoa: Ficará </a:t>
            </a:r>
            <a:r>
              <a:rPr lang="pt-BR" dirty="0" err="1"/>
              <a:t>PessoaRonqui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estiver fazendo em dupla:</a:t>
            </a:r>
          </a:p>
          <a:p>
            <a:r>
              <a:rPr lang="pt-BR" dirty="0"/>
              <a:t>	Todas as classes os dois últimos nome da classe é o seu último nome e do seu amigo, exemplo:</a:t>
            </a:r>
          </a:p>
          <a:p>
            <a:r>
              <a:rPr lang="pt-BR" dirty="0"/>
              <a:t>		Classe Pessoa: Ficará </a:t>
            </a:r>
            <a:r>
              <a:rPr lang="pt-BR" dirty="0" err="1"/>
              <a:t>PessoaRonquiSilva</a:t>
            </a:r>
            <a:endParaRPr lang="pt-BR" dirty="0"/>
          </a:p>
          <a:p>
            <a:r>
              <a:rPr lang="pt-BR" dirty="0"/>
              <a:t>			Nesse caso os alunos são: Rafael </a:t>
            </a:r>
            <a:r>
              <a:rPr lang="pt-BR" dirty="0" err="1"/>
              <a:t>Ronqui</a:t>
            </a:r>
            <a:r>
              <a:rPr lang="pt-BR" dirty="0"/>
              <a:t> e Thiago Silva</a:t>
            </a:r>
          </a:p>
          <a:p>
            <a:endParaRPr lang="pt-BR" dirty="0"/>
          </a:p>
          <a:p>
            <a:r>
              <a:rPr lang="pt-BR" dirty="0"/>
              <a:t>Todas as variáveis e atributos seguem a mesma regra da classe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59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F32836-71B4-4957-B5EC-A69C046072BD}"/>
              </a:ext>
            </a:extLst>
          </p:cNvPr>
          <p:cNvSpPr txBox="1"/>
          <p:nvPr/>
        </p:nvSpPr>
        <p:spPr>
          <a:xfrm>
            <a:off x="0" y="104775"/>
            <a:ext cx="1238858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do projeto:</a:t>
            </a:r>
          </a:p>
          <a:p>
            <a:endParaRPr lang="pt-BR" dirty="0"/>
          </a:p>
          <a:p>
            <a:r>
              <a:rPr lang="pt-BR" dirty="0"/>
              <a:t>	API externa com o correios (</a:t>
            </a:r>
            <a:r>
              <a:rPr lang="pt-BR" dirty="0" err="1"/>
              <a:t>viacep</a:t>
            </a:r>
            <a:r>
              <a:rPr lang="pt-BR" dirty="0"/>
              <a:t>): Esse escopo é o que já fizemos em sala de aula.</a:t>
            </a:r>
          </a:p>
          <a:p>
            <a:r>
              <a:rPr lang="pt-BR" dirty="0"/>
              <a:t>	Criar a </a:t>
            </a:r>
            <a:r>
              <a:rPr lang="pt-BR" dirty="0" err="1"/>
              <a:t>super</a:t>
            </a:r>
            <a:r>
              <a:rPr lang="pt-BR" dirty="0"/>
              <a:t> classe Fornecedor (lembre-se da regra de criar o nome da classe)</a:t>
            </a:r>
          </a:p>
          <a:p>
            <a:r>
              <a:rPr lang="pt-BR" dirty="0"/>
              <a:t>		Atributos:</a:t>
            </a:r>
          </a:p>
          <a:p>
            <a:r>
              <a:rPr lang="pt-BR" dirty="0"/>
              <a:t>			</a:t>
            </a:r>
            <a:r>
              <a:rPr lang="pt-BR" dirty="0" err="1"/>
              <a:t>NomeFornecedor</a:t>
            </a:r>
            <a:r>
              <a:rPr lang="pt-BR" dirty="0"/>
              <a:t> (lembre-se da regra de criar o nome da classe)</a:t>
            </a:r>
          </a:p>
          <a:p>
            <a:r>
              <a:rPr lang="pt-BR" dirty="0"/>
              <a:t>			</a:t>
            </a:r>
            <a:r>
              <a:rPr lang="pt-BR" dirty="0" err="1"/>
              <a:t>CNPJFornecedor</a:t>
            </a:r>
            <a:r>
              <a:rPr lang="pt-BR" dirty="0"/>
              <a:t> (Pode ser um atributo e campo da tabela do tipo inteiro)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Nome da tabela no banco de dados: Fornecedor</a:t>
            </a:r>
          </a:p>
          <a:p>
            <a:endParaRPr lang="pt-BR" dirty="0"/>
          </a:p>
          <a:p>
            <a:r>
              <a:rPr lang="pt-BR" dirty="0"/>
              <a:t>	Criar uma classe </a:t>
            </a:r>
            <a:r>
              <a:rPr lang="pt-BR" dirty="0" err="1"/>
              <a:t>main</a:t>
            </a:r>
            <a:r>
              <a:rPr lang="pt-BR" dirty="0"/>
              <a:t> com o nome Principal (lembre-se da regra de criar o nome da classe):</a:t>
            </a:r>
          </a:p>
          <a:p>
            <a:r>
              <a:rPr lang="pt-BR" dirty="0"/>
              <a:t>		Receber o CEP, Nome do fornecedor e o CNPJ do fornecedor com o </a:t>
            </a:r>
            <a:r>
              <a:rPr lang="pt-BR" dirty="0" err="1"/>
              <a:t>JOptionPane</a:t>
            </a:r>
            <a:r>
              <a:rPr lang="pt-BR" dirty="0"/>
              <a:t> e então gravar as informações</a:t>
            </a:r>
          </a:p>
          <a:p>
            <a:r>
              <a:rPr lang="pt-BR" dirty="0"/>
              <a:t>Que voltarem do </a:t>
            </a:r>
            <a:r>
              <a:rPr lang="pt-BR" dirty="0" err="1"/>
              <a:t>viacep</a:t>
            </a:r>
            <a:r>
              <a:rPr lang="pt-BR" dirty="0"/>
              <a:t> na tabela </a:t>
            </a:r>
            <a:r>
              <a:rPr lang="pt-BR" dirty="0" err="1"/>
              <a:t>endereco</a:t>
            </a:r>
            <a:r>
              <a:rPr lang="pt-BR" dirty="0"/>
              <a:t> e as informações do nome e o </a:t>
            </a:r>
            <a:r>
              <a:rPr lang="pt-BR" dirty="0" err="1"/>
              <a:t>cnpj</a:t>
            </a:r>
            <a:r>
              <a:rPr lang="pt-BR" dirty="0"/>
              <a:t> do fornecedor na tabela fornecedor.</a:t>
            </a:r>
          </a:p>
          <a:p>
            <a:r>
              <a:rPr lang="pt-BR" dirty="0"/>
              <a:t>		Na tabela </a:t>
            </a:r>
            <a:r>
              <a:rPr lang="pt-BR" dirty="0" err="1"/>
              <a:t>endereco</a:t>
            </a:r>
            <a:r>
              <a:rPr lang="pt-BR" dirty="0"/>
              <a:t> e fornecedor a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será o CNPJ.</a:t>
            </a:r>
          </a:p>
          <a:p>
            <a:endParaRPr lang="pt-BR" dirty="0"/>
          </a:p>
          <a:p>
            <a:r>
              <a:rPr lang="pt-BR" dirty="0"/>
              <a:t>Para cada erro no nome de variável, atributo ou classe, será descontado um ponto.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Se não gravar os dados nas duas tabelas, perde 8 pontos.</a:t>
            </a:r>
          </a:p>
        </p:txBody>
      </p:sp>
    </p:spTree>
    <p:extLst>
      <p:ext uri="{BB962C8B-B14F-4D97-AF65-F5344CB8AC3E}">
        <p14:creationId xmlns:p14="http://schemas.microsoft.com/office/powerpoint/2010/main" val="3246317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etechas</dc:creator>
  <cp:lastModifiedBy>etechas</cp:lastModifiedBy>
  <cp:revision>4</cp:revision>
  <dcterms:created xsi:type="dcterms:W3CDTF">2024-05-02T22:55:23Z</dcterms:created>
  <dcterms:modified xsi:type="dcterms:W3CDTF">2024-05-02T23:55:40Z</dcterms:modified>
</cp:coreProperties>
</file>