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cfc959d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cfc959d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fc959d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fc959d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fc959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fc959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cfc959d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cfc959d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cfc959d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cfc959d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cfc959d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cfc959d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cfc959d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cfc959d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fc959d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fc959d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cfc959d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cfc959d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n9PWi0pGGU7p3gGl8dUtTHx6k45ENb9x/edit?usp=sharing&amp;ouid=103381189585508213246&amp;rtpof=true&amp;sd=tr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orLc5hy7XtP6-Qf16hbKR-zPY7rhZPWo3dzrcKkXz28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orLc5hy7XtP6-Qf16hbKR-zPY7rhZPWo3dzrcKkXz28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baq2iTSKME5c3prZoz5jS0Fuw4ymrTiyl4i2TE1GhDc/edit?usp=sharing" TargetMode="External"/><Relationship Id="rId4" Type="http://schemas.openxmlformats.org/officeDocument/2006/relationships/hyperlink" Target="https://docs.google.com/spreadsheets/d/1Yc7-NAoAqBH3hHsxsRrm-RuXhqqAXsgtd_HT2014ddo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qld4MxUxuwA-_BMfgckxNfg9Vzy1NRCn/view?usp=shari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Boking.com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r" sz="2400">
                <a:solidFill>
                  <a:schemeClr val="dk1"/>
                </a:solidFill>
              </a:rPr>
              <a:t>Une application qui permet la mise en ligne de biens </a:t>
            </a:r>
            <a:r>
              <a:rPr lang="fr" sz="2400">
                <a:solidFill>
                  <a:schemeClr val="dk1"/>
                </a:solidFill>
              </a:rPr>
              <a:t>immobiliers</a:t>
            </a:r>
            <a:r>
              <a:rPr lang="fr" sz="2400">
                <a:solidFill>
                  <a:schemeClr val="dk1"/>
                </a:solidFill>
              </a:rPr>
              <a:t> de particulier…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1903" r="0" t="0"/>
          <a:stretch/>
        </p:blipFill>
        <p:spPr>
          <a:xfrm>
            <a:off x="6757550" y="2694600"/>
            <a:ext cx="1998550" cy="2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Pour </a:t>
            </a:r>
            <a:r>
              <a:rPr lang="fr" sz="1800"/>
              <a:t>vérifier</a:t>
            </a:r>
            <a:r>
              <a:rPr lang="fr" sz="1800"/>
              <a:t> nos travaux nous avons </a:t>
            </a:r>
            <a:r>
              <a:rPr lang="fr" sz="1800"/>
              <a:t>effectué</a:t>
            </a:r>
            <a:r>
              <a:rPr lang="fr" sz="1800"/>
              <a:t> des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tests</a:t>
            </a:r>
            <a:r>
              <a:rPr lang="fr" sz="1800"/>
              <a:t> afin de valider le projet et nous assurer de </a:t>
            </a:r>
            <a:r>
              <a:rPr lang="fr" sz="1800"/>
              <a:t>son</a:t>
            </a:r>
            <a:r>
              <a:rPr lang="fr" sz="1800"/>
              <a:t> bon fonctionnement.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DeadLine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Budget Cap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Road Map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Fonctionnalitées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Planification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fr" sz="2500"/>
              <a:t>Détail Sprint 1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Deadline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 projet débutera le 18/10/2022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 se déroulera sous le format de 2 sprints de 2 semaine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 projet devra êtres boucler au plus tard le 3/12/2022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Budget Cap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 budget alloué pour ce projet a été établi à 20k au minimum.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 product-owner a aussi estimé qu’il ne devrait pas dépasser les 25k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du projet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Estimation de </a:t>
            </a:r>
            <a:r>
              <a:rPr lang="fr" sz="1800"/>
              <a:t>l'avancement</a:t>
            </a:r>
            <a:r>
              <a:rPr lang="fr" sz="1800"/>
              <a:t> du projet.</a:t>
            </a:r>
            <a:endParaRPr sz="1800"/>
          </a:p>
        </p:txBody>
      </p:sp>
      <p:pic>
        <p:nvPicPr>
          <p:cNvPr id="91" name="Google Shape;9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63" y="1981450"/>
            <a:ext cx="4798626" cy="29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des Sprints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Backlog du produit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Voici comment seront organisés les sprints qui auront lieu durant la période du projet.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Fonctionnalitées du 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Présentation des </a:t>
            </a:r>
            <a:r>
              <a:rPr lang="f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fonctionnalités </a:t>
            </a: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du site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backlog du produit 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 des sprints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Use case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Planification du sprint n°1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Ici est détaillé le sprint numéro 1 qui aura lieu après l’étude préliminaire du projet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</a:t>
            </a:r>
            <a:r>
              <a:rPr lang="fr"/>
              <a:t> des travaux des Dev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Travaux sur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la base de Donnée</a:t>
            </a:r>
            <a:r>
              <a:rPr lang="fr" sz="1800"/>
              <a:t> 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/>
              <a:t>Présentation des travaux du site web :</a:t>
            </a:r>
            <a:endParaRPr sz="1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875" y="849900"/>
            <a:ext cx="4824126" cy="372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