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806" y="190500"/>
            <a:ext cx="4764874" cy="1012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806" y="190500"/>
            <a:ext cx="4764874" cy="985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806" y="190500"/>
            <a:ext cx="4764874" cy="1031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806" y="190500"/>
            <a:ext cx="4764874" cy="1031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806" y="190500"/>
            <a:ext cx="4764874" cy="1031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806" y="190500"/>
            <a:ext cx="4764874" cy="1031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806" y="190500"/>
            <a:ext cx="4764874" cy="1031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806" y="190500"/>
            <a:ext cx="4764874" cy="1031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806" y="190500"/>
            <a:ext cx="4764874" cy="1031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2023-11-29T06:57:58Z</dcterms:created>
  <dcterms:modified xsi:type="dcterms:W3CDTF">2023-11-29T06:57:58Z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2023-11-29T00:00:00Z</vt:filetime>
  </property>
</Properties>
</file>