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8"/>
  </p:notesMasterIdLst>
  <p:sldIdLst>
    <p:sldId id="257" r:id="rId4"/>
    <p:sldId id="264" r:id="rId5"/>
    <p:sldId id="259"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50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CA5E48-4037-464B-B0CD-A57309264C70}" type="datetimeFigureOut">
              <a:rPr lang="en-US" smtClean="0"/>
              <a:t>11/20/2017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D4A70-2F51-4146-B9C4-8BA4F7541B2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11/20/2017 10:53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11/20/2017 11:07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11/20/2017 10:59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11/20/2017 11:03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1969029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My Armoire App</a:t>
            </a:r>
          </a:p>
        </p:txBody>
      </p:sp>
      <p:sp>
        <p:nvSpPr>
          <p:cNvPr id="3" name="Subtitle 2"/>
          <p:cNvSpPr>
            <a:spLocks noGrp="1"/>
          </p:cNvSpPr>
          <p:nvPr>
            <p:ph type="subTitle" idx="1"/>
          </p:nvPr>
        </p:nvSpPr>
        <p:spPr>
          <a:xfrm>
            <a:off x="730249" y="4344988"/>
            <a:ext cx="7681913" cy="1293812"/>
          </a:xfrm>
        </p:spPr>
        <p:txBody>
          <a:bodyPr>
            <a:normAutofit/>
          </a:bodyPr>
          <a:lstStyle/>
          <a:p>
            <a:r>
              <a:rPr lang="en-US" dirty="0"/>
              <a:t>Lavanya, Yvonne, Nita and Gianna</a:t>
            </a:r>
          </a:p>
          <a:p>
            <a:r>
              <a:rPr lang="en-US" dirty="0"/>
              <a:t>Project 2</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My Armoire Demo</a:t>
            </a:r>
          </a:p>
        </p:txBody>
      </p:sp>
      <p:sp>
        <p:nvSpPr>
          <p:cNvPr id="4" name="Text Placeholder 3"/>
          <p:cNvSpPr>
            <a:spLocks noGrp="1"/>
          </p:cNvSpPr>
          <p:nvPr>
            <p:ph type="body" sz="quarter" idx="10"/>
          </p:nvPr>
        </p:nvSpPr>
        <p:spPr>
          <a:xfrm>
            <a:off x="722048" y="2355850"/>
            <a:ext cx="8117151" cy="1384994"/>
          </a:xfrm>
        </p:spPr>
        <p:txBody>
          <a:bodyPr/>
          <a:lstStyle/>
          <a:p>
            <a:r>
              <a:rPr lang="en-US" sz="4400" dirty="0"/>
              <a:t>https://powerful-wav e-55866.herokuapp.com/  </a:t>
            </a:r>
          </a:p>
          <a:p>
            <a:endParaRPr lang="en-US" sz="4400" dirty="0"/>
          </a:p>
          <a:p>
            <a:endParaRPr lang="en-US" sz="44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a:t>Technology Used</a:t>
            </a:r>
            <a:br>
              <a:rPr lang="en-US" dirty="0"/>
            </a:br>
            <a:endParaRPr lang="en-US" dirty="0">
              <a:solidFill>
                <a:schemeClr val="tx2"/>
              </a:solidFill>
            </a:endParaRPr>
          </a:p>
        </p:txBody>
      </p:sp>
      <p:sp>
        <p:nvSpPr>
          <p:cNvPr id="3" name="Text Placeholder 2"/>
          <p:cNvSpPr>
            <a:spLocks noGrp="1"/>
          </p:cNvSpPr>
          <p:nvPr>
            <p:ph type="body" sz="quarter" idx="10"/>
          </p:nvPr>
        </p:nvSpPr>
        <p:spPr>
          <a:xfrm>
            <a:off x="1219200" y="1066801"/>
            <a:ext cx="7391400" cy="1981200"/>
          </a:xfrm>
        </p:spPr>
        <p:txBody>
          <a:bodyPr>
            <a:normAutofit/>
          </a:bodyPr>
          <a:lstStyle/>
          <a:p>
            <a:r>
              <a:rPr lang="en-US" dirty="0"/>
              <a:t>Front End</a:t>
            </a:r>
          </a:p>
          <a:p>
            <a:pPr lvl="1"/>
            <a:r>
              <a:rPr lang="en-US" dirty="0"/>
              <a:t>HTML</a:t>
            </a:r>
          </a:p>
          <a:p>
            <a:pPr lvl="1"/>
            <a:r>
              <a:rPr lang="en-US" dirty="0"/>
              <a:t>CSS</a:t>
            </a:r>
          </a:p>
          <a:p>
            <a:pPr lvl="1"/>
            <a:r>
              <a:rPr lang="en-US" dirty="0"/>
              <a:t>Bootstrap</a:t>
            </a:r>
          </a:p>
        </p:txBody>
      </p:sp>
      <p:sp>
        <p:nvSpPr>
          <p:cNvPr id="4" name="Text Placeholder 2">
            <a:extLst>
              <a:ext uri="{FF2B5EF4-FFF2-40B4-BE49-F238E27FC236}">
                <a16:creationId xmlns:a16="http://schemas.microsoft.com/office/drawing/2014/main" id="{0E731863-38BE-431E-863F-CA976AE2869A}"/>
              </a:ext>
            </a:extLst>
          </p:cNvPr>
          <p:cNvSpPr txBox="1">
            <a:spLocks/>
          </p:cNvSpPr>
          <p:nvPr/>
        </p:nvSpPr>
        <p:spPr>
          <a:xfrm>
            <a:off x="1219200" y="3059186"/>
            <a:ext cx="7391400" cy="2351014"/>
          </a:xfrm>
          <a:prstGeom prst="rect">
            <a:avLst/>
          </a:prstGeom>
        </p:spPr>
        <p:txBody>
          <a:bodyPr vert="horz" lIns="0" tIns="0" rIns="0" bIns="0" rtlCol="0">
            <a:normAutofit fontScale="62500" lnSpcReduction="20000"/>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NPM Packages</a:t>
            </a:r>
          </a:p>
          <a:p>
            <a:pPr lvl="1"/>
            <a:r>
              <a:rPr lang="en-US" dirty="0" err="1"/>
              <a:t>Bcyrpt-nodejs</a:t>
            </a:r>
            <a:endParaRPr lang="en-US" dirty="0"/>
          </a:p>
          <a:p>
            <a:pPr lvl="1"/>
            <a:r>
              <a:rPr lang="en-US" dirty="0"/>
              <a:t>Body-parser</a:t>
            </a:r>
          </a:p>
          <a:p>
            <a:pPr lvl="1"/>
            <a:r>
              <a:rPr lang="en-US" dirty="0"/>
              <a:t>Express</a:t>
            </a:r>
          </a:p>
          <a:p>
            <a:pPr lvl="1"/>
            <a:r>
              <a:rPr lang="en-US" dirty="0"/>
              <a:t>Express-Session</a:t>
            </a:r>
          </a:p>
          <a:p>
            <a:pPr lvl="1"/>
            <a:r>
              <a:rPr lang="en-US" dirty="0"/>
              <a:t>Mysql2</a:t>
            </a:r>
          </a:p>
          <a:p>
            <a:pPr lvl="1"/>
            <a:r>
              <a:rPr lang="en-US" dirty="0"/>
              <a:t>Passport</a:t>
            </a:r>
          </a:p>
          <a:p>
            <a:pPr lvl="1"/>
            <a:r>
              <a:rPr lang="en-US" dirty="0"/>
              <a:t>Passport-local</a:t>
            </a:r>
          </a:p>
          <a:p>
            <a:pPr lvl="1"/>
            <a:r>
              <a:rPr lang="en-US" dirty="0" err="1"/>
              <a:t>sequelize</a:t>
            </a:r>
            <a:endParaRPr lang="en-US" dirty="0"/>
          </a:p>
        </p:txBody>
      </p:sp>
      <p:sp>
        <p:nvSpPr>
          <p:cNvPr id="5" name="Text Placeholder 2">
            <a:extLst>
              <a:ext uri="{FF2B5EF4-FFF2-40B4-BE49-F238E27FC236}">
                <a16:creationId xmlns:a16="http://schemas.microsoft.com/office/drawing/2014/main" id="{E49473A3-74DC-4661-B5CC-B157D60E5D8A}"/>
              </a:ext>
            </a:extLst>
          </p:cNvPr>
          <p:cNvSpPr txBox="1">
            <a:spLocks/>
          </p:cNvSpPr>
          <p:nvPr/>
        </p:nvSpPr>
        <p:spPr>
          <a:xfrm>
            <a:off x="1219200" y="5410200"/>
            <a:ext cx="7391400" cy="1143000"/>
          </a:xfrm>
          <a:prstGeom prst="rect">
            <a:avLst/>
          </a:prstGeom>
        </p:spPr>
        <p:txBody>
          <a:bodyPr vert="horz" lIns="0" tIns="0" rIns="0" bIns="0" rtlCol="0">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New Tech</a:t>
            </a:r>
          </a:p>
          <a:p>
            <a:pPr lvl="1"/>
            <a:r>
              <a:rPr lang="en-US" dirty="0"/>
              <a:t>Carousel</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a:t>Future Development</a:t>
            </a:r>
            <a:br>
              <a:rPr lang="en-US" dirty="0"/>
            </a:br>
            <a:endParaRPr lang="en-US" dirty="0">
              <a:solidFill>
                <a:schemeClr val="tx2"/>
              </a:solidFill>
            </a:endParaRPr>
          </a:p>
        </p:txBody>
      </p:sp>
      <p:sp>
        <p:nvSpPr>
          <p:cNvPr id="3" name="Text Placeholder 2"/>
          <p:cNvSpPr>
            <a:spLocks noGrp="1"/>
          </p:cNvSpPr>
          <p:nvPr>
            <p:ph type="body" sz="quarter" idx="10"/>
          </p:nvPr>
        </p:nvSpPr>
        <p:spPr>
          <a:xfrm>
            <a:off x="381000" y="1066800"/>
            <a:ext cx="8229600" cy="5562599"/>
          </a:xfrm>
        </p:spPr>
        <p:txBody>
          <a:bodyPr>
            <a:normAutofit fontScale="92500" lnSpcReduction="10000"/>
          </a:bodyPr>
          <a:lstStyle/>
          <a:p>
            <a:r>
              <a:rPr lang="en-US" dirty="0"/>
              <a:t>Social Aspects</a:t>
            </a:r>
          </a:p>
          <a:p>
            <a:pPr lvl="1"/>
            <a:r>
              <a:rPr lang="en-US" dirty="0"/>
              <a:t>Ability to share outfits of the day and ideas for coordinating pieces</a:t>
            </a:r>
          </a:p>
          <a:p>
            <a:pPr lvl="1"/>
            <a:r>
              <a:rPr lang="en-US" dirty="0"/>
              <a:t>Comment on different profiles items and outfits</a:t>
            </a:r>
          </a:p>
          <a:p>
            <a:pPr lvl="1"/>
            <a:r>
              <a:rPr lang="en-US" dirty="0"/>
              <a:t>Rate outfits, pieces and Profile Users</a:t>
            </a:r>
          </a:p>
          <a:p>
            <a:r>
              <a:rPr lang="en-US" dirty="0"/>
              <a:t>Buy and Sell</a:t>
            </a:r>
          </a:p>
          <a:p>
            <a:pPr lvl="1"/>
            <a:r>
              <a:rPr lang="en-US" dirty="0"/>
              <a:t>Ability sell and buy items to other users</a:t>
            </a:r>
          </a:p>
          <a:p>
            <a:pPr lvl="1"/>
            <a:r>
              <a:rPr lang="en-US" dirty="0"/>
              <a:t>Use rating to help identify quality sellers</a:t>
            </a:r>
          </a:p>
          <a:p>
            <a:r>
              <a:rPr lang="en-US" dirty="0"/>
              <a:t>Future Tech</a:t>
            </a:r>
          </a:p>
          <a:p>
            <a:pPr lvl="1"/>
            <a:r>
              <a:rPr lang="en-US" dirty="0"/>
              <a:t>Ability use ID tags on items or hangers and a scan device so that you can physically track items</a:t>
            </a:r>
          </a:p>
          <a:p>
            <a:pPr lvl="1"/>
            <a:r>
              <a:rPr lang="en-US" dirty="0"/>
              <a:t>Admin capabilities for monitoring usage and profile use</a:t>
            </a:r>
          </a:p>
          <a:p>
            <a:pPr lvl="1"/>
            <a:r>
              <a:rPr lang="en-US" dirty="0"/>
              <a:t>More filtering capabilities</a:t>
            </a:r>
          </a:p>
          <a:p>
            <a:pPr marL="517525" lvl="1" indent="0">
              <a:buNone/>
            </a:pPr>
            <a:endParaRPr lang="en-US" dirty="0"/>
          </a:p>
          <a:p>
            <a:pPr marL="517525" lvl="1" indent="0">
              <a:buNone/>
            </a:pPr>
            <a:endParaRPr lang="en-US" dirty="0"/>
          </a:p>
        </p:txBody>
      </p:sp>
    </p:spTree>
    <p:extLst>
      <p:ext uri="{BB962C8B-B14F-4D97-AF65-F5344CB8AC3E}">
        <p14:creationId xmlns:p14="http://schemas.microsoft.com/office/powerpoint/2010/main" val="1510382207"/>
      </p:ext>
    </p:extLst>
  </p:cSld>
  <p:clrMapOvr>
    <a:masterClrMapping/>
  </p:clrMapOvr>
  <p:transition>
    <p:fade/>
  </p:transition>
</p:sld>
</file>

<file path=ppt/theme/theme1.xml><?xml version="1.0" encoding="utf-8"?>
<a:theme xmlns:a="http://schemas.openxmlformats.org/drawingml/2006/main" name="1_Textured template_Wine Segoe_TP10286784">
  <a:themeElements>
    <a:clrScheme name="Red Template Template">
      <a:dk1>
        <a:srgbClr val="000000"/>
      </a:dk1>
      <a:lt1>
        <a:srgbClr val="FFFFFF"/>
      </a:lt1>
      <a:dk2>
        <a:srgbClr val="9C2828"/>
      </a:dk2>
      <a:lt2>
        <a:srgbClr val="FFFF99"/>
      </a:lt2>
      <a:accent1>
        <a:srgbClr val="FFC000"/>
      </a:accent1>
      <a:accent2>
        <a:srgbClr val="0D84CD"/>
      </a:accent2>
      <a:accent3>
        <a:srgbClr val="AD5778"/>
      </a:accent3>
      <a:accent4>
        <a:srgbClr val="919E7A"/>
      </a:accent4>
      <a:accent5>
        <a:srgbClr val="DA804E"/>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DE799-400D-457A-A0F1-CBEB124E44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(Wine textured design)</Template>
  <TotalTime>17</TotalTime>
  <Words>556</Words>
  <Application>Microsoft Office PowerPoint</Application>
  <PresentationFormat>On-screen Show (4:3)</PresentationFormat>
  <Paragraphs>49</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Courier New</vt:lpstr>
      <vt:lpstr>Wingdings</vt:lpstr>
      <vt:lpstr>1_Textured template_Wine Segoe_TP10286784</vt:lpstr>
      <vt:lpstr>White with Courier font for code slides</vt:lpstr>
      <vt:lpstr>My Armoire App</vt:lpstr>
      <vt:lpstr>My Armoire Demo</vt:lpstr>
      <vt:lpstr>Technology Used </vt:lpstr>
      <vt:lpstr>Future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Armoire App</dc:title>
  <dc:creator>Yvonne Lardizabal</dc:creator>
  <cp:keywords/>
  <cp:lastModifiedBy>Yvonne Lardizabal</cp:lastModifiedBy>
  <cp:revision>2</cp:revision>
  <dcterms:created xsi:type="dcterms:W3CDTF">2017-11-20T15:53:50Z</dcterms:created>
  <dcterms:modified xsi:type="dcterms:W3CDTF">2017-11-20T16:11:05Z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TC102867849990</vt:lpwstr>
  </property>
</Properties>
</file>