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272337" cy="115252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 Linux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系统概述</a:t>
            </a:r>
            <a:b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</a:br>
            <a:r>
              <a:rPr lang="en-US" altLang="zh-CN" sz="3200" dirty="0">
                <a:latin typeface="Times New Roman" panose="02020503050405090304" pitchFamily="18" charset="0"/>
                <a:ea typeface="黑体" pitchFamily="49" charset="-122"/>
              </a:rPr>
              <a:t>11.1.1  UNIX</a:t>
            </a:r>
            <a:r>
              <a:rPr lang="zh-CN" altLang="zh-CN" sz="3200" dirty="0">
                <a:latin typeface="Times New Roman" panose="02020503050405090304" pitchFamily="18" charset="0"/>
                <a:ea typeface="黑体" pitchFamily="49" charset="-122"/>
              </a:rPr>
              <a:t>与</a:t>
            </a:r>
            <a:r>
              <a:rPr lang="en-US" altLang="zh-CN" sz="32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zh-CN" sz="3200" dirty="0">
                <a:latin typeface="Times New Roman" panose="02020503050405090304" pitchFamily="18" charset="0"/>
                <a:ea typeface="黑体" pitchFamily="49" charset="-122"/>
              </a:rPr>
              <a:t>历史</a:t>
            </a:r>
            <a:endParaRPr lang="zh-CN" altLang="zh-CN" sz="32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08213" y="1997075"/>
            <a:ext cx="7848600" cy="33381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是一套免费使用和自由传播的类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操作系统，是一个基于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POSIX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的多用户、多任务、支持多线程和多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CPU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的操作系统。它能运行主要的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工具软件、应用程序和网络协议，支持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位和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位硬件。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继承了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以网络为核心的设计思想，是一个性能稳定的多用户网络操作系统。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可安装在各种计算机硬件设备中，比如手机、平板电脑、路由器、视频游戏控制台、台式计算机、大型机和超级计算机。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272337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11.1.1  UNIX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与</a:t>
            </a:r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历史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1314450"/>
            <a:ext cx="8496300" cy="50463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UNIX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诞生与发展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技术积累期。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1965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AT&amp;T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贝尔实验室（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Bell Labs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）、通用电气（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General Electric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）和麻省理工学院（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MIT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）合作，开发一套多用户、多任务、多层次（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multi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user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multi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processor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multi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level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MULTICS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操作系统。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雏形期。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1969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年，贝尔实验室的工程师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Kenneth Lane Thompson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汤普逊）、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Dennis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MacAlistair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Ritchie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（丹尼斯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里奇）等研发出了第一版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UNIX——UNICS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Uniplexed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Information and Computing System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），实现了分时多任务，系统包括命令解释器和一些实用程序。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初创期。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汤普逊与丹尼斯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里奇把第一版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移植到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PDP-11/20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的机器上，开发出第二版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语言重新编写了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系统内核，形成第三版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。第三版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代码简洁紧凑、可读性强、易修改和易移植。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199312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11.1.1  UNIX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与</a:t>
            </a:r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历史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1625600"/>
            <a:ext cx="8496300" cy="5169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初步发展期。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年，贝尔实验室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UNXI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项目组相继发布了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版，功能也在不断的改进和完善。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年，最后一个研究型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版本第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版正式发布，该版核心由一万条指令构成，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90%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语言编写。美国加州大学伯克利分校于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月获得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源代码许可证后，于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1979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年推出了自己的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——BSD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Berkeley Software Distribution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，伯克利软件套件）。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迅速发展期。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1982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年，贝尔实验室在第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的基础上研发了第一个真正商业化版本的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——UNIX System III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。同年，比尔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乔伊（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Bill Joy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）创建了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Sun Microsystems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公司（太阳计算机系统公司）并开发出了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SunOS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，这就是后来非常有名的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Solaris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1991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BSD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的开发者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Donn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Seeley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Mike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Karels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Bill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Jolitz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Trent Hein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创办了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Berkeley Software Design, Inc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BSDI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），并在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Intel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平台上提供了全功能商业化的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BSD 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1988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AT&amp;T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SUN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公司联合推出了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UNIX System V Release 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SVR4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），成为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1993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年之后推出来的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SCO 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HP UNIX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AIX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等的基础。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272337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11.1.1  UNIX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与</a:t>
            </a:r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历史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1138238"/>
            <a:ext cx="8496300" cy="5384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Linux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诞生与发展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系统最初是由当时还是芬兰赫尔辛基大学计算机系的研究生林纳斯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本纳第克特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托瓦兹（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Benedict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Torvalds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）所发明的一款自由、完全免费的全新微机操作系统。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用户基础和开发环境的形成。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1981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IBM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公司推出的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GNU 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编译器为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诞生创造了前提条件。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系统诞生。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1991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 0.01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系统发展。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1994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Linux1.0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内核，代码量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万行。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1996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 2.0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内核，代码量约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万行。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 2.4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内核，代码量约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万行。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 2.6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内核，代码量超过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1000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万行。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系统现状。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月，在世界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500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强超级计算机系统中，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操作系统已经占到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280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席。国内外发行的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版本包括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redhat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ubuntu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suse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等，均提供了桌面和服务器两个不同版本。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、三星等企业生产的手机都使用了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11.1.2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设计原则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0375" y="1844675"/>
            <a:ext cx="6696075" cy="34150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采用开放与协同的开发模式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具有良好的清晰性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兼容性强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可移植性好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安全性高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支持多用户多任务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11.1.3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内核模块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pic>
        <p:nvPicPr>
          <p:cNvPr id="21507" name="Picture 1" descr="C:\Users\Administrator\AppData\Roaming\Tencent\Users\23785004\QQ\WinTemp\RichOle\}E]1(_)CN4UT@0{}2VMI4O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963" y="981075"/>
            <a:ext cx="7004050" cy="533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矩形 5"/>
          <p:cNvSpPr/>
          <p:nvPr/>
        </p:nvSpPr>
        <p:spPr>
          <a:xfrm>
            <a:off x="3935413" y="6372225"/>
            <a:ext cx="42087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11.1 Linux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内核结构及子系统之间关系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1975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华文细黑</vt:lpstr>
      <vt:lpstr>黑体-简</vt:lpstr>
      <vt:lpstr>MS UI Gothic</vt:lpstr>
      <vt:lpstr>Times New Roman</vt:lpstr>
      <vt:lpstr>黑体</vt:lpstr>
      <vt:lpstr>汉仪中黑KW</vt:lpstr>
      <vt:lpstr>冬青黑体简体中文</vt:lpstr>
      <vt:lpstr>Office 主题</vt:lpstr>
      <vt:lpstr>11.1 Linux系统概述 11.1.1  UNIX与Linux历史</vt:lpstr>
      <vt:lpstr>11.1.1  UNIX与Linux历史</vt:lpstr>
      <vt:lpstr>11.1.1  UNIX与Linux历史</vt:lpstr>
      <vt:lpstr>11.1.1  UNIX与Linux历史</vt:lpstr>
      <vt:lpstr>11.1.2  设计原则</vt:lpstr>
      <vt:lpstr>11.1.3  内核模块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</cp:revision>
  <dcterms:created xsi:type="dcterms:W3CDTF">2020-10-16T01:29:03Z</dcterms:created>
  <dcterms:modified xsi:type="dcterms:W3CDTF">2020-10-16T01:29:03Z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