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850" y="1430338"/>
            <a:ext cx="8280400" cy="4929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系统中，进程是许多分离的任务，即进程映像的执行，每个进程都有一定的功能和权限，保留了传统意义上的四个要素：内存空间的正文段、系统堆栈空间、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tast_struct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结构和内存空间数据段。内存空间的正文段存放了进程要运行的程序，描述了进程要完成的功能。虽然允许多个进程共享正文段，但当进程执行时，正文段允许被修改。系统堆栈空间和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tast_struct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结构分别存放了进程控制信息和进程控制块信息。当新进程创建时，在内核空间中分配一个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8KB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大小的空间（用来存放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tast_struct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结构）来记录新进程信息，同时分配相应的系统堆栈空间，方便系统调用转向该进程的系统堆栈空间。内存空间数据段存放了正文段执行时所需数据和工作区（堆栈），是一个进程专用区，进程执行时可修改。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22531" name="标题 4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11.2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进程管理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11.2.1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进程控制块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850" y="908050"/>
            <a:ext cx="8496300" cy="5846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系统为每个进程定义了一个数据结构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——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tast_struct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tast_struct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是一个静态数组，记录了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系统内核中所需要的、用于描述进程的当前情况以及控制进程运行所涉及到的全部信息，又叫进程控制块（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Process control block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PCB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）。是一个域项多达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80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多项的结构体，按域的功能可分为九类。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）状态信息。指明进程的当前状态，描述其的动态变化情况。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）链接信息。描述进程的父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子关系。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）标识符。简单数字表示，惟一标识一个进程，每个进程都有进程标识符、用户标识符和组标识符。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）进程间通信信息。描述多个进程协同完成一个任务。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）时间和定时器信息。描述进程在生存周期内使用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CPU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时间的统计、计费等信息。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）调度信息。描述进程优先级、调度策略等信息。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）文件系统信息。记录进程使用文件情况。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8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）虚拟内存信息。描述每个进程占用的内存地址空间情况。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）处理器环境信息。描述进程的执行环境，如处理器的寄存器、堆栈等。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11.2.2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进程状态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844675"/>
            <a:ext cx="8763000" cy="331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3863975" y="5591175"/>
            <a:ext cx="4552315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11.2  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进程六种状态及其转化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750" y="1239838"/>
            <a:ext cx="7920038" cy="47078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进程创建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系统创建新进程的方法是通过两个系统调用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fork()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execve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来完成。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fork()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负责创建或复制父进程的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task_struct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，生成子进程的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task_struct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，为其分配新进程标识符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，将其系统堆栈的返回值设置为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，即内核在内存中为新进程分配了新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PCB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，并为新进程分配相应的物理块存储其要使用的堆栈。当新创建的子进程需要执行与父进程不同的代码（其它程序）时，通过指定一个文件名作为参数来使用系统调用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execve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，从而生成自己的执行代码。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11.2.3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进程控制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850" y="1014413"/>
            <a:ext cx="8424863" cy="5409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进程终止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系统中的进程终止是通过系统调用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exit()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来实现。当进程运行到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exit()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时，系统就会陷入内核，父进程会通过系统调用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wait()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获取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exit()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的退出原因代码，然后执行内核函数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do_exit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wait()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完成进程撤销，过程如下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: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）执行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exit()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函数。获取进程号，系统陷入内核；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）执行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do_exit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函数。系统回收进程相关的各种内核数据结构，终止其子孙进程并回收它们所占用的各种外部资源。同时，将状态设置为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TASK_ZOMBIE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并将所有的子进程全部交付给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init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进程，进程进入僵死状态；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）执行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exit_notify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函数。将进程状态改为终止，由父进程或内核初始进程释放其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PCB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11.2.3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进程控制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850" y="908050"/>
            <a:ext cx="8496300" cy="57238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进程阻塞与唤醒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系统中，当运行的进程发现需要的资源不能满足时，进程会根据资源类型选择执行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sleep_on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函数或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interruptible_sleep_on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函数将自己阻塞。进入阻塞状态后，由于此时进程仍处于可运行状态，系统会先立即停止执行，根据阻塞原因将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PCB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中的现行状态由“可运行”改为“可中断阻塞状态”或“不可中断阻塞状态”，并将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PCB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插入相应的阻塞队列。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当一个或多个等待可用资源或某事件发生时，都会产生一个中断，调用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wake_up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函数或者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wake_up_interruptible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函数，将处于阻塞状态的进程唤醒，把进程从阻塞队列中移出，将其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PCB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中的“阻塞状态”改为“可运行态”，然后将该进程的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PCB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插入到就绪队列中。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11.2.3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进程控制</a:t>
            </a:r>
            <a:endParaRPr lang="zh-CN" altLang="en-US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WPS 演示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华文细黑</vt:lpstr>
      <vt:lpstr>黑体-简</vt:lpstr>
      <vt:lpstr>MS UI Gothic</vt:lpstr>
      <vt:lpstr>Times New Roman</vt:lpstr>
      <vt:lpstr>黑体</vt:lpstr>
      <vt:lpstr>汉仪中黑KW</vt:lpstr>
      <vt:lpstr>冬青黑体简体中文</vt:lpstr>
      <vt:lpstr>Office 主题</vt:lpstr>
      <vt:lpstr>11.2 进程管理</vt:lpstr>
      <vt:lpstr>11.2.1  进程控制块</vt:lpstr>
      <vt:lpstr>11.2.2  进程状态</vt:lpstr>
      <vt:lpstr>11.2.3  进程控制</vt:lpstr>
      <vt:lpstr>11.2.3  进程控制</vt:lpstr>
      <vt:lpstr>11.2.3  进程控制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</cp:revision>
  <dcterms:created xsi:type="dcterms:W3CDTF">2020-10-16T01:29:41Z</dcterms:created>
  <dcterms:modified xsi:type="dcterms:W3CDTF">2020-10-16T01:29:41Z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