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70" r:id="rId4"/>
    <p:sldId id="271" r:id="rId5"/>
    <p:sldId id="272" r:id="rId6"/>
    <p:sldId id="273"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 name="矩形 4"/>
          <p:cNvSpPr/>
          <p:nvPr/>
        </p:nvSpPr>
        <p:spPr>
          <a:xfrm>
            <a:off x="2063750" y="1938338"/>
            <a:ext cx="7920038" cy="341503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系统的进程调度是其内核的进程调度程序按照一定的调度策略从就绪队列中选择一个最应该在</a:t>
            </a: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CPU</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上运行的进程，使其占用</a:t>
            </a: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CPU</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运行直到结束或阻塞的过程。由于系统就绪队列中的进程数远远多于</a:t>
            </a: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CPU</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数量，为了保证调度性能，</a:t>
            </a: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系统的进程调度策略基于两个原则：一是核心不可抢占，二是调度算法简单有效。</a:t>
            </a:r>
            <a:endPar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28675" name="标题 6"/>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11.3 </a:t>
            </a:r>
            <a:r>
              <a:rPr lang="zh-CN" altLang="en-US" sz="4300" dirty="0">
                <a:latin typeface="Times New Roman" panose="02020503050405090304" pitchFamily="18" charset="0"/>
                <a:ea typeface="黑体" pitchFamily="49" charset="-122"/>
              </a:rPr>
              <a:t>进程调度</a:t>
            </a:r>
            <a:endParaRPr lang="zh-CN" altLang="en-US" sz="4300" dirty="0">
              <a:latin typeface="Times New Roman" panose="02020503050405090304" pitchFamily="18" charset="0"/>
              <a:ea typeface="黑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 name="矩形 4"/>
          <p:cNvSpPr/>
          <p:nvPr/>
        </p:nvSpPr>
        <p:spPr>
          <a:xfrm>
            <a:off x="2711450" y="1989138"/>
            <a:ext cx="6840538" cy="216852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调度方式</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系统中的进程调度方式主要有两种：</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）非抢占式</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）抢占式</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29699" name="Rectangle 2"/>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11.3.1  </a:t>
            </a:r>
            <a:r>
              <a:rPr lang="zh-CN" altLang="en-US" sz="4300" dirty="0">
                <a:latin typeface="Times New Roman" panose="02020503050405090304" pitchFamily="18" charset="0"/>
                <a:ea typeface="黑体" pitchFamily="49" charset="-122"/>
              </a:rPr>
              <a:t>调度方式和策略</a:t>
            </a:r>
            <a:endParaRPr lang="zh-CN" altLang="en-US" sz="4300" dirty="0">
              <a:latin typeface="Times New Roman" panose="02020503050405090304" pitchFamily="18" charset="0"/>
              <a:ea typeface="黑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 name="矩形 4"/>
          <p:cNvSpPr/>
          <p:nvPr/>
        </p:nvSpPr>
        <p:spPr>
          <a:xfrm>
            <a:off x="2640013" y="1755775"/>
            <a:ext cx="6551613" cy="318452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调度策略</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系统中，进程调度的策略遵循的原则：</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）周转时间短；</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）吞吐量大；</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）响应时间快；</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4</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）兼顾公平高效。</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30723" name="Rectangle 2"/>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11.3.1  </a:t>
            </a:r>
            <a:r>
              <a:rPr lang="zh-CN" altLang="en-US" sz="4300" dirty="0">
                <a:latin typeface="Times New Roman" panose="02020503050405090304" pitchFamily="18" charset="0"/>
                <a:ea typeface="黑体" pitchFamily="49" charset="-122"/>
              </a:rPr>
              <a:t>调度方式和策略</a:t>
            </a:r>
            <a:endParaRPr lang="zh-CN" altLang="en-US" sz="4300" dirty="0">
              <a:latin typeface="Times New Roman" panose="02020503050405090304" pitchFamily="18" charset="0"/>
              <a:ea typeface="黑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 name="矩形 4"/>
          <p:cNvSpPr/>
          <p:nvPr/>
        </p:nvSpPr>
        <p:spPr>
          <a:xfrm>
            <a:off x="2135188" y="1974850"/>
            <a:ext cx="7921625" cy="267652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调度算法</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系统中的进程调度采用的调度算法主要是以下三种：</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）优先权调度算法；</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）先进先出（</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FIFO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）调度算法；</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）时间片轮转调度算法。</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31747" name="Rectangle 2"/>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11.3.1  </a:t>
            </a:r>
            <a:r>
              <a:rPr lang="zh-CN" altLang="en-US" sz="4300" dirty="0">
                <a:latin typeface="Times New Roman" panose="02020503050405090304" pitchFamily="18" charset="0"/>
                <a:ea typeface="黑体" pitchFamily="49" charset="-122"/>
              </a:rPr>
              <a:t>调度方式和策略</a:t>
            </a:r>
            <a:endParaRPr lang="zh-CN" altLang="en-US" sz="4300" dirty="0">
              <a:latin typeface="Times New Roman" panose="02020503050405090304" pitchFamily="18" charset="0"/>
              <a:ea typeface="黑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32770" name="Rectangle 2"/>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11.3.3  </a:t>
            </a:r>
            <a:r>
              <a:rPr lang="zh-CN" altLang="en-US" sz="4300" dirty="0">
                <a:latin typeface="Times New Roman" panose="02020503050405090304" pitchFamily="18" charset="0"/>
                <a:ea typeface="黑体" pitchFamily="49" charset="-122"/>
              </a:rPr>
              <a:t>非实时调度</a:t>
            </a:r>
            <a:endParaRPr lang="zh-CN" altLang="zh-CN" sz="4300" dirty="0">
              <a:latin typeface="Times New Roman" panose="02020503050405090304" pitchFamily="18" charset="0"/>
              <a:ea typeface="黑体" pitchFamily="49" charset="-122"/>
            </a:endParaRPr>
          </a:p>
        </p:txBody>
      </p:sp>
      <p:sp>
        <p:nvSpPr>
          <p:cNvPr id="6" name="矩形 5"/>
          <p:cNvSpPr/>
          <p:nvPr/>
        </p:nvSpPr>
        <p:spPr>
          <a:xfrm>
            <a:off x="1847850" y="1127125"/>
            <a:ext cx="8424863" cy="5369560"/>
          </a:xfrm>
          <a:prstGeom prst="rect">
            <a:avLst/>
          </a:prstGeom>
        </p:spPr>
        <p:txBody>
          <a:bodyPr>
            <a:spAutoFit/>
          </a:bodyPr>
          <a:lstStyle/>
          <a:p>
            <a:pPr marL="0" marR="0" lvl="0" indent="457200" algn="just" defTabSz="914400" rtl="0" eaLnBrk="1" fontAlgn="base" latinLnBrk="0" hangingPunct="1">
              <a:lnSpc>
                <a:spcPct val="13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系统将怎么不紧迫或要求不严格的任务的进程调度称为非实时调度。非实时调度直接采用优先权调度算法，</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系统会定时检查就绪队列处于可运行态的进程优先权，优先级高的进程具有较高的优先权。当发生</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CPU</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切换时，系统首先将</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CPU</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分配给优先级较高的进程，让它运行，直到完成或阻塞。</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3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非实时调度中的进程一般都是交互式进程或批处理进程，它们的优先权都是动态可变的。系统在创建进程时，会给它一个静态优先级和时间片。当该进程被调度运行后，系统利用内核函数</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recalc_task_prio</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计算出该进程新的优先级。函数</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recalc_task_prio</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的输入参数是进程的静态优先级和最近的过去进程阻塞时间。若这个时间越长，表示进程可能是一个交互式进程，会提高它的优先权，让它获得一个更高的优先级。</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Words>
  <Application>WPS 演示</Application>
  <PresentationFormat>宽屏</PresentationFormat>
  <Paragraphs>43</Paragraphs>
  <Slides>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vt:i4>
      </vt:variant>
    </vt:vector>
  </HeadingPairs>
  <TitlesOfParts>
    <vt:vector size="25"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宋体</vt:lpstr>
      <vt:lpstr>华文细黑</vt:lpstr>
      <vt:lpstr>黑体-简</vt:lpstr>
      <vt:lpstr>MS UI Gothic</vt:lpstr>
      <vt:lpstr>Times New Roman</vt:lpstr>
      <vt:lpstr>黑体</vt:lpstr>
      <vt:lpstr>汉仪中黑KW</vt:lpstr>
      <vt:lpstr>冬青黑体简体中文</vt:lpstr>
      <vt:lpstr>Office 主题</vt:lpstr>
      <vt:lpstr>11.3 进程调度</vt:lpstr>
      <vt:lpstr>11.3.1  调度方式和策略</vt:lpstr>
      <vt:lpstr>11.3.1  调度方式和策略</vt:lpstr>
      <vt:lpstr>11.3.1  调度方式和策略</vt:lpstr>
      <vt:lpstr>11.3.3  非实时调度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cp:revision>
  <dcterms:created xsi:type="dcterms:W3CDTF">2020-10-16T01:30:15Z</dcterms:created>
  <dcterms:modified xsi:type="dcterms:W3CDTF">2020-10-16T01:30:15Z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