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2" r:id="rId3"/>
    <p:sldId id="333" r:id="rId4"/>
    <p:sldId id="334" r:id="rId5"/>
    <p:sldId id="335"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10"/>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3186" name="Rectangle 2"/>
          <p:cNvSpPr>
            <a:spLocks noGrp="1"/>
          </p:cNvSpPr>
          <p:nvPr>
            <p:ph type="title" idx="4294967295"/>
          </p:nvPr>
        </p:nvSpPr>
        <p:spPr>
          <a:xfrm>
            <a:off x="2063750" y="144463"/>
            <a:ext cx="5832475" cy="1196975"/>
          </a:xfrm>
        </p:spPr>
        <p:txBody>
          <a:bodyPr vert="horz" wrap="square" lIns="91440" tIns="45720" rIns="91440" bIns="45720" anchor="b">
            <a:normAutofit fontScale="90000"/>
          </a:bodyPr>
          <a:p>
            <a:pPr eaLnBrk="1" hangingPunct="1"/>
            <a:r>
              <a:rPr lang="en-US" altLang="zh-CN" sz="4300" dirty="0">
                <a:latin typeface="Times New Roman" panose="02020503050405090304" pitchFamily="18" charset="0"/>
                <a:ea typeface="黑体" pitchFamily="49" charset="-122"/>
              </a:rPr>
              <a:t>11.8 </a:t>
            </a:r>
            <a:r>
              <a:rPr lang="zh-CN" altLang="en-US" sz="4300" dirty="0">
                <a:latin typeface="Times New Roman" panose="02020503050405090304" pitchFamily="18" charset="0"/>
                <a:ea typeface="黑体" pitchFamily="49" charset="-122"/>
              </a:rPr>
              <a:t>系统安全</a:t>
            </a:r>
            <a:br>
              <a:rPr lang="zh-CN" altLang="en-US" sz="4300" dirty="0">
                <a:latin typeface="Times New Roman" panose="02020503050405090304" pitchFamily="18" charset="0"/>
                <a:ea typeface="黑体" pitchFamily="49" charset="-122"/>
              </a:rPr>
            </a:br>
            <a:r>
              <a:rPr lang="en-US" altLang="zh-CN" sz="3600" dirty="0">
                <a:latin typeface="Times New Roman" panose="02020503050405090304" pitchFamily="18" charset="0"/>
                <a:ea typeface="黑体" pitchFamily="49" charset="-122"/>
              </a:rPr>
              <a:t>11.8.1 </a:t>
            </a:r>
            <a:r>
              <a:rPr lang="zh-CN" altLang="en-US" sz="3600" dirty="0">
                <a:latin typeface="Times New Roman" panose="02020503050405090304" pitchFamily="18" charset="0"/>
                <a:ea typeface="黑体" pitchFamily="49" charset="-122"/>
              </a:rPr>
              <a:t>认证</a:t>
            </a:r>
            <a:endParaRPr lang="zh-CN" altLang="en-US" sz="3600" dirty="0">
              <a:latin typeface="Times New Roman" panose="02020503050405090304" pitchFamily="18" charset="0"/>
              <a:ea typeface="黑体" pitchFamily="49" charset="-122"/>
            </a:endParaRPr>
          </a:p>
        </p:txBody>
      </p:sp>
      <p:sp>
        <p:nvSpPr>
          <p:cNvPr id="24" name="矩形 23"/>
          <p:cNvSpPr/>
          <p:nvPr/>
        </p:nvSpPr>
        <p:spPr>
          <a:xfrm>
            <a:off x="1919288" y="1544638"/>
            <a:ext cx="8280400" cy="5169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系统的各种资源都由超级用户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root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管理，包括用户账号、文件和目录、网络资源、硬件资源等，为各种资源的变更提供权限操作。</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系统为每个用户提供保密功能，由超级用户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root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进行管理和控制。当用户需要登录系统时，提示用户输入标识符和密码进行认证，以判断其身份，每个用户在系统中都有惟一的标识号。</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一般用户标识号信息放在系统文件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passwd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中，包括用户的登录名、经过加密的密码、用户号、用户组号、用户注释、用户主目录及用户所有的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shell</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程序等。用户和同组用户的访问权限由用户标识符和用户组号惟一标识，超级用户的标识符为</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0</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10"/>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4210"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11.8.2  </a:t>
            </a:r>
            <a:r>
              <a:rPr lang="zh-CN" altLang="zh-CN" sz="4300" dirty="0">
                <a:latin typeface="Times New Roman" panose="02020503050405090304" pitchFamily="18" charset="0"/>
                <a:ea typeface="黑体" pitchFamily="49" charset="-122"/>
              </a:rPr>
              <a:t>访问控制</a:t>
            </a:r>
            <a:endParaRPr lang="zh-CN" altLang="zh-CN" sz="4300" dirty="0">
              <a:latin typeface="Times New Roman" panose="02020503050405090304" pitchFamily="18" charset="0"/>
              <a:ea typeface="黑体" pitchFamily="49" charset="-122"/>
            </a:endParaRPr>
          </a:p>
        </p:txBody>
      </p:sp>
      <p:sp>
        <p:nvSpPr>
          <p:cNvPr id="24" name="矩形 23"/>
          <p:cNvSpPr/>
          <p:nvPr/>
        </p:nvSpPr>
        <p:spPr>
          <a:xfrm>
            <a:off x="1774825" y="1130300"/>
            <a:ext cx="8569325" cy="5303520"/>
          </a:xfrm>
          <a:prstGeom prst="rect">
            <a:avLst/>
          </a:prstGeom>
        </p:spPr>
        <p:txBody>
          <a:bodyPr>
            <a:spAutoFit/>
          </a:bodyPr>
          <a:lstStyle/>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系统的访问控制技术对用户的操作权限进行限制。通过对用户访问权限的设置，可以限制用户只能访问允许访问的资源。</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系统的访问控制机制是同是通过其文件系统来实现：存取权限和变更权限。</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系统命令</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实现用户对文件或目录进行操作的存取权限。存取权限分为</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组，共有</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9</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位，指出了不同类型的用户对文件或目录进行操作的权限。用户分为文件主</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owner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（文件的所有者）、同组用户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group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和其他用户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other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。权限分为允许读</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、允许写</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和允许执行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，权限可以组合，同组用户的权限也可以组合。</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系统命令</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chmod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对用户的存取权限进行变更。系统命令</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chown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chgrp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分别用于变更文件的属主和文件所属组。</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10"/>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5234"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11.8.2  </a:t>
            </a:r>
            <a:r>
              <a:rPr lang="zh-CN" altLang="zh-CN" sz="4300" dirty="0">
                <a:latin typeface="Times New Roman" panose="02020503050405090304" pitchFamily="18" charset="0"/>
                <a:ea typeface="黑体" pitchFamily="49" charset="-122"/>
              </a:rPr>
              <a:t>访问控制</a:t>
            </a:r>
            <a:endParaRPr lang="zh-CN" altLang="en-US" sz="4300" dirty="0">
              <a:latin typeface="Times New Roman" panose="02020503050405090304" pitchFamily="18" charset="0"/>
              <a:ea typeface="黑体" pitchFamily="49" charset="-122"/>
            </a:endParaRPr>
          </a:p>
        </p:txBody>
      </p:sp>
      <p:sp>
        <p:nvSpPr>
          <p:cNvPr id="24" name="矩形 23"/>
          <p:cNvSpPr/>
          <p:nvPr/>
        </p:nvSpPr>
        <p:spPr>
          <a:xfrm>
            <a:off x="2208213" y="1484313"/>
            <a:ext cx="7632700" cy="415417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系统提供了审计机制对系统中发生的事件进行监控，保证系统正常运行并对异常事件进行报警提示。审计结果放在系统日志文件中。</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日志文件主要包括：记录每个用户使用过的命令的日志</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acct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pacct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，记录用户最后一次成功登陆或失败的时间日志</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lastlog</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，记录不良登陆尝试的日志</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loginglog</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，记录当前登录的每个用户日志</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utmp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，记录每次用户登录和注销的历史消息日志</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wtmp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及记录</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ftp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存取情况的日志</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xferlog</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10"/>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6258" name="Rectangle 2"/>
          <p:cNvSpPr>
            <a:spLocks noGrp="1"/>
          </p:cNvSpPr>
          <p:nvPr>
            <p:ph type="title" idx="4294967295"/>
          </p:nvPr>
        </p:nvSpPr>
        <p:spPr>
          <a:xfrm>
            <a:off x="2063750"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11.8.2  </a:t>
            </a:r>
            <a:r>
              <a:rPr lang="zh-CN" altLang="zh-CN" sz="4300" dirty="0">
                <a:latin typeface="Times New Roman" panose="02020503050405090304" pitchFamily="18" charset="0"/>
                <a:ea typeface="黑体" pitchFamily="49" charset="-122"/>
              </a:rPr>
              <a:t>访问控制</a:t>
            </a:r>
            <a:endParaRPr lang="zh-CN" altLang="en-US" sz="4300" dirty="0">
              <a:latin typeface="Times New Roman" panose="02020503050405090304" pitchFamily="18" charset="0"/>
              <a:ea typeface="黑体" pitchFamily="49" charset="-122"/>
            </a:endParaRPr>
          </a:p>
        </p:txBody>
      </p:sp>
      <p:sp>
        <p:nvSpPr>
          <p:cNvPr id="24" name="矩形 23"/>
          <p:cNvSpPr/>
          <p:nvPr/>
        </p:nvSpPr>
        <p:spPr>
          <a:xfrm>
            <a:off x="2135188" y="1362075"/>
            <a:ext cx="8064500" cy="415417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系统的网络访问控制使系统能有选择性地允许用户和主机与其它主机进行连接、访问等操作。连接操作的配置信息存在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inetd.conf</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/etc/services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hosts.allow</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hosts.deny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中，</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inetd.conf</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文件指出系统提供那些服务，</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services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文件列出了连接的端口号、协议和对应的名称，</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hosts.allow</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/etc/</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hosts.deny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分别列出了那些</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地址允许登录和不允许登录。</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网络访问操作通过</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telnet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ftp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rlogin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route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等命令来实现，</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help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联机帮助命令可以查看这些命令的详细功能。</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WPS 演示</Application>
  <PresentationFormat>宽屏</PresentationFormat>
  <Paragraphs>30</Paragraphs>
  <Slides>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vt:i4>
      </vt:variant>
    </vt:vector>
  </HeadingPairs>
  <TitlesOfParts>
    <vt:vector size="24"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宋体</vt:lpstr>
      <vt:lpstr>华文细黑</vt:lpstr>
      <vt:lpstr>黑体-简</vt:lpstr>
      <vt:lpstr>MS UI Gothic</vt:lpstr>
      <vt:lpstr>Times New Roman</vt:lpstr>
      <vt:lpstr>黑体</vt:lpstr>
      <vt:lpstr>汉仪中黑KW</vt:lpstr>
      <vt:lpstr>冬青黑体简体中文</vt:lpstr>
      <vt:lpstr>Office 主题</vt:lpstr>
      <vt:lpstr>11.8 系统安全 11.8.1 认证</vt:lpstr>
      <vt:lpstr>11.8.2  访问控制</vt:lpstr>
      <vt:lpstr>11.8.2  访问控制</vt:lpstr>
      <vt:lpstr>11.8.2  访问控制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8</cp:revision>
  <dcterms:created xsi:type="dcterms:W3CDTF">2020-10-16T01:33:45Z</dcterms:created>
  <dcterms:modified xsi:type="dcterms:W3CDTF">2020-10-16T01:33:45Z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