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2.2  </a:t>
            </a:r>
            <a:r>
              <a:rPr lang="zh-CN" altLang="en-US" dirty="0"/>
              <a:t>中断在操作系统中的地位</a:t>
            </a:r>
            <a:endParaRPr lang="zh-CN" altLang="en-US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首先，中断是多道程序并发执行的推动力。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在单</a:t>
            </a:r>
            <a:r>
              <a:rPr lang="en-US" altLang="zh-CN" dirty="0"/>
              <a:t>CPU</a:t>
            </a:r>
            <a:r>
              <a:rPr lang="zh-CN" altLang="en-US" dirty="0"/>
              <a:t>的计算机系统中，要使多道程序得以并发执行，关键在于</a:t>
            </a:r>
            <a:r>
              <a:rPr lang="en-US" altLang="zh-CN" dirty="0"/>
              <a:t>CPU</a:t>
            </a:r>
            <a:r>
              <a:rPr lang="zh-CN" altLang="en-US" dirty="0"/>
              <a:t>要能在这些程序间不断地切换，使得每道程序都有机会在</a:t>
            </a:r>
            <a:r>
              <a:rPr lang="en-US" altLang="zh-CN" dirty="0"/>
              <a:t>CPU</a:t>
            </a:r>
            <a:r>
              <a:rPr lang="zh-CN" altLang="en-US" dirty="0"/>
              <a:t>上运行，从而实现宏观上的并行性，而导致这种切换的动力主要就是时钟中断。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多道程序通常是按照一定的“时间片”交替的使用</a:t>
            </a:r>
            <a:r>
              <a:rPr lang="en-US" altLang="zh-CN" dirty="0"/>
              <a:t>CPU</a:t>
            </a:r>
            <a:r>
              <a:rPr lang="zh-CN" altLang="en-US" dirty="0"/>
              <a:t>。当一个正在</a:t>
            </a:r>
            <a:r>
              <a:rPr lang="en-US" altLang="zh-CN" dirty="0"/>
              <a:t>CPU</a:t>
            </a:r>
            <a:r>
              <a:rPr lang="zh-CN" altLang="en-US" dirty="0"/>
              <a:t>上运行的程序的“时间片”到期后，便会把</a:t>
            </a:r>
            <a:r>
              <a:rPr lang="en-US" altLang="zh-CN" dirty="0"/>
              <a:t>CPU</a:t>
            </a:r>
            <a:r>
              <a:rPr lang="zh-CN" altLang="en-US" dirty="0"/>
              <a:t>让给另一个程序使用，这就是</a:t>
            </a:r>
            <a:r>
              <a:rPr lang="en-US" altLang="zh-CN" dirty="0"/>
              <a:t>CPU</a:t>
            </a:r>
            <a:r>
              <a:rPr lang="zh-CN" altLang="en-US" dirty="0"/>
              <a:t>的按“时间片”的切换，而“时间片”是否到期，显然是由时钟计时的，也就是说，报告“时间片”到期的时钟中断一来，便要实现</a:t>
            </a:r>
            <a:r>
              <a:rPr lang="en-US" altLang="zh-CN" dirty="0"/>
              <a:t>CPU</a:t>
            </a:r>
            <a:r>
              <a:rPr lang="zh-CN" altLang="en-US" dirty="0"/>
              <a:t>的切换。 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2.2  </a:t>
            </a:r>
            <a:r>
              <a:rPr lang="zh-CN" altLang="en-US" dirty="0"/>
              <a:t>中断在操作系统中的地位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r>
              <a:rPr lang="zh-CN" altLang="en-US" dirty="0"/>
              <a:t>操作系统是由中断驱动的。 </a:t>
            </a:r>
            <a:endParaRPr lang="zh-CN" altLang="en-US" dirty="0"/>
          </a:p>
          <a:p>
            <a:pPr lvl="1"/>
            <a:r>
              <a:rPr lang="zh-CN" altLang="en-US" dirty="0"/>
              <a:t>操作系统是一个由众多模块组成的集合，这些模块大致可以分为三类： </a:t>
            </a:r>
            <a:endParaRPr lang="zh-CN" altLang="en-US" dirty="0"/>
          </a:p>
          <a:p>
            <a:pPr lvl="2"/>
            <a:r>
              <a:rPr lang="zh-CN" altLang="en-US" dirty="0"/>
              <a:t>第一类是在系统初启之后便和用户态程序一起主动地参与并发执行 </a:t>
            </a:r>
            <a:endParaRPr lang="zh-CN" altLang="en-US" dirty="0"/>
          </a:p>
          <a:p>
            <a:pPr lvl="2"/>
            <a:r>
              <a:rPr lang="zh-CN" altLang="en-US" dirty="0"/>
              <a:t>第二类是直接面对用户态的程序 </a:t>
            </a:r>
            <a:endParaRPr lang="zh-CN" altLang="en-US" dirty="0"/>
          </a:p>
          <a:p>
            <a:pPr lvl="2"/>
            <a:r>
              <a:rPr lang="zh-CN" altLang="en-US" dirty="0"/>
              <a:t>第三类是那些既不主动运行、也不直接面对用户态程序的程序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Office 主题</vt:lpstr>
      <vt:lpstr>2.2  中断在操作系统中的地位</vt:lpstr>
      <vt:lpstr>2.2  中断在操作系统中的地位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</cp:revision>
  <dcterms:created xsi:type="dcterms:W3CDTF">2020-10-15T09:25:13Z</dcterms:created>
  <dcterms:modified xsi:type="dcterms:W3CDTF">2020-10-15T09:25:13Z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