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5" r:id="rId4"/>
    <p:sldId id="276" r:id="rId5"/>
    <p:sldId id="277" r:id="rId6"/>
    <p:sldId id="27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p>
            <a:r>
              <a:rPr lang="en-US" altLang="zh-CN" dirty="0"/>
              <a:t>2.4  </a:t>
            </a:r>
            <a:r>
              <a:rPr lang="zh-CN" altLang="en-US" dirty="0"/>
              <a:t>中断处理过程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sz="3200" dirty="0"/>
              <a:t>2.4.1 </a:t>
            </a:r>
            <a:r>
              <a:rPr lang="zh-CN" altLang="en-US" sz="3200" dirty="0"/>
              <a:t>中断处理流程</a:t>
            </a:r>
            <a:endParaRPr lang="zh-CN" altLang="en-US" sz="3200" dirty="0"/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保护现场和传递参数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对现场进行保护，包括对断点的保护和对通用寄存器以及状态寄存器的保护。 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执行相应的中断服务程序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针对响应的中断事件，执行处理该事件的中断服务程序。 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恢复现场并退出中断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执行完中断处理程序，系统要返回到之前的断点处继续执行，所以要将先前保存的断点信息重新加载进系统的各个寄存器当中，并将中断屏蔽字还原，这一过程称为恢复现场。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2.4.1 </a:t>
            </a:r>
            <a:r>
              <a:rPr lang="zh-CN" altLang="en-US" dirty="0"/>
              <a:t>中断处理流程</a:t>
            </a:r>
            <a:endParaRPr lang="zh-CN" altLang="en-US" dirty="0"/>
          </a:p>
        </p:txBody>
      </p:sp>
      <p:sp>
        <p:nvSpPr>
          <p:cNvPr id="38918" name="矩形 38917"/>
          <p:cNvSpPr/>
          <p:nvPr/>
        </p:nvSpPr>
        <p:spPr>
          <a:xfrm>
            <a:off x="1524000" y="838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8917" name="对象 38916"/>
          <p:cNvGraphicFramePr/>
          <p:nvPr/>
        </p:nvGraphicFramePr>
        <p:xfrm>
          <a:off x="6410325" y="304800"/>
          <a:ext cx="2697163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32100" imgH="6908800" progId="Visio.Drawing.11">
                  <p:embed/>
                </p:oleObj>
              </mc:Choice>
              <mc:Fallback>
                <p:oleObj name="" r:id="rId1" imgW="2832100" imgH="69088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0325" y="304800"/>
                        <a:ext cx="2697163" cy="655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2.4.2 </a:t>
            </a:r>
            <a:r>
              <a:rPr lang="zh-CN" altLang="en-US" dirty="0"/>
              <a:t>中断服务程序简介 </a:t>
            </a:r>
            <a:endParaRPr lang="zh-CN" altLang="en-US" dirty="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r>
              <a:rPr lang="zh-CN" altLang="en-US" dirty="0"/>
              <a:t>硬件故障中断事件的处理 </a:t>
            </a:r>
            <a:endParaRPr lang="zh-CN" altLang="en-US" dirty="0"/>
          </a:p>
          <a:p>
            <a:pPr lvl="1"/>
            <a:r>
              <a:rPr lang="zh-CN" altLang="en-US" dirty="0"/>
              <a:t>由硬件故障引起的中断，往往需要人为干预去排除故障，而操作系统所做的工作一般只是保护现场，防止故障蔓延，并向操作员报告和提供相关故障信息。 </a:t>
            </a:r>
            <a:endParaRPr lang="zh-CN" altLang="en-US" dirty="0"/>
          </a:p>
          <a:p>
            <a:pPr lvl="1"/>
            <a:r>
              <a:rPr lang="zh-CN" altLang="en-US" dirty="0"/>
              <a:t>例如，当主存的奇偶校验装置发现主存读写错误时，便产生读主存错的中断事件。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2.4.2 </a:t>
            </a:r>
            <a:r>
              <a:rPr lang="zh-CN" altLang="en-US" dirty="0"/>
              <a:t>中断服务程序简介 </a:t>
            </a:r>
            <a:endParaRPr lang="zh-CN" altLang="en-US" dirty="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r>
              <a:rPr lang="zh-CN" altLang="en-US" dirty="0"/>
              <a:t>程序性中断事件的处理 </a:t>
            </a:r>
            <a:endParaRPr lang="zh-CN" altLang="en-US" dirty="0"/>
          </a:p>
          <a:p>
            <a:pPr lvl="1"/>
            <a:r>
              <a:rPr lang="zh-CN" altLang="en-US" dirty="0"/>
              <a:t>处理程序性中断事件一般有两种方法： </a:t>
            </a:r>
            <a:endParaRPr lang="zh-CN" altLang="en-US" dirty="0"/>
          </a:p>
          <a:p>
            <a:pPr lvl="2"/>
            <a:r>
              <a:rPr lang="zh-CN" altLang="en-US" dirty="0"/>
              <a:t>一是对于那些纯属程序错误而又难以克服的事件，如地址越界、非管态时使用了管态指令、企图写入半固定存储器或禁写区等，操作系统只能将出错的进程名、出错地址和错误性质报告给操作员，请求干预； </a:t>
            </a:r>
            <a:endParaRPr lang="zh-CN" altLang="en-US" dirty="0"/>
          </a:p>
          <a:p>
            <a:pPr lvl="2"/>
            <a:r>
              <a:rPr lang="zh-CN" altLang="en-US" dirty="0"/>
              <a:t>二是对于其它一些程序性中断事件，如溢出、跟踪等，不同的用户往往有不同的要求，所以，操作系统可以将这些程序性中断事件交给用户自行处理。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 2.4.2 </a:t>
            </a:r>
            <a:r>
              <a:rPr lang="zh-CN" altLang="en-US" dirty="0"/>
              <a:t>中断服务程序简介 </a:t>
            </a:r>
            <a:endParaRPr lang="zh-CN" altLang="en-US" dirty="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1981200" y="1719263"/>
            <a:ext cx="8229600" cy="4757737"/>
          </a:xfrm>
        </p:spPr>
        <p:txBody>
          <a:bodyPr/>
          <a:p>
            <a:r>
              <a:rPr lang="zh-CN" altLang="en-US" dirty="0"/>
              <a:t>外部中断事件的处理 </a:t>
            </a:r>
            <a:endParaRPr lang="zh-CN" altLang="en-US" dirty="0"/>
          </a:p>
          <a:p>
            <a:pPr lvl="1"/>
            <a:r>
              <a:rPr lang="zh-CN" altLang="en-US" dirty="0"/>
              <a:t>外部中断是由外部非通道式装置所引起的中断，包括有时钟中断、操作员控制台中断、多机系统中</a:t>
            </a:r>
            <a:r>
              <a:rPr lang="en-US" altLang="zh-CN" dirty="0"/>
              <a:t>CPU</a:t>
            </a:r>
            <a:r>
              <a:rPr lang="zh-CN" altLang="en-US" dirty="0"/>
              <a:t>到</a:t>
            </a:r>
            <a:r>
              <a:rPr lang="en-US" altLang="zh-CN" dirty="0"/>
              <a:t>CPU</a:t>
            </a:r>
            <a:r>
              <a:rPr lang="zh-CN" altLang="en-US" dirty="0"/>
              <a:t>的通信中断等。 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输出中断事件的处理 </a:t>
            </a:r>
            <a:endParaRPr lang="zh-CN" altLang="en-US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输出中断主要是指外部设备中断，一般可分为传输结束中断、传输错误中断和设备故障中断。</a:t>
            </a:r>
            <a:endParaRPr lang="zh-CN" altLang="en-US" dirty="0"/>
          </a:p>
          <a:p>
            <a:r>
              <a:rPr lang="zh-CN" altLang="en-US" dirty="0"/>
              <a:t>访管中断事件的处理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42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Office 主题</vt:lpstr>
      <vt:lpstr>Visio.Drawing.11</vt:lpstr>
      <vt:lpstr>2.4  中断处理过程  2.4.1 中断处理流程</vt:lpstr>
      <vt:lpstr>2.4.1 中断处理流程</vt:lpstr>
      <vt:lpstr> 2.4.2 中断服务程序简介 </vt:lpstr>
      <vt:lpstr> 2.4.2 中断服务程序简介 </vt:lpstr>
      <vt:lpstr> 2.4.2 中断服务程序简介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4</cp:revision>
  <dcterms:created xsi:type="dcterms:W3CDTF">2020-10-15T09:26:49Z</dcterms:created>
  <dcterms:modified xsi:type="dcterms:W3CDTF">2020-10-15T09:26:49Z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