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3"/>
    <p:sldId id="280" r:id="rId4"/>
    <p:sldId id="281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 2.5 </a:t>
            </a:r>
            <a:r>
              <a:rPr lang="zh-CN" altLang="en-US" dirty="0"/>
              <a:t>向量中断 </a:t>
            </a:r>
            <a:endParaRPr lang="zh-CN" altLang="en-US" dirty="0"/>
          </a:p>
        </p:txBody>
      </p:sp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4757737"/>
          </a:xfrm>
        </p:spPr>
        <p:txBody>
          <a:bodyPr/>
          <a:p>
            <a:r>
              <a:rPr lang="zh-CN" altLang="en-US" dirty="0"/>
              <a:t>当中断发生时，由中断源引起</a:t>
            </a:r>
            <a:r>
              <a:rPr lang="en-US" altLang="zh-CN" dirty="0"/>
              <a:t>CPU</a:t>
            </a:r>
            <a:r>
              <a:rPr lang="zh-CN" altLang="en-US" dirty="0"/>
              <a:t>进入中断服务程序的中断过程称为向量中断。 </a:t>
            </a:r>
            <a:endParaRPr lang="zh-CN" altLang="en-US" dirty="0"/>
          </a:p>
          <a:p>
            <a:r>
              <a:rPr lang="zh-CN" altLang="en-US" dirty="0"/>
              <a:t>为了提高中断处理的速度，在向量中断中，对每一个中断类型都设置一个中断向量。 </a:t>
            </a:r>
            <a:endParaRPr lang="zh-CN" altLang="en-US" dirty="0"/>
          </a:p>
          <a:p>
            <a:r>
              <a:rPr lang="zh-CN" altLang="en-US" dirty="0"/>
              <a:t>中断向量包括该类中断的中断服务程序的入口地址和处理器状态字（</a:t>
            </a:r>
            <a:r>
              <a:rPr lang="en-US" altLang="zh-CN" dirty="0"/>
              <a:t>PSW</a:t>
            </a:r>
            <a:r>
              <a:rPr lang="zh-CN" altLang="en-US" dirty="0"/>
              <a:t>）。 </a:t>
            </a:r>
            <a:endParaRPr lang="zh-CN" altLang="en-US" dirty="0"/>
          </a:p>
          <a:p>
            <a:r>
              <a:rPr lang="zh-CN" altLang="en-US" dirty="0"/>
              <a:t>系统中所有不同类型中断的中断向量集中存放在一起，形成中断向量表。在中断向量表中，存放每一个中断向量的地址称为中断向量地址。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 2.5 </a:t>
            </a:r>
            <a:r>
              <a:rPr lang="zh-CN" altLang="en-US" dirty="0"/>
              <a:t>向量中断 </a:t>
            </a:r>
            <a:endParaRPr lang="zh-CN" altLang="en-US" dirty="0"/>
          </a:p>
        </p:txBody>
      </p:sp>
      <p:sp>
        <p:nvSpPr>
          <p:cNvPr id="44038" name="矩形 44037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4037" name="对象 44036"/>
          <p:cNvGraphicFramePr/>
          <p:nvPr/>
        </p:nvGraphicFramePr>
        <p:xfrm>
          <a:off x="3505200" y="1447800"/>
          <a:ext cx="4876800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641600" imgH="2082800" progId="Visio.Drawing.11">
                  <p:embed/>
                </p:oleObj>
              </mc:Choice>
              <mc:Fallback>
                <p:oleObj name="" r:id="rId1" imgW="2641600" imgH="208280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5200" y="1447800"/>
                        <a:ext cx="4876800" cy="384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文本框 44038"/>
          <p:cNvSpPr txBox="1"/>
          <p:nvPr/>
        </p:nvSpPr>
        <p:spPr>
          <a:xfrm>
            <a:off x="3733800" y="5334000"/>
            <a:ext cx="4310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图 </a:t>
            </a: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2.6 </a:t>
            </a:r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集中在</a:t>
            </a: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CPU</a:t>
            </a:r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内的向量地址形成部件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450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 2.5 </a:t>
            </a:r>
            <a:r>
              <a:rPr lang="zh-CN" altLang="en-US" dirty="0"/>
              <a:t>向量中断 </a:t>
            </a:r>
            <a:endParaRPr lang="zh-CN" altLang="en-US" dirty="0"/>
          </a:p>
        </p:txBody>
      </p:sp>
      <p:sp>
        <p:nvSpPr>
          <p:cNvPr id="45062" name="矩形 45061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5061" name="对象 45060"/>
          <p:cNvGraphicFramePr/>
          <p:nvPr/>
        </p:nvGraphicFramePr>
        <p:xfrm>
          <a:off x="1905000" y="1447800"/>
          <a:ext cx="7848600" cy="46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943600" imgH="3517900" progId="Visio.Drawing.11">
                  <p:embed/>
                </p:oleObj>
              </mc:Choice>
              <mc:Fallback>
                <p:oleObj name="" r:id="rId1" imgW="5943600" imgH="351790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447800"/>
                        <a:ext cx="7848600" cy="464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文本框 45062"/>
          <p:cNvSpPr txBox="1"/>
          <p:nvPr/>
        </p:nvSpPr>
        <p:spPr>
          <a:xfrm>
            <a:off x="4800600" y="6248400"/>
            <a:ext cx="22275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图 </a:t>
            </a: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2.7 </a:t>
            </a:r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向量中断处理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演示</Application>
  <PresentationFormat>宽屏</PresentationFormat>
  <Paragraphs>21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宋体</vt:lpstr>
      <vt:lpstr>Office 主题</vt:lpstr>
      <vt:lpstr>Visio.Drawing.11</vt:lpstr>
      <vt:lpstr>Visio.Drawing.11</vt:lpstr>
      <vt:lpstr> 2.5 向量中断 </vt:lpstr>
      <vt:lpstr> 2.5 向量中断 </vt:lpstr>
      <vt:lpstr> 2.5 向量中断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5</cp:revision>
  <dcterms:created xsi:type="dcterms:W3CDTF">2020-10-15T09:27:29Z</dcterms:created>
  <dcterms:modified xsi:type="dcterms:W3CDTF">2020-10-15T09:27:29Z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