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5" r:id="rId3"/>
    <p:sldId id="396" r:id="rId4"/>
    <p:sldId id="39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Calibri" charset="0"/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altLang="zh-CN"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>
                <a:ea typeface="宋体" pitchFamily="2" charset="-122"/>
              </a:rPr>
            </a:fld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30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en-US" altLang="zh-CN" b="0" dirty="0"/>
              <a:t>5.1.1  </a:t>
            </a:r>
            <a:r>
              <a:rPr lang="zh-CN" altLang="en-US" b="0" dirty="0"/>
              <a:t>存储层次结构</a:t>
            </a:r>
            <a:endParaRPr lang="zh-CN" altLang="en-US" b="0" dirty="0"/>
          </a:p>
        </p:txBody>
      </p:sp>
      <p:sp>
        <p:nvSpPr>
          <p:cNvPr id="226307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r>
              <a:rPr lang="zh-CN" altLang="en-US" sz="2800" dirty="0"/>
              <a:t>第一层次是高速、昂贵而容量很小的高速冲存储器（</a:t>
            </a:r>
            <a:r>
              <a:rPr lang="en-US" altLang="zh-CN" sz="2800" dirty="0"/>
              <a:t>Cache</a:t>
            </a:r>
            <a:r>
              <a:rPr lang="zh-CN" altLang="en-US" sz="2800" dirty="0"/>
              <a:t>）和寄存器；</a:t>
            </a:r>
            <a:endParaRPr lang="zh-CN" altLang="en-US" sz="2800" dirty="0"/>
          </a:p>
          <a:p>
            <a:r>
              <a:rPr lang="zh-CN" altLang="en-US" sz="2800" dirty="0"/>
              <a:t>第二层次是速度快、价格高而数据易丢失的内存和磁盘缓存；</a:t>
            </a:r>
            <a:endParaRPr lang="zh-CN" altLang="en-US" sz="2800" dirty="0"/>
          </a:p>
          <a:p>
            <a:r>
              <a:rPr lang="zh-CN" altLang="en-US" sz="2800" dirty="0"/>
              <a:t>第三层次是速度较低、价格低廉、容量极大而存储内容不易丢失的外存和可移动磁盘介质，如硬盘、光盘、</a:t>
            </a:r>
            <a:r>
              <a:rPr lang="en-US" altLang="zh-CN" sz="2800" dirty="0"/>
              <a:t>U</a:t>
            </a:r>
            <a:r>
              <a:rPr lang="zh-CN" altLang="en-US" sz="2800" dirty="0"/>
              <a:t>盘等。</a:t>
            </a:r>
            <a:endParaRPr lang="zh-CN" altLang="en-US" sz="28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733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en-US" altLang="zh-CN" b="0" dirty="0"/>
              <a:t>5.1.1  </a:t>
            </a:r>
            <a:r>
              <a:rPr lang="zh-CN" altLang="en-US" b="0" dirty="0"/>
              <a:t>存储层次结构</a:t>
            </a:r>
            <a:endParaRPr lang="zh-CN" altLang="en-US" b="0" dirty="0"/>
          </a:p>
        </p:txBody>
      </p:sp>
      <p:sp>
        <p:nvSpPr>
          <p:cNvPr id="22733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r>
              <a:rPr lang="en-US" altLang="zh-CN" b="1" dirty="0"/>
              <a:t>1</a:t>
            </a:r>
            <a:r>
              <a:rPr lang="zh-CN" altLang="en-US" b="1" dirty="0"/>
              <a:t>．内存</a:t>
            </a:r>
            <a:endParaRPr lang="zh-CN" altLang="en-US" b="1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．寄存器</a:t>
            </a:r>
            <a:endParaRPr lang="zh-CN" altLang="en-US" b="1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．高速缓冲存储器</a:t>
            </a:r>
            <a:endParaRPr lang="zh-CN" altLang="en-US" b="1" dirty="0"/>
          </a:p>
          <a:p>
            <a:r>
              <a:rPr lang="en-US" altLang="zh-CN" b="1" dirty="0"/>
              <a:t>4</a:t>
            </a:r>
            <a:r>
              <a:rPr lang="zh-CN" altLang="en-US" b="1" dirty="0"/>
              <a:t>．磁盘缓存</a:t>
            </a:r>
            <a:endParaRPr lang="zh-CN" altLang="en-US" b="1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35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r>
              <a:rPr lang="en-US" altLang="zh-CN" b="0" dirty="0"/>
              <a:t>5.1.2  </a:t>
            </a:r>
            <a:r>
              <a:rPr lang="zh-CN" altLang="en-US" b="0" dirty="0"/>
              <a:t>存储管理目的和任务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2835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r>
              <a:rPr lang="en-US" altLang="zh-CN" b="1" dirty="0"/>
              <a:t>1</a:t>
            </a:r>
            <a:r>
              <a:rPr lang="zh-CN" altLang="en-US" b="1" dirty="0"/>
              <a:t>．内存分配</a:t>
            </a:r>
            <a:r>
              <a:rPr lang="zh-CN" altLang="en-US" dirty="0"/>
              <a:t> </a:t>
            </a:r>
            <a:endParaRPr lang="zh-CN" altLang="en-US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．地址映射</a:t>
            </a:r>
            <a:r>
              <a:rPr lang="zh-CN" altLang="en-US" dirty="0"/>
              <a:t> </a:t>
            </a:r>
            <a:endParaRPr lang="zh-CN" altLang="en-US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．内存共享与保护</a:t>
            </a:r>
            <a:r>
              <a:rPr lang="zh-CN" altLang="en-US" dirty="0"/>
              <a:t> 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b="1" dirty="0"/>
              <a:t>4</a:t>
            </a:r>
            <a:r>
              <a:rPr lang="zh-CN" altLang="en-US" b="1" dirty="0"/>
              <a:t>．内存扩充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90204" pitchFamily="34" charset="0"/>
              </a:rPr>
            </a:fld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WPS 演示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Times New Roman</vt:lpstr>
      <vt:lpstr>宋体</vt:lpstr>
      <vt:lpstr>黑体</vt:lpstr>
      <vt:lpstr>汉仪中黑KW</vt:lpstr>
      <vt:lpstr>Office 主题</vt:lpstr>
      <vt:lpstr>5.1.1  存储层次结构</vt:lpstr>
      <vt:lpstr>5.1.1  存储层次结构</vt:lpstr>
      <vt:lpstr>5.1.2  存储管理目的和任务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linaikuang</dc:creator>
  <cp:lastModifiedBy>linaikuang</cp:lastModifiedBy>
  <cp:revision>9</cp:revision>
  <dcterms:created xsi:type="dcterms:W3CDTF">2020-10-16T00:57:05Z</dcterms:created>
  <dcterms:modified xsi:type="dcterms:W3CDTF">2020-10-16T00:57:05Z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