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6" r:id="rId3"/>
    <p:sldId id="407" r:id="rId4"/>
    <p:sldId id="408" r:id="rId5"/>
    <p:sldId id="409" r:id="rId6"/>
    <p:sldId id="410" r:id="rId7"/>
    <p:sldId id="411" r:id="rId8"/>
    <p:sldId id="412" r:id="rId9"/>
    <p:sldId id="413" r:id="rId10"/>
    <p:sldId id="414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charset="0"/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zh-CN"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757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b"/>
          <a:p>
            <a:r>
              <a:rPr lang="en-US" altLang="zh-CN" b="0" dirty="0"/>
              <a:t>5.4  </a:t>
            </a:r>
            <a:r>
              <a:rPr lang="zh-CN" altLang="en-US" b="0" dirty="0"/>
              <a:t>页式存储管理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237571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 dirty="0"/>
              <a:t>         </a:t>
            </a:r>
            <a:r>
              <a:rPr lang="zh-CN" altLang="en-US" dirty="0"/>
              <a:t>分页存储管理取消了存储分配连续性的要求，使一个作业的地址空间在内存中可以是若干个不连续的区域。基于这一思想而产生了离散分配方式。如果离散分配的基本单位是页，则称为分页存储管理方式；如果离散分配的基本单位是段，则称为分段存储管理方式。 </a:t>
            </a:r>
            <a:endParaRPr lang="zh-CN" altLang="en-US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90204" pitchFamily="34" charset="0"/>
              </a:rPr>
            </a:fld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859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b"/>
          <a:p>
            <a:r>
              <a:rPr lang="en-US" altLang="zh-CN" b="0" dirty="0"/>
              <a:t>5.4.1  </a:t>
            </a:r>
            <a:r>
              <a:rPr lang="zh-CN" altLang="en-US" b="0" dirty="0"/>
              <a:t>页面变换基本思想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238595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80000"/>
              </a:lnSpc>
            </a:pPr>
            <a:r>
              <a:rPr lang="en-US" altLang="zh-CN" sz="2400" dirty="0"/>
              <a:t>1)</a:t>
            </a:r>
            <a:r>
              <a:rPr lang="zh-CN" altLang="en-US" sz="2400" dirty="0"/>
              <a:t>逻辑地址</a:t>
            </a:r>
            <a:endParaRPr lang="zh-CN" altLang="en-US" sz="2400" dirty="0"/>
          </a:p>
          <a:p>
            <a:pPr>
              <a:lnSpc>
                <a:spcPct val="80000"/>
              </a:lnSpc>
              <a:buNone/>
            </a:pPr>
            <a:r>
              <a:rPr lang="zh-CN" altLang="en-US" sz="2400" dirty="0"/>
              <a:t>　　　按照页式存储概念，用户访问内存的地址形式应理解为由页号和页内地址两部分组成。</a:t>
            </a:r>
            <a:endParaRPr lang="zh-CN" altLang="en-US" sz="24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 </a:t>
            </a:r>
            <a:r>
              <a:rPr lang="en-US" altLang="zh-CN" sz="2400" dirty="0"/>
              <a:t>2)</a:t>
            </a:r>
            <a:r>
              <a:rPr lang="zh-CN" altLang="en-US" sz="2400" dirty="0"/>
              <a:t>页表</a:t>
            </a:r>
            <a:endParaRPr lang="zh-CN" altLang="en-US" sz="2400" dirty="0"/>
          </a:p>
          <a:p>
            <a:pPr>
              <a:lnSpc>
                <a:spcPct val="80000"/>
              </a:lnSpc>
              <a:buNone/>
            </a:pPr>
            <a:r>
              <a:rPr lang="zh-CN" altLang="en-US" sz="2400" dirty="0"/>
              <a:t>　　在进行存储分配时，允许将进程的各个页离散地存储在内存中不同的物理块中，但系统应能保证进程的正确运行。</a:t>
            </a:r>
            <a:endParaRPr lang="zh-CN" altLang="en-US" sz="2400" dirty="0"/>
          </a:p>
          <a:p>
            <a:pPr>
              <a:lnSpc>
                <a:spcPct val="80000"/>
              </a:lnSpc>
              <a:buNone/>
            </a:pPr>
            <a:r>
              <a:rPr lang="zh-CN" altLang="en-US" sz="2400" dirty="0"/>
              <a:t>　页表中至少应包含以下信息：</a:t>
            </a:r>
            <a:endParaRPr lang="zh-CN" altLang="en-US" sz="2400" dirty="0"/>
          </a:p>
          <a:p>
            <a:pPr>
              <a:lnSpc>
                <a:spcPct val="80000"/>
              </a:lnSpc>
              <a:buNone/>
            </a:pPr>
            <a:r>
              <a:rPr lang="zh-CN" altLang="en-US" sz="2400" dirty="0"/>
              <a:t>　</a:t>
            </a:r>
            <a:r>
              <a:rPr lang="en-US" altLang="zh-CN" sz="2400" dirty="0"/>
              <a:t>(1)</a:t>
            </a:r>
            <a:r>
              <a:rPr lang="zh-CN" altLang="en-US" sz="2400" dirty="0"/>
              <a:t>页号：进程各页的序号；</a:t>
            </a:r>
            <a:endParaRPr lang="zh-CN" altLang="en-US" sz="2400" dirty="0"/>
          </a:p>
          <a:p>
            <a:pPr>
              <a:lnSpc>
                <a:spcPct val="80000"/>
              </a:lnSpc>
              <a:buNone/>
            </a:pPr>
            <a:r>
              <a:rPr lang="zh-CN" altLang="en-US" sz="2400" dirty="0"/>
              <a:t>　</a:t>
            </a:r>
            <a:r>
              <a:rPr lang="en-US" altLang="zh-CN" sz="2400" dirty="0"/>
              <a:t>(2)</a:t>
            </a:r>
            <a:r>
              <a:rPr lang="zh-CN" altLang="en-US" sz="2400" dirty="0"/>
              <a:t>物理块号：进程各页对应存放在内存中的物理块号。</a:t>
            </a:r>
            <a:endParaRPr lang="zh-CN" altLang="en-US" sz="2400" dirty="0"/>
          </a:p>
          <a:p>
            <a:pPr>
              <a:lnSpc>
                <a:spcPct val="80000"/>
              </a:lnSpc>
              <a:buNone/>
            </a:pPr>
            <a:r>
              <a:rPr lang="zh-CN" altLang="en-US" sz="2400" dirty="0"/>
              <a:t> </a:t>
            </a:r>
            <a:endParaRPr lang="zh-CN" altLang="en-US" sz="2400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90204" pitchFamily="34" charset="0"/>
              </a:rPr>
            </a:fld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961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b"/>
          <a:p>
            <a:r>
              <a:rPr lang="en-US" altLang="zh-CN" b="0" dirty="0"/>
              <a:t>5.4.1  </a:t>
            </a:r>
            <a:r>
              <a:rPr lang="zh-CN" altLang="en-US" b="0" dirty="0"/>
              <a:t>页面变换基本思想</a:t>
            </a:r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239620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1944688"/>
            <a:ext cx="7315200" cy="3883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90204" pitchFamily="34" charset="0"/>
              </a:rPr>
            </a:fld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064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b"/>
          <a:p>
            <a:r>
              <a:rPr lang="en-US" altLang="zh-CN" b="0" dirty="0"/>
              <a:t>5.4.2  </a:t>
            </a:r>
            <a:r>
              <a:rPr lang="zh-CN" altLang="en-US" b="0" dirty="0"/>
              <a:t>地址变换过程</a:t>
            </a:r>
            <a:endParaRPr lang="zh-CN" altLang="en-US" b="0" dirty="0"/>
          </a:p>
        </p:txBody>
      </p:sp>
      <p:pic>
        <p:nvPicPr>
          <p:cNvPr id="24064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1892300"/>
            <a:ext cx="7315200" cy="3206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90204" pitchFamily="34" charset="0"/>
              </a:rPr>
            </a:fld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166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b"/>
          <a:p>
            <a:r>
              <a:rPr lang="en-US" altLang="zh-CN" b="0" dirty="0"/>
              <a:t>5.4.3  </a:t>
            </a:r>
            <a:r>
              <a:rPr lang="zh-CN" altLang="en-US" b="0" dirty="0"/>
              <a:t>快表</a:t>
            </a:r>
            <a:endParaRPr lang="zh-CN" altLang="en-US" b="0" dirty="0"/>
          </a:p>
        </p:txBody>
      </p:sp>
      <p:sp>
        <p:nvSpPr>
          <p:cNvPr id="241667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80000"/>
              </a:lnSpc>
              <a:buNone/>
            </a:pPr>
            <a:r>
              <a:rPr lang="zh-CN" altLang="en-US" sz="2800" dirty="0"/>
              <a:t>　　　增加快表之后的地址变换过程是：</a:t>
            </a:r>
            <a:endParaRPr lang="zh-CN" altLang="en-US" sz="2800" dirty="0"/>
          </a:p>
          <a:p>
            <a:pPr>
              <a:lnSpc>
                <a:spcPct val="80000"/>
              </a:lnSpc>
              <a:buNone/>
            </a:pPr>
            <a:r>
              <a:rPr lang="zh-CN" altLang="en-US" sz="2800" dirty="0"/>
              <a:t>           逻辑地址由地址变换机构自动地将页号</a:t>
            </a:r>
            <a:r>
              <a:rPr lang="en-US" altLang="zh-CN" sz="2800" dirty="0"/>
              <a:t>P</a:t>
            </a:r>
            <a:r>
              <a:rPr lang="zh-CN" altLang="en-US" sz="2800" dirty="0"/>
              <a:t>送入快表的输入寄存器，确定所需要的页是否在快表中。当快表的输入寄存器输入页号后，输入页号与快表中的各页表项中的页号同时比较，如有相同，快表的输出寄存器输出相应的块号，并送到物理地址寄存器中。如在快表中未找到对应的页表项，则还须再访问内存中的页表，把从页表项中读出的物理块号送地址寄存器，生成物理地址然后再进行内存的访问；同时，将此页表项存入快表的一个寄存器单元中。 </a:t>
            </a:r>
            <a:endParaRPr lang="zh-CN" altLang="en-US" sz="2800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90204" pitchFamily="34" charset="0"/>
              </a:rPr>
            </a:fld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269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b"/>
          <a:p>
            <a:r>
              <a:rPr lang="en-US" altLang="zh-CN" b="0" dirty="0"/>
              <a:t>5.4.3  </a:t>
            </a:r>
            <a:r>
              <a:rPr lang="zh-CN" altLang="en-US" b="0" dirty="0"/>
              <a:t>快表</a:t>
            </a:r>
            <a:endParaRPr lang="zh-CN" altLang="en-US" b="0" dirty="0"/>
          </a:p>
        </p:txBody>
      </p:sp>
      <p:sp>
        <p:nvSpPr>
          <p:cNvPr id="242691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80000"/>
              </a:lnSpc>
              <a:buNone/>
            </a:pPr>
            <a:r>
              <a:rPr lang="en-US" altLang="zh-CN" sz="2600" dirty="0"/>
              <a:t>      </a:t>
            </a:r>
            <a:r>
              <a:rPr lang="zh-CN" altLang="en-US" sz="2600" dirty="0"/>
              <a:t>　页号在快表中被查找到的概率被称为命中率。</a:t>
            </a:r>
            <a:r>
              <a:rPr lang="en-US" altLang="zh-CN" sz="2600" dirty="0"/>
              <a:t>85</a:t>
            </a:r>
            <a:r>
              <a:rPr lang="zh-CN" altLang="en-US" sz="2600" dirty="0"/>
              <a:t>％的命中率意味着有</a:t>
            </a:r>
            <a:r>
              <a:rPr lang="en-US" altLang="zh-CN" sz="2600" dirty="0"/>
              <a:t>85</a:t>
            </a:r>
            <a:r>
              <a:rPr lang="zh-CN" altLang="en-US" sz="2600" dirty="0"/>
              <a:t>％的时间可以在快表中找到所需的页号。在具有快表的系统中，有效访存取时间（</a:t>
            </a:r>
            <a:r>
              <a:rPr lang="en-US" altLang="zh-CN" sz="2600" dirty="0"/>
              <a:t>Effective Access Time, EAT</a:t>
            </a:r>
            <a:r>
              <a:rPr lang="zh-CN" altLang="en-US" sz="2600" dirty="0"/>
              <a:t>），即访问存储器所需时间的平均值：</a:t>
            </a:r>
            <a:endParaRPr lang="zh-CN" altLang="en-US" sz="2600" dirty="0"/>
          </a:p>
          <a:p>
            <a:pPr>
              <a:lnSpc>
                <a:spcPct val="80000"/>
              </a:lnSpc>
              <a:buNone/>
            </a:pPr>
            <a:r>
              <a:rPr lang="zh-CN" altLang="en-US" sz="2600" dirty="0"/>
              <a:t>     	其中为快表命中率，为访问快表的时间，为访问内存的时间。假如查找块表需要</a:t>
            </a:r>
            <a:r>
              <a:rPr lang="en-US" altLang="zh-CN" sz="2600" dirty="0"/>
              <a:t>20ns</a:t>
            </a:r>
            <a:r>
              <a:rPr lang="zh-CN" altLang="en-US" sz="2600" dirty="0"/>
              <a:t>，访问内存需要</a:t>
            </a:r>
            <a:r>
              <a:rPr lang="en-US" altLang="zh-CN" sz="2600" dirty="0"/>
              <a:t>100ns</a:t>
            </a:r>
            <a:r>
              <a:rPr lang="zh-CN" altLang="en-US" sz="2600" dirty="0"/>
              <a:t>，那么总的访问时间是</a:t>
            </a:r>
            <a:r>
              <a:rPr lang="en-US" altLang="zh-CN" sz="2600" dirty="0"/>
              <a:t>120ns</a:t>
            </a:r>
            <a:r>
              <a:rPr lang="zh-CN" altLang="en-US" sz="2600" dirty="0"/>
              <a:t>。如果不能在快表中找到该页表项，那么必须先访问位于内存中的页表得到相应的物理块号</a:t>
            </a:r>
            <a:r>
              <a:rPr lang="en-US" altLang="zh-CN" sz="2600" dirty="0"/>
              <a:t>(</a:t>
            </a:r>
            <a:r>
              <a:rPr lang="zh-CN" altLang="en-US" sz="2600" dirty="0"/>
              <a:t>花费</a:t>
            </a:r>
            <a:r>
              <a:rPr lang="en-US" altLang="zh-CN" sz="2600" dirty="0"/>
              <a:t>120ns)</a:t>
            </a:r>
            <a:r>
              <a:rPr lang="zh-CN" altLang="en-US" sz="2600" dirty="0"/>
              <a:t>，然后再访问内存</a:t>
            </a:r>
            <a:r>
              <a:rPr lang="en-US" altLang="zh-CN" sz="2600" dirty="0"/>
              <a:t>(</a:t>
            </a:r>
            <a:r>
              <a:rPr lang="zh-CN" altLang="en-US" sz="2600" dirty="0"/>
              <a:t>花费</a:t>
            </a:r>
            <a:r>
              <a:rPr lang="en-US" altLang="zh-CN" sz="2600" dirty="0"/>
              <a:t>100ns)</a:t>
            </a:r>
            <a:r>
              <a:rPr lang="zh-CN" altLang="en-US" sz="2600" dirty="0"/>
              <a:t>，总共需要</a:t>
            </a:r>
            <a:r>
              <a:rPr lang="en-US" altLang="zh-CN" sz="2600" dirty="0"/>
              <a:t>220ns</a:t>
            </a:r>
            <a:r>
              <a:rPr lang="zh-CN" altLang="en-US" sz="2600" dirty="0"/>
              <a:t>。则：</a:t>
            </a:r>
            <a:endParaRPr lang="zh-CN" altLang="en-US" sz="2600" dirty="0"/>
          </a:p>
          <a:p>
            <a:pPr>
              <a:lnSpc>
                <a:spcPct val="80000"/>
              </a:lnSpc>
              <a:buNone/>
            </a:pPr>
            <a:r>
              <a:rPr lang="zh-CN" altLang="en-US" sz="2600" dirty="0"/>
              <a:t>   </a:t>
            </a:r>
            <a:r>
              <a:rPr lang="en-US" altLang="zh-CN" sz="2600" dirty="0"/>
              <a:t>EAT</a:t>
            </a:r>
            <a:r>
              <a:rPr lang="zh-CN" altLang="en-US" sz="2600" dirty="0"/>
              <a:t>＝</a:t>
            </a:r>
            <a:r>
              <a:rPr lang="en-US" altLang="zh-CN" sz="2600" dirty="0"/>
              <a:t>0.85×(20+100)</a:t>
            </a:r>
            <a:r>
              <a:rPr lang="zh-CN" altLang="en-US" sz="2600" dirty="0"/>
              <a:t>＋</a:t>
            </a:r>
            <a:r>
              <a:rPr lang="en-US" altLang="zh-CN" sz="2600" dirty="0"/>
              <a:t>(1-0.85)×(20+200)</a:t>
            </a:r>
            <a:r>
              <a:rPr lang="zh-CN" altLang="en-US" sz="2600" dirty="0"/>
              <a:t>＝</a:t>
            </a:r>
            <a:r>
              <a:rPr lang="en-US" altLang="zh-CN" sz="2600"/>
              <a:t>135ns</a:t>
            </a:r>
            <a:endParaRPr lang="en-US" altLang="zh-CN" sz="260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90204" pitchFamily="34" charset="0"/>
              </a:rPr>
            </a:fld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371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b"/>
          <a:p>
            <a:r>
              <a:rPr lang="en-US" altLang="zh-CN" b="0" dirty="0"/>
              <a:t>5.4.4  </a:t>
            </a:r>
            <a:r>
              <a:rPr lang="zh-CN" altLang="en-US" b="0" dirty="0"/>
              <a:t>多级页表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243715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p>
            <a:endParaRPr lang="en-US" altLang="zh-CN"/>
          </a:p>
          <a:p>
            <a:r>
              <a:rPr lang="en-US" altLang="zh-CN" dirty="0"/>
              <a:t>(1)</a:t>
            </a:r>
            <a:r>
              <a:rPr lang="zh-CN" altLang="en-US" dirty="0"/>
              <a:t>采用离散分配方式来解决难以找到一块连续的大内存空间的问题；</a:t>
            </a:r>
            <a:endParaRPr lang="zh-CN" altLang="en-US" dirty="0"/>
          </a:p>
          <a:p>
            <a:r>
              <a:rPr lang="en-US" altLang="zh-CN" dirty="0"/>
              <a:t>(2)</a:t>
            </a:r>
            <a:r>
              <a:rPr lang="zh-CN" altLang="en-US" dirty="0"/>
              <a:t>只将当前需要的部分页表项调入内存，其余的页表项仍驻留在磁盘上，需要时再调入。</a:t>
            </a:r>
            <a:endParaRPr lang="zh-CN" altLang="en-US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90204" pitchFamily="34" charset="0"/>
              </a:rPr>
            </a:fld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473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b"/>
          <a:p>
            <a:r>
              <a:rPr lang="en-US" altLang="zh-CN" b="0" dirty="0"/>
              <a:t>5.4.4  </a:t>
            </a:r>
            <a:r>
              <a:rPr lang="zh-CN" altLang="en-US" b="0" dirty="0"/>
              <a:t>多级页表</a:t>
            </a:r>
            <a:endParaRPr lang="zh-CN" altLang="en-US" b="0" dirty="0"/>
          </a:p>
        </p:txBody>
      </p:sp>
      <p:sp>
        <p:nvSpPr>
          <p:cNvPr id="244739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 dirty="0"/>
              <a:t> 1)</a:t>
            </a:r>
            <a:r>
              <a:rPr lang="zh-CN" altLang="en-US" dirty="0"/>
              <a:t>两级页表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      对于要求连续的内存空间来存放页表的问题，可以利用将页表进行分页，并离散的将各个页面分别存放在不同的物理块中的办法来加以解决，同样也要为离散分配的页表再建立一张页表，称为外层页表，在每个页表项中记录了页表页面的物理块号。</a:t>
            </a:r>
            <a:endParaRPr lang="zh-CN" altLang="en-US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90204" pitchFamily="34" charset="0"/>
              </a:rPr>
            </a:fld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6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b"/>
          <a:p>
            <a:r>
              <a:rPr lang="en-US" altLang="zh-CN" b="0" dirty="0"/>
              <a:t>5.4.4  </a:t>
            </a:r>
            <a:r>
              <a:rPr lang="zh-CN" altLang="en-US" b="0" dirty="0"/>
              <a:t>多级页表</a:t>
            </a:r>
            <a:endParaRPr lang="zh-CN" altLang="en-US" b="0" dirty="0"/>
          </a:p>
        </p:txBody>
      </p:sp>
      <p:sp>
        <p:nvSpPr>
          <p:cNvPr id="245763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80000"/>
              </a:lnSpc>
              <a:buNone/>
            </a:pPr>
            <a:r>
              <a:rPr lang="en-US" altLang="zh-CN" sz="2800" dirty="0"/>
              <a:t>2)</a:t>
            </a:r>
            <a:r>
              <a:rPr lang="zh-CN" altLang="en-US" sz="2800" dirty="0"/>
              <a:t>多级页表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en-US" altLang="zh-CN" sz="2800" dirty="0"/>
              <a:t>UNIX</a:t>
            </a:r>
            <a:r>
              <a:rPr lang="zh-CN" altLang="en-US" sz="2800" dirty="0"/>
              <a:t>系统中使用了三级页表来实现地址映射，一个逻辑地址被划分为</a:t>
            </a:r>
            <a:r>
              <a:rPr lang="en-US" altLang="zh-CN" sz="2800" dirty="0"/>
              <a:t>4</a:t>
            </a:r>
            <a:r>
              <a:rPr lang="zh-CN" altLang="en-US" sz="2800" dirty="0"/>
              <a:t>个部分：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 </a:t>
            </a:r>
            <a:r>
              <a:rPr lang="en-US" altLang="zh-CN" sz="2800" dirty="0"/>
              <a:t>(1)</a:t>
            </a:r>
            <a:r>
              <a:rPr lang="zh-CN" altLang="en-US" sz="2800" dirty="0"/>
              <a:t>页目录偏移量：记录了该地址在页目录中的表项，通过它可以引用页中间目录的表项；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 </a:t>
            </a:r>
            <a:r>
              <a:rPr lang="en-US" altLang="zh-CN" sz="2800" dirty="0"/>
              <a:t>(2)</a:t>
            </a:r>
            <a:r>
              <a:rPr lang="zh-CN" altLang="en-US" sz="2800" dirty="0"/>
              <a:t>页中间目录偏移量：记录该地址在引用的页中间目录中的表项，通过该表项查找指定页表；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 </a:t>
            </a:r>
            <a:r>
              <a:rPr lang="en-US" altLang="zh-CN" sz="2800" dirty="0"/>
              <a:t>(3)</a:t>
            </a:r>
            <a:r>
              <a:rPr lang="zh-CN" altLang="en-US" sz="2800" dirty="0"/>
              <a:t>页表偏移量：它是页表的偏移量，通过它可以引用一个页，其中包含目标页面的页帧起始位置的物理地址；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 </a:t>
            </a:r>
            <a:r>
              <a:rPr lang="en-US" altLang="zh-CN" sz="2800" dirty="0"/>
              <a:t>(4)</a:t>
            </a:r>
            <a:r>
              <a:rPr lang="zh-CN" altLang="en-US" sz="2800" dirty="0"/>
              <a:t>页内地址：用来确定该逻辑地址在内存中的页内地址。</a:t>
            </a:r>
            <a:endParaRPr lang="zh-CN" altLang="en-US" sz="2800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90204" pitchFamily="34" charset="0"/>
              </a:rPr>
            </a:fld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1355</Words>
  <Application>WPS 演示</Application>
  <PresentationFormat>宽屏</PresentationFormat>
  <Paragraphs>67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6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Times New Roman</vt:lpstr>
      <vt:lpstr>宋体</vt:lpstr>
      <vt:lpstr>黑体</vt:lpstr>
      <vt:lpstr>汉仪中黑KW</vt:lpstr>
      <vt:lpstr>Tahoma</vt:lpstr>
      <vt:lpstr>Office 主题</vt:lpstr>
      <vt:lpstr>5.4  页式存储管理 </vt:lpstr>
      <vt:lpstr>5.4.1  页面变换基本思想 </vt:lpstr>
      <vt:lpstr>5.4.1  页面变换基本思想 </vt:lpstr>
      <vt:lpstr>5.4.2  地址变换过程</vt:lpstr>
      <vt:lpstr>5.4.3  快表</vt:lpstr>
      <vt:lpstr>5.4.3  快表</vt:lpstr>
      <vt:lpstr>5.4.4  多级页表 </vt:lpstr>
      <vt:lpstr>5.4.4  多级页表</vt:lpstr>
      <vt:lpstr>5.4.4  多级页表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linaikuang</dc:creator>
  <cp:lastModifiedBy>linaikuang</cp:lastModifiedBy>
  <cp:revision>12</cp:revision>
  <dcterms:created xsi:type="dcterms:W3CDTF">2020-10-16T00:59:15Z</dcterms:created>
  <dcterms:modified xsi:type="dcterms:W3CDTF">2020-10-16T00:59:15Z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