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5" r:id="rId3"/>
    <p:sldId id="416" r:id="rId4"/>
    <p:sldId id="417" r:id="rId5"/>
    <p:sldId id="41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5.5.1  段式存储管理 </a:t>
            </a:r>
            <a:endParaRPr lang="zh-CN" altLang="zh-CN" dirty="0"/>
          </a:p>
        </p:txBody>
      </p:sp>
      <p:sp>
        <p:nvSpPr>
          <p:cNvPr id="24678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zh-CN" sz="2800" b="1" dirty="0"/>
              <a:t>1.分段系统的基本原理</a:t>
            </a:r>
            <a:r>
              <a:rPr lang="en-US" altLang="zh-CN" sz="2800"/>
              <a:t>     </a:t>
            </a:r>
            <a:endParaRPr lang="en-US" altLang="zh-CN" sz="2800"/>
          </a:p>
          <a:p>
            <a:pPr marL="0" indent="0">
              <a:buNone/>
            </a:pPr>
            <a:r>
              <a:rPr lang="zh-CN" altLang="zh-CN" sz="2800" dirty="0"/>
              <a:t>    动态分区分配方式中，系统为整个进程分配一个连续的内存空间。而在分段式存储管理系统中则以段为单位分配内存，每段分配一个连续的内存区域，但各段之间不要求连续。其内存的分配和回收类似于动态分区分配方式，但两者之间也有不同。在分段存储管理系统中，一个作业可以有多个段，这些段允许离散地存放在内存的不同分区当中，而分区存储管理方式则要求整个作业存放在一个内存分区中。</a:t>
            </a:r>
            <a:endParaRPr lang="zh-CN" altLang="zh-CN" sz="28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5.5.1  段式存储管理 </a:t>
            </a:r>
            <a:endParaRPr lang="zh-CN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p>
            <a:pPr marL="0" indent="0">
              <a:buNone/>
            </a:pPr>
            <a:r>
              <a:rPr lang="zh-CN" altLang="zh-CN" sz="2400" b="1" dirty="0"/>
              <a:t>2.分页和分段的主要区别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400" b="1"/>
              <a:t>  </a:t>
            </a:r>
            <a:r>
              <a:rPr lang="zh-CN" altLang="zh-CN" sz="2400" dirty="0"/>
              <a:t>(1)页是信息的物理单位，与源程序的逻辑结构无关，且对用户不可见。</a:t>
            </a:r>
            <a:endParaRPr lang="en-US" altLang="zh-CN" sz="2400"/>
          </a:p>
          <a:p>
            <a:pPr marL="0" indent="0">
              <a:buNone/>
            </a:pPr>
            <a:r>
              <a:rPr lang="zh-CN" altLang="zh-CN" sz="2400" dirty="0"/>
              <a:t> (2)页的大小固定且由系统决定，系统自动把逻辑地址划分为页号和页内地址两部分，这是由机器硬件实现的，且页面只能以页面大小的整数倍地址开始。</a:t>
            </a:r>
            <a:endParaRPr lang="en-US" altLang="zh-CN" sz="2400"/>
          </a:p>
          <a:p>
            <a:pPr marL="0" indent="0">
              <a:buNone/>
            </a:pPr>
            <a:r>
              <a:rPr lang="zh-CN" altLang="zh-CN" sz="2400" dirty="0"/>
              <a:t>(3)分页的作业地址空间是一维的，即单一的线性地址空间，程序员只需利用一个逻辑地址就可以表示一个地址。</a:t>
            </a:r>
            <a:endParaRPr lang="en-US" altLang="zh-CN" sz="2400"/>
          </a:p>
          <a:p>
            <a:pPr marL="0" indent="0">
              <a:buNone/>
            </a:pPr>
            <a:r>
              <a:rPr lang="zh-CN" altLang="zh-CN" sz="2400" dirty="0"/>
              <a:t>(4)通常分段的段内空间会比分页的页面空间大，因此段表会比页表短。</a:t>
            </a:r>
            <a:endParaRPr lang="en-US" altLang="zh-CN" sz="2400"/>
          </a:p>
          <a:p>
            <a:pPr marL="0" indent="0">
              <a:buNone/>
            </a:pPr>
            <a:endParaRPr lang="zh-CN" altLang="zh-CN" sz="2400" dirty="0"/>
          </a:p>
          <a:p>
            <a:pPr marL="0" indent="0"/>
            <a:endParaRPr lang="zh-CN" altLang="zh-CN" sz="24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5.5.2  段页式存储管理</a:t>
            </a:r>
            <a:endParaRPr lang="zh-CN" altLang="zh-CN" dirty="0"/>
          </a:p>
        </p:txBody>
      </p:sp>
      <p:sp>
        <p:nvSpPr>
          <p:cNvPr id="24883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>
              <a:buNone/>
            </a:pPr>
            <a:r>
              <a:rPr lang="zh-CN" altLang="zh-CN" sz="2400" dirty="0"/>
              <a:t>2) 地址变换过程</a:t>
            </a:r>
            <a:endParaRPr lang="zh-CN" altLang="zh-CN" sz="2400" dirty="0"/>
          </a:p>
          <a:p>
            <a:pPr>
              <a:buNone/>
            </a:pPr>
            <a:r>
              <a:rPr lang="en-US" altLang="zh-CN" sz="2400" dirty="0"/>
              <a:t>           </a:t>
            </a:r>
            <a:r>
              <a:rPr lang="zh-CN" altLang="zh-CN" sz="2400" dirty="0"/>
              <a:t>在段页式系统中，为了便于实现地址变换，需要配置一个段表寄存器，其中存放段表始址和段表长度。进行地址变换时按如下步骤进行：</a:t>
            </a:r>
            <a:endParaRPr lang="zh-CN" altLang="zh-CN" sz="2400" dirty="0"/>
          </a:p>
          <a:p>
            <a:r>
              <a:rPr lang="zh-CN" altLang="zh-CN" sz="2400" dirty="0"/>
              <a:t>(1)通过段表寄存器将段号与段表长度进行比较，如果未越界则查找段表在内存中的位置，否则越界中断；</a:t>
            </a:r>
            <a:endParaRPr lang="zh-CN" altLang="zh-CN" sz="2400" dirty="0"/>
          </a:p>
          <a:p>
            <a:r>
              <a:rPr lang="zh-CN" altLang="zh-CN" sz="2400" dirty="0"/>
              <a:t>(2)访问段表，将页表长度与页号进行比较，如果未越界则根据段号查找页表所在的位置；</a:t>
            </a:r>
            <a:endParaRPr lang="zh-CN" altLang="zh-CN" sz="2400" dirty="0"/>
          </a:p>
          <a:p>
            <a:r>
              <a:rPr lang="zh-CN" altLang="zh-CN" sz="2400" dirty="0"/>
              <a:t>(3)访问页表，根据页号查找该页所在的物理块号；</a:t>
            </a:r>
            <a:endParaRPr lang="zh-CN" altLang="zh-CN" sz="2400" dirty="0"/>
          </a:p>
          <a:p>
            <a:r>
              <a:rPr lang="zh-CN" altLang="zh-CN" sz="2400" dirty="0"/>
              <a:t>(4)将物理块号和地址结构中的页内地址相加，形成内存单元的物理地址。</a:t>
            </a:r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zh-CN" altLang="zh-CN" b="0" dirty="0"/>
              <a:t>5.5.2  段页式存储管理</a:t>
            </a:r>
            <a:endParaRPr lang="zh-CN" altLang="zh-CN" dirty="0"/>
          </a:p>
        </p:txBody>
      </p:sp>
      <p:pic>
        <p:nvPicPr>
          <p:cNvPr id="24986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2105025"/>
            <a:ext cx="8077200" cy="4600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演示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Office 主题</vt:lpstr>
      <vt:lpstr>5.5.1  段式存储管理 </vt:lpstr>
      <vt:lpstr>5.5.1  段式存储管理 </vt:lpstr>
      <vt:lpstr>5.5.2  段页式存储管理</vt:lpstr>
      <vt:lpstr>5.5.2  段页式存储管理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13</cp:revision>
  <dcterms:created xsi:type="dcterms:W3CDTF">2020-10-16T00:59:54Z</dcterms:created>
  <dcterms:modified xsi:type="dcterms:W3CDTF">2020-10-16T00:59:54Z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