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7.3 文件目录</a:t>
            </a:r>
            <a:endParaRPr lang="en-US" altLang="zh-CN" b="0" dirty="0"/>
          </a:p>
        </p:txBody>
      </p:sp>
      <p:sp>
        <p:nvSpPr>
          <p:cNvPr id="24371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文件目录管理的主要目标是：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(1) 实现“按名存取”，即用户只须向系统提供所需访问文件的名字，便能快速准确地找到指定文件在存储设备上的存储位置。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(2) 提高对目录的检索速度。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(3) 实现文件共享。在多用户系统中，应允许多个用户共享一个文件。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(4) 允许文件重名。系统应允许不同用户对不同文件采用相同的名字，以便于用户按照自己的习惯命名文件和使用文件。</a:t>
            </a:r>
            <a:endParaRPr lang="zh-CN" altLang="zh-CN" sz="2600" dirty="0"/>
          </a:p>
          <a:p>
            <a:pPr marL="0" indent="0">
              <a:buNone/>
            </a:pP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7.3.3  目录查询</a:t>
            </a:r>
            <a:endParaRPr lang="en-US" altLang="zh-CN" b="0" dirty="0"/>
          </a:p>
        </p:txBody>
      </p:sp>
      <p:sp>
        <p:nvSpPr>
          <p:cNvPr id="25293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dirty="0"/>
              <a:t>    目前对目录进行查询的方式有两种：线性检索法和Hash方法。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   1．线性检索法</a:t>
            </a:r>
            <a:endParaRPr lang="en-US" altLang="zh-CN"/>
          </a:p>
          <a:p>
            <a:pPr marL="0" indent="0">
              <a:buNone/>
            </a:pPr>
            <a:r>
              <a:rPr lang="zh-CN" altLang="zh-CN" dirty="0"/>
              <a:t>    2．Hash方法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线性检索法 </a:t>
            </a:r>
            <a:endParaRPr lang="en-US" altLang="zh-CN" b="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19263"/>
            <a:ext cx="8686800" cy="4411663"/>
          </a:xfrm>
        </p:spPr>
        <p:txBody>
          <a:bodyPr vert="horz" wrap="square" lIns="91440" tIns="45720" rIns="91440" bIns="45720" numCol="1" anchor="t" anchorCtr="0" compatLnSpc="1"/>
          <a:p>
            <a:r>
              <a:rPr lang="zh-CN" altLang="zh-CN" sz="2000" dirty="0"/>
              <a:t>首先，系统应先读入第一个文件分量名</a:t>
            </a:r>
            <a:r>
              <a:rPr lang="en-US" altLang="zh-CN" sz="2000" err="1"/>
              <a:t> usr</a:t>
            </a:r>
            <a:r>
              <a:rPr lang="zh-CN" altLang="zh-CN" sz="2000" dirty="0"/>
              <a:t>，用它与根目录文件中各目录项中的文件名顺序地进行比较，从中找出匹配者，并得到匹配项的索引结点号6，再从6号索引结点中得知</a:t>
            </a:r>
            <a:r>
              <a:rPr lang="en-US" altLang="zh-CN" sz="2000" err="1"/>
              <a:t>usr</a:t>
            </a:r>
            <a:r>
              <a:rPr lang="zh-CN" altLang="zh-CN" sz="2000" dirty="0"/>
              <a:t>目录文件放在132号盘块中，将该盘块内容读入内存。</a:t>
            </a:r>
            <a:endParaRPr lang="zh-CN" altLang="zh-CN" sz="2000" dirty="0"/>
          </a:p>
          <a:p>
            <a:r>
              <a:rPr lang="zh-CN" altLang="zh-CN" sz="2000" dirty="0"/>
              <a:t>接着，系统再将路径名中的第二个文件分量名</a:t>
            </a:r>
            <a:r>
              <a:rPr lang="en-US" altLang="zh-CN" sz="2000" err="1"/>
              <a:t>ast</a:t>
            </a:r>
            <a:r>
              <a:rPr lang="zh-CN" altLang="zh-CN" sz="2000" dirty="0"/>
              <a:t>读入，用它与放在132号盘块中的第二级目录文件中各目录项的文件名顺序进行比较，又找到匹配项，从中得到</a:t>
            </a:r>
            <a:r>
              <a:rPr lang="en-US" altLang="zh-CN" sz="2000" err="1"/>
              <a:t>ast</a:t>
            </a:r>
            <a:r>
              <a:rPr lang="zh-CN" altLang="zh-CN" sz="2000" dirty="0"/>
              <a:t>的目录文件放在26号索引结点中，再从26号索引结点中得知</a:t>
            </a:r>
            <a:r>
              <a:rPr lang="en-US" altLang="zh-CN" sz="2000" err="1"/>
              <a:t>/usr/ast</a:t>
            </a:r>
            <a:r>
              <a:rPr lang="zh-CN" altLang="zh-CN" sz="2000" dirty="0"/>
              <a:t>是存放在496号盘块中，再读入496号盘块。</a:t>
            </a:r>
            <a:endParaRPr lang="zh-CN" altLang="zh-CN" sz="2000" dirty="0"/>
          </a:p>
          <a:p>
            <a:r>
              <a:rPr lang="zh-CN" altLang="zh-CN" sz="2000" dirty="0"/>
              <a:t>然后，系统又将该文件的第三个分量名</a:t>
            </a:r>
            <a:r>
              <a:rPr lang="en-US" altLang="zh-CN" sz="2000" err="1"/>
              <a:t>mbox</a:t>
            </a:r>
            <a:r>
              <a:rPr lang="zh-CN" altLang="zh-CN" sz="2000" dirty="0"/>
              <a:t>读入，用它与第三级目录文件</a:t>
            </a:r>
            <a:r>
              <a:rPr lang="en-US" altLang="zh-CN" sz="2000" err="1"/>
              <a:t>/usr/ast</a:t>
            </a:r>
            <a:r>
              <a:rPr lang="zh-CN" altLang="zh-CN" sz="2000" dirty="0"/>
              <a:t>中各目录项中的文件名进行比较，最后得到</a:t>
            </a:r>
            <a:r>
              <a:rPr lang="en-US" altLang="zh-CN" sz="2000" err="1"/>
              <a:t>/usr/ast/mbox</a:t>
            </a:r>
            <a:r>
              <a:rPr lang="zh-CN" altLang="zh-CN" sz="2000" dirty="0"/>
              <a:t>的索引结点号为60，即在60号索引结点中存放了指定文件的物理地址。目录查询操作到此结束。如果在顺序查找过程中发现有一个文件分量名未能找到，则应停止查找，并返回“文件未找到”信息。</a:t>
            </a:r>
            <a:endParaRPr lang="zh-CN" altLang="zh-CN" sz="2000" dirty="0"/>
          </a:p>
          <a:p>
            <a:pPr>
              <a:buNone/>
            </a:pPr>
            <a:endParaRPr lang="zh-CN" altLang="zh-CN" sz="20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Hash方法</a:t>
            </a:r>
            <a:endParaRPr lang="en-US" altLang="zh-CN" b="0" dirty="0"/>
          </a:p>
        </p:txBody>
      </p:sp>
      <p:sp>
        <p:nvSpPr>
          <p:cNvPr id="25497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400" dirty="0"/>
              <a:t>     如果我们建立了一张Hash索引文件目录，便可利用Hash方法进行查询，即系统利用用户提供的文件名并将它变换为文件目录的索引值，再利用该索引值到目录中去查找，这将显著地提高检索速度。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在操作系统中，通常都提供了模式匹配功能，即在文件名中使用了通配符“*”“?”等。对于使用了通配符的文件名，系统此时便无法利用Hash方法检索目录，因此，这时系统还是需要利用线性查找法查找目录。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7.3.1  文件目录内容 </a:t>
            </a:r>
            <a:endParaRPr lang="en-US" altLang="zh-CN" b="0" dirty="0"/>
          </a:p>
        </p:txBody>
      </p:sp>
      <p:sp>
        <p:nvSpPr>
          <p:cNvPr id="24473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    为了能对一个文件进行正确的存取，必须为文件设置用于描述和控制文件的数据结构，这种数据结构称为文件控制块（File Control Block, FCB）。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      文件管理程序可借助于文件控制块中的信息，对文件施以各种操作。文件与文件控制块一一对应，而人们把文件控制块的有序集合称为文件目录，即一个文件控制块就是一个文件目录项。通常，一个文件目录也是一个文件，称为目录文件。</a:t>
            </a:r>
            <a:endParaRPr lang="zh-CN" altLang="zh-CN" sz="2600" dirty="0"/>
          </a:p>
          <a:p>
            <a:pPr marL="0" indent="0">
              <a:buNone/>
            </a:pP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7.3.1  文件目录内容 </a:t>
            </a:r>
            <a:endParaRPr lang="en-US" altLang="zh-CN" b="0" dirty="0"/>
          </a:p>
        </p:txBody>
      </p:sp>
      <p:sp>
        <p:nvSpPr>
          <p:cNvPr id="24576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1．文件控制块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     为了能对系统中的大量文件施以有效的管理，在文件控制块中，通常应含有三类信息，即基本信息、存取控制信息及使用信息。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2．索引结点 </a:t>
            </a:r>
            <a:endParaRPr lang="zh-CN" altLang="zh-CN" sz="2600" dirty="0"/>
          </a:p>
          <a:p>
            <a:pPr marL="0" indent="0">
              <a:buNone/>
            </a:pPr>
            <a:endParaRPr lang="zh-CN" altLang="zh-CN" sz="2600" dirty="0"/>
          </a:p>
          <a:p>
            <a:pPr marL="0" indent="0">
              <a:buNone/>
            </a:pP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7.3.2  目录结构</a:t>
            </a:r>
            <a:endParaRPr lang="en-US" altLang="zh-CN" b="0" dirty="0"/>
          </a:p>
        </p:txBody>
      </p:sp>
      <p:sp>
        <p:nvSpPr>
          <p:cNvPr id="24678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　</a:t>
            </a:r>
            <a:r>
              <a:rPr lang="zh-CN" altLang="zh-CN" dirty="0"/>
              <a:t>常用的目录结构形式有单级目录、两级目录、多级目录和无环图目录。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1．单级目录结构</a:t>
            </a:r>
            <a:endParaRPr lang="en-US" altLang="zh-CN" b="0" dirty="0"/>
          </a:p>
        </p:txBody>
      </p:sp>
      <p:sp>
        <p:nvSpPr>
          <p:cNvPr id="24781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    这是最简单的目录结构。在整个文件系统中只建立一张目录表，每个文件占一个目录项，目录项中含文件名、文件扩展名、文件长度、文件类型、文件物理地址以及其它文件属性。</a:t>
            </a:r>
            <a:endParaRPr lang="zh-CN" altLang="zh-CN" sz="2600" dirty="0"/>
          </a:p>
        </p:txBody>
      </p:sp>
      <p:pic>
        <p:nvPicPr>
          <p:cNvPr id="2478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4038600"/>
            <a:ext cx="5334000" cy="151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1．单级目录结构</a:t>
            </a:r>
            <a:endParaRPr lang="en-US" altLang="zh-CN" b="0" dirty="0"/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      单级目录结构实现了 “按名存取”，但是存在以下缺点：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（1）查找速度慢。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（2）文件不允许重名。在一个目录表中的所有文件，都不能与另一个文件有相同的名字。然而，重名问题在多道程序环境下却又是难以避免的：即使在单用户环境下，当文件数超过数百个时，也难于记忆。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（3）不便于实现文件共享。</a:t>
            </a:r>
            <a:endParaRPr lang="en-US" altLang="zh-CN" sz="2600"/>
          </a:p>
          <a:p>
            <a:pPr marL="0" indent="0">
              <a:buNone/>
            </a:pP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2．两级目录结构</a:t>
            </a:r>
            <a:endParaRPr lang="zh-CN" altLang="zh-CN" dirty="0"/>
          </a:p>
        </p:txBody>
      </p:sp>
      <p:sp>
        <p:nvSpPr>
          <p:cNvPr id="24985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     两级目录釆用两级方案，将文件目录分成主文件目录 (Master File Directory, MFD)和用户文件目录两级。为每一个用户建立一个单独的用户文件目录。这些文件目录具有相似的结构，它由用户所有文件的文件控制块组成。在系统中再建立一个主文件目录；在主文件目录中，每个用户目录文件都占有一个目录项，其目录项中包括用户名和指向该用户目录文件的指针。</a:t>
            </a:r>
            <a:endParaRPr lang="zh-CN" altLang="zh-CN" sz="2600" dirty="0"/>
          </a:p>
        </p:txBody>
      </p:sp>
      <p:pic>
        <p:nvPicPr>
          <p:cNvPr id="24986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4648200"/>
            <a:ext cx="6062663" cy="153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2．两级目录结构</a:t>
            </a:r>
            <a:endParaRPr lang="en-US" altLang="zh-CN" b="0" dirty="0"/>
          </a:p>
        </p:txBody>
      </p:sp>
      <p:sp>
        <p:nvSpPr>
          <p:cNvPr id="25088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两级目录结构具有以下优点：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（1）提高了检索目录的速度。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（2）在不同用户目录中，可以使用相同的文件名。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（3）不同用户还可以使用不同的文件名来访问系统中的同一个共享文件。</a:t>
            </a: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dirty="0"/>
              <a:t>3．多级目录结构 </a:t>
            </a:r>
            <a:endParaRPr lang="en-US" altLang="zh-CN" b="0" dirty="0"/>
          </a:p>
        </p:txBody>
      </p:sp>
      <p:sp>
        <p:nvSpPr>
          <p:cNvPr id="251907" name="Rectangle 3"/>
          <p:cNvSpPr>
            <a:spLocks noGrp="1"/>
          </p:cNvSpPr>
          <p:nvPr>
            <p:ph type="body" idx="4294967295"/>
          </p:nvPr>
        </p:nvSpPr>
        <p:spPr>
          <a:xfrm>
            <a:off x="2438400" y="1676400"/>
            <a:ext cx="8229600" cy="4411663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1) 目录结构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2) 路径名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3) 当前目录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4)增加和删除目录</a:t>
            </a:r>
            <a:endParaRPr lang="zh-CN" altLang="zh-CN" sz="2600" dirty="0"/>
          </a:p>
          <a:p>
            <a:pPr marL="0" indent="0">
              <a:buNone/>
            </a:pPr>
            <a:endParaRPr lang="zh-CN" altLang="zh-CN" sz="2600" dirty="0"/>
          </a:p>
        </p:txBody>
      </p:sp>
      <p:pic>
        <p:nvPicPr>
          <p:cNvPr id="25190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3733800"/>
            <a:ext cx="5486400" cy="282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演示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Office 主题</vt:lpstr>
      <vt:lpstr>7.3 文件目录</vt:lpstr>
      <vt:lpstr>7.3.1  文件目录内容 </vt:lpstr>
      <vt:lpstr>7.3.1  文件目录内容 </vt:lpstr>
      <vt:lpstr>7.3.2  目录结构</vt:lpstr>
      <vt:lpstr>1．单级目录结构</vt:lpstr>
      <vt:lpstr>1．单级目录结构</vt:lpstr>
      <vt:lpstr>2．两级目录结构</vt:lpstr>
      <vt:lpstr>2．两级目录结构</vt:lpstr>
      <vt:lpstr>3．多级目录结构 </vt:lpstr>
      <vt:lpstr>7.3.3  目录查询</vt:lpstr>
      <vt:lpstr>线性检索法 </vt:lpstr>
      <vt:lpstr>Hash方法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24</cp:revision>
  <dcterms:created xsi:type="dcterms:W3CDTF">2020-10-16T01:10:11Z</dcterms:created>
  <dcterms:modified xsi:type="dcterms:W3CDTF">2020-10-16T01:10:11Z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