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51" r:id="rId3"/>
    <p:sldId id="552" r:id="rId4"/>
    <p:sldId id="553" r:id="rId5"/>
    <p:sldId id="554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zh-CN"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0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b="0" dirty="0"/>
              <a:t>7.4  文件共享和安全</a:t>
            </a:r>
            <a:endParaRPr lang="en-US" altLang="zh-CN" b="0" dirty="0"/>
          </a:p>
        </p:txBody>
      </p:sp>
      <p:sp>
        <p:nvSpPr>
          <p:cNvPr id="256003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zh-CN" sz="2600" dirty="0"/>
              <a:t>      文件共享是指多个用户可以共同使用某一个或多个文件。文件共享不仅是多个用户共同完成某一任务所必需的，而且能节省大量存储空间，同时也为用户使用文件提供了极大的方便。因此，文件共享是衡量文件系统性能好坏的重要标准之一。由于文件实现了共享，文件的安全性就遭到了威胁，因此必须对文件进行保护。文件保护是指文件不得被未经授权的任何用户存取，对于授权用户也只能在其允许的存取权限范围内使用文件。文件的共享和安全是文件系统中的两个重要问题。</a:t>
            </a:r>
            <a:endParaRPr lang="zh-CN" altLang="zh-CN" sz="26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02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b="0" dirty="0"/>
              <a:t>7.4.1  文件共享</a:t>
            </a:r>
            <a:endParaRPr lang="en-US" altLang="zh-CN" b="0" dirty="0"/>
          </a:p>
        </p:txBody>
      </p:sp>
      <p:sp>
        <p:nvSpPr>
          <p:cNvPr id="257027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zh-CN" dirty="0"/>
              <a:t>1．利用符号链实现文件共享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2．基于索引结点的共享方法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050" name="Rectangle 2"/>
          <p:cNvSpPr>
            <a:spLocks noGrp="1"/>
          </p:cNvSpPr>
          <p:nvPr>
            <p:ph type="title" idx="4294967295"/>
          </p:nvPr>
        </p:nvSpPr>
        <p:spPr>
          <a:xfrm>
            <a:off x="2667000" y="228600"/>
            <a:ext cx="7793038" cy="1462088"/>
          </a:xfrm>
        </p:spPr>
        <p:txBody>
          <a:bodyPr vert="horz" wrap="square" lIns="91440" tIns="45720" rIns="91440" bIns="45720" anchor="b"/>
          <a:p>
            <a:r>
              <a:rPr lang="zh-CN" altLang="zh-CN" b="0" dirty="0"/>
              <a:t>7.4.2  文件安全</a:t>
            </a:r>
            <a:endParaRPr lang="en-US" altLang="zh-CN" b="0" dirty="0"/>
          </a:p>
        </p:txBody>
      </p:sp>
      <p:sp>
        <p:nvSpPr>
          <p:cNvPr id="258051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zh-CN" sz="2600" dirty="0"/>
              <a:t>文件安全机制应具有下述功能：</a:t>
            </a:r>
            <a:endParaRPr lang="zh-CN" altLang="zh-CN" sz="2600" dirty="0"/>
          </a:p>
          <a:p>
            <a:pPr marL="0" indent="0">
              <a:buNone/>
            </a:pPr>
            <a:r>
              <a:rPr lang="zh-CN" altLang="zh-CN" sz="2600" dirty="0"/>
              <a:t>    (1)防止未核准的用户存取文件。</a:t>
            </a:r>
            <a:endParaRPr lang="en-US" altLang="zh-CN" sz="2600"/>
          </a:p>
          <a:p>
            <a:pPr marL="0" indent="0">
              <a:buNone/>
            </a:pPr>
            <a:r>
              <a:rPr lang="zh-CN" altLang="zh-CN" sz="2600" dirty="0"/>
              <a:t>    (2)防止一个用户冒充另一个用户存取文件。</a:t>
            </a:r>
            <a:endParaRPr lang="zh-CN" altLang="zh-CN" sz="2600" dirty="0"/>
          </a:p>
          <a:p>
            <a:pPr marL="0" indent="0">
              <a:buNone/>
            </a:pPr>
            <a:r>
              <a:rPr lang="zh-CN" altLang="zh-CN" sz="2600" dirty="0"/>
              <a:t>    (3)防止同组用户误用文件。</a:t>
            </a:r>
            <a:endParaRPr lang="zh-CN" altLang="zh-CN" sz="2600" dirty="0"/>
          </a:p>
          <a:p>
            <a:pPr marL="0" indent="0">
              <a:buNone/>
            </a:pPr>
            <a:endParaRPr lang="zh-CN" altLang="zh-CN" sz="26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07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b="0" dirty="0"/>
              <a:t>7.4.2  文件安全</a:t>
            </a:r>
            <a:endParaRPr lang="en-US" altLang="zh-CN" b="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p>
            <a:pPr marL="0" indent="0">
              <a:buNone/>
            </a:pPr>
            <a:r>
              <a:rPr lang="zh-CN" altLang="zh-CN" dirty="0"/>
              <a:t>常用的存取控制方法。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1．存取控制矩阵</a:t>
            </a:r>
            <a:endParaRPr lang="en-US" altLang="zh-CN"/>
          </a:p>
          <a:p>
            <a:pPr marL="0" indent="0">
              <a:buNone/>
            </a:pPr>
            <a:r>
              <a:rPr lang="zh-CN" altLang="zh-CN" dirty="0"/>
              <a:t>2．存取控制表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3. 用户权限表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4．口令方式</a:t>
            </a:r>
            <a:endParaRPr lang="en-US" altLang="zh-CN"/>
          </a:p>
          <a:p>
            <a:pPr marL="0" indent="0">
              <a:buNone/>
            </a:pPr>
            <a:r>
              <a:rPr lang="zh-CN" altLang="zh-CN" dirty="0"/>
              <a:t>5．文件加密</a:t>
            </a:r>
            <a:endParaRPr lang="zh-CN" altLang="zh-CN" dirty="0"/>
          </a:p>
          <a:p>
            <a:pPr marL="0" indent="0"/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WPS 演示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黑体</vt:lpstr>
      <vt:lpstr>汉仪中黑KW</vt:lpstr>
      <vt:lpstr>Tahoma</vt:lpstr>
      <vt:lpstr>Wingdings 2</vt:lpstr>
      <vt:lpstr>宋体-简</vt:lpstr>
      <vt:lpstr>Office 主题</vt:lpstr>
      <vt:lpstr>7.4  文件共享和安全</vt:lpstr>
      <vt:lpstr>7.4.1  文件共享</vt:lpstr>
      <vt:lpstr>7.4.2  文件安全</vt:lpstr>
      <vt:lpstr>7.4.2  文件安全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25</cp:revision>
  <dcterms:created xsi:type="dcterms:W3CDTF">2020-10-16T01:10:44Z</dcterms:created>
  <dcterms:modified xsi:type="dcterms:W3CDTF">2020-10-16T01:10:44Z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