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66" r:id="rId3"/>
    <p:sldId id="567" r:id="rId4"/>
    <p:sldId id="568" r:id="rId5"/>
    <p:sldId id="569" r:id="rId6"/>
    <p:sldId id="57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8.2 </a:t>
            </a:r>
            <a:r>
              <a:rPr lang="zh-CN" altLang="en-US" dirty="0"/>
              <a:t>命令接口</a:t>
            </a:r>
            <a:endParaRPr lang="zh-CN" altLang="en-US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命令接口通常是指字符显示用户界面的联机用户接口。</a:t>
            </a:r>
            <a:endParaRPr lang="zh-CN" altLang="en-US" dirty="0"/>
          </a:p>
          <a:p>
            <a:r>
              <a:rPr lang="zh-CN" altLang="en-US" dirty="0"/>
              <a:t>所谓“字符显示式用户界面”，即用户在利用该用户界面的联机用户接口实现与机器的交互时，先在终端的键盘上键入所需的命令，由终端处理程序接收该命令，并在用户终端屏幕上，以字符显示方式反馈用户输入的命令信息、命令执行及执行结果信息。</a:t>
            </a:r>
            <a:endParaRPr lang="zh-CN" altLang="en-US" dirty="0"/>
          </a:p>
          <a:p>
            <a:r>
              <a:rPr lang="zh-CN" altLang="en-US" dirty="0"/>
              <a:t>用户主要通过命令语言来实现对作业的控制和取得操作系统的服务。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8.2.1 </a:t>
            </a:r>
            <a:r>
              <a:rPr lang="zh-CN" altLang="en-US" dirty="0"/>
              <a:t>命令语言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用户在终端键盘上键入的命令被称为命令语言，它是由一组命令动词和参数组成的，以命令行的形式输入并提交给系统。</a:t>
            </a:r>
            <a:endParaRPr lang="zh-CN" altLang="en-US" dirty="0"/>
          </a:p>
          <a:p>
            <a:r>
              <a:rPr lang="zh-CN" altLang="en-US" dirty="0"/>
              <a:t>命令语言具有规定的词法、语法、语义和表达形式。 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．命令行方式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．批命令方式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8.2.2 </a:t>
            </a:r>
            <a:r>
              <a:rPr lang="zh-CN" altLang="en-US" dirty="0"/>
              <a:t>命令的类型</a:t>
            </a:r>
            <a:endParaRPr lang="zh-CN" alt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为了能向用户提供多方面的服务，通常，</a:t>
            </a:r>
            <a:r>
              <a:rPr lang="en-US" altLang="zh-CN" dirty="0"/>
              <a:t>OS</a:t>
            </a:r>
            <a:r>
              <a:rPr lang="zh-CN" altLang="en-US" dirty="0"/>
              <a:t>都向用户提供了几十条甚至上百条的命令。根据这些命令所完成功能的不同，可把它们分成以下几类： </a:t>
            </a:r>
            <a:endParaRPr lang="zh-CN" altLang="en-US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．系统访问类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．磁盘操作命令</a:t>
            </a:r>
            <a:endParaRPr lang="zh-CN" altLang="en-US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．文件操作命令</a:t>
            </a:r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．目录操作命令</a:t>
            </a:r>
            <a:endParaRPr lang="zh-CN" altLang="en-US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．其它命令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8.2.3 </a:t>
            </a:r>
            <a:r>
              <a:rPr lang="zh-CN" altLang="en-US" dirty="0"/>
              <a:t>命令解释程序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在所有的</a:t>
            </a:r>
            <a:r>
              <a:rPr lang="en-US" altLang="zh-CN" dirty="0"/>
              <a:t>OS</a:t>
            </a:r>
            <a:r>
              <a:rPr lang="zh-CN" altLang="en-US" dirty="0"/>
              <a:t>中，都是把命令解释程序放在</a:t>
            </a:r>
            <a:r>
              <a:rPr lang="en-US" altLang="zh-CN" dirty="0"/>
              <a:t>OS</a:t>
            </a:r>
            <a:r>
              <a:rPr lang="zh-CN" altLang="en-US" dirty="0"/>
              <a:t>的最高层，以便能直接与用户交互。该程序的主要功能是先对用户输入的命令进行解释，然后转入相应命令的处理程序去执行。 </a:t>
            </a:r>
            <a:endParaRPr lang="zh-CN" altLang="en-US" dirty="0"/>
          </a:p>
          <a:p>
            <a:r>
              <a:rPr lang="zh-CN" altLang="en-US" dirty="0"/>
              <a:t>命令解释程序的作用 </a:t>
            </a:r>
            <a:endParaRPr lang="zh-CN" altLang="en-US" dirty="0"/>
          </a:p>
          <a:p>
            <a:pPr lvl="1"/>
            <a:r>
              <a:rPr lang="zh-CN" altLang="en-US" dirty="0"/>
              <a:t>命令解释程序的主要作用是在屏幕上给出提示符，请用户键入命令，然后读入该命令，识别命令，再转到相应命令处理程序的入口地址，把控制权交给该处理程序去执行，并将处理结果送屏幕上显示。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8.2.3 </a:t>
            </a:r>
            <a:r>
              <a:rPr lang="zh-CN" altLang="en-US" dirty="0"/>
              <a:t>命令解释程序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1558925" y="1719263"/>
            <a:ext cx="8229600" cy="5138737"/>
          </a:xfrm>
        </p:spPr>
        <p:txBody>
          <a:bodyPr/>
          <a:p>
            <a:r>
              <a:rPr lang="zh-CN" altLang="en-US" dirty="0"/>
              <a:t>命令解释程序的组成 </a:t>
            </a:r>
            <a:endParaRPr lang="zh-CN" altLang="en-US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常驻部分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初始化部分</a:t>
            </a:r>
            <a:endParaRPr lang="zh-CN" altLang="en-US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暂存部分 </a:t>
            </a:r>
            <a:endParaRPr lang="zh-CN" altLang="en-US" dirty="0"/>
          </a:p>
          <a:p>
            <a:r>
              <a:rPr lang="zh-CN" altLang="en-US" dirty="0"/>
              <a:t>命令解释程序的工作流程 </a:t>
            </a:r>
            <a:endParaRPr lang="zh-CN" altLang="en-US" dirty="0"/>
          </a:p>
        </p:txBody>
      </p:sp>
      <p:sp>
        <p:nvSpPr>
          <p:cNvPr id="23557" name="矩形 23556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3556" name="对象 23555"/>
          <p:cNvGraphicFramePr/>
          <p:nvPr/>
        </p:nvGraphicFramePr>
        <p:xfrm>
          <a:off x="6167438" y="1268413"/>
          <a:ext cx="4476750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48200" imgH="5448300" progId="Visio.Drawing.11">
                  <p:embed/>
                </p:oleObj>
              </mc:Choice>
              <mc:Fallback>
                <p:oleObj name="" r:id="rId1" imgW="4648200" imgH="5448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7438" y="1268413"/>
                        <a:ext cx="4476750" cy="522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Office 主题</vt:lpstr>
      <vt:lpstr>Visio.Drawing.11</vt:lpstr>
      <vt:lpstr>8.2 命令接口</vt:lpstr>
      <vt:lpstr>8.2.1 命令语言</vt:lpstr>
      <vt:lpstr>8.2.2 命令的类型</vt:lpstr>
      <vt:lpstr>8.2.3 命令解释程序</vt:lpstr>
      <vt:lpstr>8.2.3 命令解释程序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27</cp:revision>
  <dcterms:created xsi:type="dcterms:W3CDTF">2020-10-16T01:13:08Z</dcterms:created>
  <dcterms:modified xsi:type="dcterms:W3CDTF">2020-10-16T01:13:08Z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