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621" r:id="rId3"/>
    <p:sldId id="622" r:id="rId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Calibri" charset="0"/>
              <a:ea typeface="宋体" pitchFamily="2" charset="-122"/>
            </a:endParaRPr>
          </a:p>
        </p:txBody>
      </p:sp>
      <p:sp>
        <p:nvSpPr>
          <p:cNvPr id="6" name="页脚占位符 5"/>
          <p:cNvSpPr>
            <a:spLocks noGrp="1"/>
          </p:cNvSpPr>
          <p:nvPr>
            <p:ph type="ftr" sz="quarter" idx="11"/>
          </p:nvPr>
        </p:nvSpPr>
        <p:spPr/>
        <p:txBody>
          <a:bodyPr/>
          <a:lstStyle/>
          <a:p>
            <a:pPr lvl="0"/>
            <a:endParaRPr lang="en-US" altLang="zh-CN">
              <a:ea typeface="宋体"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0145" name="Rectangle 10"/>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390146" name="Rectangle 2"/>
          <p:cNvSpPr>
            <a:spLocks noGrp="1"/>
          </p:cNvSpPr>
          <p:nvPr>
            <p:ph type="title" idx="4294967295"/>
          </p:nvPr>
        </p:nvSpPr>
        <p:spPr>
          <a:xfrm>
            <a:off x="2063750" y="144463"/>
            <a:ext cx="6696075" cy="1052512"/>
          </a:xfrm>
        </p:spPr>
        <p:txBody>
          <a:bodyPr vert="horz" wrap="square" lIns="91440" tIns="45720" rIns="91440" bIns="45720" anchor="b">
            <a:normAutofit fontScale="90000"/>
          </a:bodyPr>
          <a:p>
            <a:pPr eaLnBrk="1" hangingPunct="1"/>
            <a:r>
              <a:rPr lang="en-US" altLang="zh-CN" sz="4300" dirty="0">
                <a:latin typeface="Times New Roman" panose="02020503050405090304" pitchFamily="18" charset="0"/>
                <a:ea typeface="黑体" pitchFamily="2" charset="-122"/>
              </a:rPr>
              <a:t>9.4 Android</a:t>
            </a:r>
            <a:r>
              <a:rPr lang="zh-CN" altLang="en-US" sz="4300" dirty="0">
                <a:latin typeface="Times New Roman" panose="02020503050405090304" pitchFamily="18" charset="0"/>
                <a:ea typeface="黑体" pitchFamily="2" charset="-122"/>
              </a:rPr>
              <a:t>内存管理</a:t>
            </a:r>
            <a:br>
              <a:rPr lang="zh-CN" altLang="en-US" sz="4300" dirty="0">
                <a:latin typeface="Times New Roman" panose="02020503050405090304" pitchFamily="18" charset="0"/>
                <a:ea typeface="黑体" pitchFamily="2" charset="-122"/>
              </a:rPr>
            </a:br>
            <a:r>
              <a:rPr lang="en-US" altLang="zh-CN" sz="3200" dirty="0">
                <a:latin typeface="Times New Roman" panose="02020503050405090304" pitchFamily="18" charset="0"/>
                <a:ea typeface="黑体" pitchFamily="2" charset="-122"/>
              </a:rPr>
              <a:t>9.4.1  </a:t>
            </a:r>
            <a:r>
              <a:rPr lang="zh-CN" altLang="en-US" sz="3200" dirty="0">
                <a:latin typeface="Times New Roman" panose="02020503050405090304" pitchFamily="18" charset="0"/>
                <a:ea typeface="黑体" pitchFamily="2" charset="-122"/>
              </a:rPr>
              <a:t>低内存处理机制</a:t>
            </a:r>
            <a:endParaRPr lang="zh-CN" altLang="en-US" sz="3200" dirty="0">
              <a:latin typeface="Times New Roman" panose="02020503050405090304" pitchFamily="18" charset="0"/>
              <a:ea typeface="黑体" pitchFamily="2" charset="-122"/>
            </a:endParaRPr>
          </a:p>
        </p:txBody>
      </p:sp>
      <p:sp>
        <p:nvSpPr>
          <p:cNvPr id="24" name="矩形 23"/>
          <p:cNvSpPr/>
          <p:nvPr/>
        </p:nvSpPr>
        <p:spPr>
          <a:xfrm>
            <a:off x="1847850" y="1400175"/>
            <a:ext cx="8496300" cy="5169535"/>
          </a:xfrm>
          <a:prstGeom prst="rect">
            <a:avLst/>
          </a:prstGeom>
        </p:spPr>
        <p:txBody>
          <a:bodyPr>
            <a:spAutoFit/>
          </a:bodyPr>
          <a:lstStyle/>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Android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系统为了保证每个</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APP</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能够快速进入执行状态，尽量让每个已经启动过的</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APP</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进程一直运行，但是随着</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APP</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增多，系统资源将会减少。</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基于</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Linux</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系统的</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OOM Killer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机制，</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Android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系统扩展出了自己的内存监控机制，专门开发了一个驱动</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——Low Memory Killer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LMK</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，低内存处理），实现了内存不足时依序梯次撤销进程。</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LMK</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会向内核线程</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kswapd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注册一个</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shrinker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的监听回调，并在用户空间中指定了一组内存临界值，当其中的某个值与进程描述中的</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oom_adj</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值在同一范围时，即系统的空闲页面低于</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oom_adj</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值时，就会执行监听回调，将该进程撤销。</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1169" name="Rectangle 10"/>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391170" name="Rectangle 2"/>
          <p:cNvSpPr>
            <a:spLocks noGrp="1"/>
          </p:cNvSpPr>
          <p:nvPr>
            <p:ph type="title" idx="4294967295"/>
          </p:nvPr>
        </p:nvSpPr>
        <p:spPr>
          <a:xfrm>
            <a:off x="2063750" y="144463"/>
            <a:ext cx="7200900"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2" charset="-122"/>
              </a:rPr>
              <a:t>9.4.2  </a:t>
            </a:r>
            <a:r>
              <a:rPr lang="zh-CN" altLang="en-US" sz="4300" dirty="0">
                <a:latin typeface="Times New Roman" panose="02020503050405090304" pitchFamily="18" charset="0"/>
                <a:ea typeface="黑体" pitchFamily="2" charset="-122"/>
              </a:rPr>
              <a:t>匿名共享内存机制</a:t>
            </a:r>
            <a:endParaRPr lang="zh-CN" altLang="en-US" sz="4300" dirty="0">
              <a:latin typeface="Times New Roman" panose="02020503050405090304" pitchFamily="18" charset="0"/>
              <a:ea typeface="黑体" pitchFamily="2" charset="-122"/>
            </a:endParaRPr>
          </a:p>
        </p:txBody>
      </p:sp>
      <p:sp>
        <p:nvSpPr>
          <p:cNvPr id="24" name="矩形 23"/>
          <p:cNvSpPr/>
          <p:nvPr/>
        </p:nvSpPr>
        <p:spPr>
          <a:xfrm>
            <a:off x="1703388" y="1358900"/>
            <a:ext cx="8785225" cy="4661535"/>
          </a:xfrm>
          <a:prstGeom prst="rect">
            <a:avLst/>
          </a:prstGeom>
        </p:spPr>
        <p:txBody>
          <a:bodyPr>
            <a:spAutoFit/>
          </a:bodyPr>
          <a:lstStyle/>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匿名共享内存（</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Anonymous Shared Memory</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Ashmem</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）是</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Android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独有的内存共享机制，它可以将指定的物理内存分别映射到各个进程自己的虚拟地址空间中，从而实现进程间的内存共享。匿名共享内存的主体是以驱动程序的形式实现在内核空间的，并在系统运行时库层和应用程序框架层提供了访问接口。其中，在系统运行时库层提供了</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C/C++</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调用接口，而在应用程序框架层提供了</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Java</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调用接口。</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Ashmem</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依赖于</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/dev/</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ashmem</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设备，通过</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open()</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mmap</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ioctl</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read()/write()</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pin()/unpin()</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等函数实现了匿名共享内存的创建、文件到虚拟空间的映射、共享内存大小设置和获取、读写、锁与解锁等操作。</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671</Words>
  <Application>WPS 演示</Application>
  <PresentationFormat>宽屏</PresentationFormat>
  <Paragraphs>14</Paragraphs>
  <Slides>2</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2</vt:i4>
      </vt:variant>
    </vt:vector>
  </HeadingPairs>
  <TitlesOfParts>
    <vt:vector size="25"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Times New Roman</vt:lpstr>
      <vt:lpstr>宋体</vt:lpstr>
      <vt:lpstr>黑体</vt:lpstr>
      <vt:lpstr>汉仪中黑KW</vt:lpstr>
      <vt:lpstr>Tahoma</vt:lpstr>
      <vt:lpstr>Wingdings 2</vt:lpstr>
      <vt:lpstr>宋体-简</vt:lpstr>
      <vt:lpstr>华文细黑</vt:lpstr>
      <vt:lpstr>黑体-简</vt:lpstr>
      <vt:lpstr>MS UI Gothic</vt:lpstr>
      <vt:lpstr>冬青黑体简体中文</vt:lpstr>
      <vt:lpstr>Office 主题</vt:lpstr>
      <vt:lpstr>9.4 Android内存管理 9.4.1  低内存处理机制</vt:lpstr>
      <vt:lpstr>9.4.2  匿名共享内存机制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linaikuang</dc:creator>
  <cp:lastModifiedBy>linaikuang</cp:lastModifiedBy>
  <cp:revision>33</cp:revision>
  <dcterms:created xsi:type="dcterms:W3CDTF">2020-10-16T01:18:29Z</dcterms:created>
  <dcterms:modified xsi:type="dcterms:W3CDTF">2020-10-16T01:18:29Z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