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5" r:id="rId9"/>
    <p:sldId id="266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800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6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35026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4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17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937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489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Parola </a:t>
            </a:r>
            <a:r>
              <a:rPr dirty="0" err="1"/>
              <a:t>Güçlülük</a:t>
            </a:r>
            <a:r>
              <a:rPr dirty="0"/>
              <a:t> </a:t>
            </a:r>
            <a:r>
              <a:rPr dirty="0" err="1"/>
              <a:t>Kontrolü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sz="2000" dirty="0"/>
          </a:p>
          <a:p>
            <a:r>
              <a:rPr sz="2000" dirty="0"/>
              <a:t>Alper Yıldırım - 23181616031</a:t>
            </a:r>
          </a:p>
          <a:p>
            <a:r>
              <a:rPr sz="2000" dirty="0"/>
              <a:t>Erdem </a:t>
            </a:r>
            <a:r>
              <a:rPr sz="2000" dirty="0" err="1"/>
              <a:t>Çakır</a:t>
            </a:r>
            <a:r>
              <a:rPr sz="2000" dirty="0"/>
              <a:t> - 23181616008</a:t>
            </a:r>
          </a:p>
          <a:p>
            <a:r>
              <a:rPr sz="2000" dirty="0"/>
              <a:t>Yağmur Damla Kara - 23181616056</a:t>
            </a:r>
          </a:p>
          <a:p>
            <a:r>
              <a:rPr sz="2000" dirty="0"/>
              <a:t>Enes </a:t>
            </a:r>
            <a:r>
              <a:rPr sz="2000" dirty="0" err="1"/>
              <a:t>Özmekik</a:t>
            </a:r>
            <a:r>
              <a:rPr sz="2000" dirty="0"/>
              <a:t> - 23181616021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D54AB8AB-89E5-893A-8004-5BB904DCDB8C}"/>
              </a:ext>
            </a:extLst>
          </p:cNvPr>
          <p:cNvSpPr txBox="1"/>
          <p:nvPr/>
        </p:nvSpPr>
        <p:spPr>
          <a:xfrm>
            <a:off x="711200" y="3656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tr-T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Güçlü Parola Durumu:</a:t>
            </a:r>
            <a:endParaRPr lang="tr-TR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1AB495CA-40F4-AF32-0C47-5F8F3025B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481" y="1109134"/>
            <a:ext cx="3287038" cy="35814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2596AA1B-B354-25C9-053B-29CFBEEF11B5}"/>
              </a:ext>
            </a:extLst>
          </p:cNvPr>
          <p:cNvSpPr txBox="1"/>
          <p:nvPr/>
        </p:nvSpPr>
        <p:spPr>
          <a:xfrm>
            <a:off x="711200" y="5064669"/>
            <a:ext cx="782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tr-T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Tüm güvenlik gereksinimlerinin sağlandığı bir senaryodur. Parola çubuğu yeşil renge ulaşır ve kullanıcıya güçlü bir parola oluşturduğu bilgisi verilir.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51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Karşılaşılan Zorluklar ve Çözümler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Renk </a:t>
            </a:r>
            <a:r>
              <a:rPr sz="2800" dirty="0" err="1"/>
              <a:t>geçiş</a:t>
            </a:r>
            <a:r>
              <a:rPr sz="2800" dirty="0"/>
              <a:t> </a:t>
            </a:r>
            <a:r>
              <a:rPr sz="2800" dirty="0" err="1"/>
              <a:t>hatası</a:t>
            </a:r>
            <a:r>
              <a:rPr sz="2800" dirty="0"/>
              <a:t> → if-else </a:t>
            </a:r>
            <a:r>
              <a:rPr sz="2800" dirty="0" err="1"/>
              <a:t>ile</a:t>
            </a:r>
            <a:r>
              <a:rPr sz="2800" dirty="0"/>
              <a:t> </a:t>
            </a:r>
            <a:r>
              <a:rPr sz="2800" dirty="0" err="1"/>
              <a:t>sabitlendi</a:t>
            </a:r>
            <a:endParaRPr sz="2800" dirty="0"/>
          </a:p>
          <a:p>
            <a:r>
              <a:rPr sz="2800" dirty="0"/>
              <a:t>Mobil </a:t>
            </a:r>
            <a:r>
              <a:rPr sz="2800" dirty="0" err="1"/>
              <a:t>uyumsuzluk</a:t>
            </a:r>
            <a:r>
              <a:rPr sz="2800" dirty="0"/>
              <a:t> → Bootstrap grid </a:t>
            </a:r>
            <a:r>
              <a:rPr sz="2800" dirty="0" err="1"/>
              <a:t>yapısı</a:t>
            </a:r>
            <a:r>
              <a:rPr sz="2800" dirty="0"/>
              <a:t> </a:t>
            </a:r>
            <a:r>
              <a:rPr sz="2800" dirty="0" err="1"/>
              <a:t>düzeltildi</a:t>
            </a:r>
            <a:endParaRPr sz="2800" dirty="0"/>
          </a:p>
          <a:p>
            <a:r>
              <a:rPr sz="2800" dirty="0"/>
              <a:t>Tema </a:t>
            </a:r>
            <a:r>
              <a:rPr sz="2800" dirty="0" err="1"/>
              <a:t>geçişi</a:t>
            </a:r>
            <a:r>
              <a:rPr sz="2800" dirty="0"/>
              <a:t> </a:t>
            </a:r>
            <a:r>
              <a:rPr sz="2800" dirty="0" err="1"/>
              <a:t>sorunları</a:t>
            </a:r>
            <a:r>
              <a:rPr sz="2800" dirty="0"/>
              <a:t> → CSS </a:t>
            </a:r>
            <a:r>
              <a:rPr sz="2800" dirty="0" err="1"/>
              <a:t>değişkenleri</a:t>
            </a:r>
            <a:r>
              <a:rPr sz="2800" dirty="0"/>
              <a:t> </a:t>
            </a:r>
            <a:r>
              <a:rPr sz="2800" dirty="0" err="1"/>
              <a:t>tanımlandı</a:t>
            </a:r>
            <a:endParaRPr sz="2800" dirty="0"/>
          </a:p>
          <a:p>
            <a:r>
              <a:rPr sz="2800" dirty="0"/>
              <a:t>Skor </a:t>
            </a:r>
            <a:r>
              <a:rPr sz="2800" dirty="0" err="1"/>
              <a:t>hesaplama</a:t>
            </a:r>
            <a:r>
              <a:rPr sz="2800" dirty="0"/>
              <a:t> </a:t>
            </a:r>
            <a:r>
              <a:rPr sz="2800" dirty="0" err="1"/>
              <a:t>yetersizdi</a:t>
            </a:r>
            <a:r>
              <a:rPr sz="2800" dirty="0"/>
              <a:t> → Yeni </a:t>
            </a:r>
            <a:r>
              <a:rPr sz="2800" dirty="0" err="1"/>
              <a:t>algoritma</a:t>
            </a:r>
            <a:r>
              <a:rPr sz="2800" dirty="0"/>
              <a:t> </a:t>
            </a:r>
            <a:r>
              <a:rPr sz="2800" dirty="0" err="1"/>
              <a:t>geliştirildi</a:t>
            </a:r>
            <a:endParaRPr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Sonuç ve Gelecek Planlar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Kullanıcı</a:t>
            </a:r>
            <a:r>
              <a:rPr sz="2800" dirty="0"/>
              <a:t> </a:t>
            </a:r>
            <a:r>
              <a:rPr sz="2800" dirty="0" err="1"/>
              <a:t>dostu</a:t>
            </a:r>
            <a:r>
              <a:rPr sz="2800" dirty="0"/>
              <a:t> </a:t>
            </a:r>
            <a:r>
              <a:rPr sz="2800" dirty="0" err="1"/>
              <a:t>ve</a:t>
            </a:r>
            <a:r>
              <a:rPr sz="2800" dirty="0"/>
              <a:t> </a:t>
            </a:r>
            <a:r>
              <a:rPr sz="2800" dirty="0" err="1"/>
              <a:t>etkili</a:t>
            </a:r>
            <a:r>
              <a:rPr sz="2800" dirty="0"/>
              <a:t> </a:t>
            </a:r>
            <a:r>
              <a:rPr sz="2800" dirty="0" err="1"/>
              <a:t>parola</a:t>
            </a:r>
            <a:r>
              <a:rPr sz="2800" dirty="0"/>
              <a:t> </a:t>
            </a:r>
            <a:r>
              <a:rPr sz="2800" dirty="0" err="1"/>
              <a:t>analiz</a:t>
            </a:r>
            <a:r>
              <a:rPr sz="2800" dirty="0"/>
              <a:t> </a:t>
            </a:r>
            <a:r>
              <a:rPr sz="2800" dirty="0" err="1"/>
              <a:t>aracı</a:t>
            </a:r>
            <a:r>
              <a:rPr sz="2800" dirty="0"/>
              <a:t> </a:t>
            </a:r>
            <a:r>
              <a:rPr sz="2800" dirty="0" err="1"/>
              <a:t>geliştirildi</a:t>
            </a:r>
            <a:endParaRPr sz="2800" dirty="0"/>
          </a:p>
          <a:p>
            <a:r>
              <a:rPr sz="2800" dirty="0"/>
              <a:t>Tema </a:t>
            </a:r>
            <a:r>
              <a:rPr sz="2800" dirty="0" err="1"/>
              <a:t>uyumu</a:t>
            </a:r>
            <a:r>
              <a:rPr sz="2800" dirty="0"/>
              <a:t> </a:t>
            </a:r>
            <a:r>
              <a:rPr sz="2800" dirty="0" err="1"/>
              <a:t>ve</a:t>
            </a:r>
            <a:r>
              <a:rPr sz="2800" dirty="0"/>
              <a:t> </a:t>
            </a:r>
            <a:r>
              <a:rPr sz="2800" dirty="0" err="1"/>
              <a:t>mobil</a:t>
            </a:r>
            <a:r>
              <a:rPr sz="2800" dirty="0"/>
              <a:t> </a:t>
            </a:r>
            <a:r>
              <a:rPr sz="2800" dirty="0" err="1"/>
              <a:t>destek</a:t>
            </a:r>
            <a:r>
              <a:rPr sz="2800" dirty="0"/>
              <a:t> </a:t>
            </a:r>
            <a:r>
              <a:rPr sz="2800" dirty="0" err="1"/>
              <a:t>sağlandı</a:t>
            </a:r>
            <a:endParaRPr sz="2800" dirty="0"/>
          </a:p>
          <a:p>
            <a:r>
              <a:rPr sz="2800" dirty="0" err="1"/>
              <a:t>Geliştirilebilir</a:t>
            </a:r>
            <a:r>
              <a:rPr sz="2800" dirty="0"/>
              <a:t> </a:t>
            </a:r>
            <a:r>
              <a:rPr sz="2800" dirty="0" err="1"/>
              <a:t>Yönler</a:t>
            </a:r>
            <a:r>
              <a:rPr sz="2800" dirty="0"/>
              <a:t>:</a:t>
            </a:r>
            <a:endParaRPr lang="tr-TR" sz="2800" dirty="0"/>
          </a:p>
          <a:p>
            <a:pPr marL="0" indent="0">
              <a:buNone/>
            </a:pPr>
            <a:r>
              <a:rPr lang="tr-TR" sz="2800" dirty="0"/>
              <a:t>   </a:t>
            </a:r>
            <a:r>
              <a:rPr sz="2800" dirty="0"/>
              <a:t>- Güçlü </a:t>
            </a:r>
            <a:r>
              <a:rPr sz="2800" dirty="0" err="1"/>
              <a:t>parola</a:t>
            </a:r>
            <a:r>
              <a:rPr sz="2800" dirty="0"/>
              <a:t> </a:t>
            </a:r>
            <a:r>
              <a:rPr sz="2800" dirty="0" err="1"/>
              <a:t>önerileri</a:t>
            </a:r>
            <a:endParaRPr sz="2800" dirty="0"/>
          </a:p>
          <a:p>
            <a:pPr marL="0" indent="0">
              <a:buNone/>
            </a:pPr>
            <a:r>
              <a:rPr sz="2800" dirty="0"/>
              <a:t>   - CAPTCHA </a:t>
            </a:r>
            <a:r>
              <a:rPr sz="2800" dirty="0" err="1"/>
              <a:t>ve</a:t>
            </a:r>
            <a:r>
              <a:rPr sz="2800" dirty="0"/>
              <a:t> </a:t>
            </a:r>
            <a:r>
              <a:rPr sz="2800" dirty="0" err="1"/>
              <a:t>çok</a:t>
            </a:r>
            <a:r>
              <a:rPr sz="2800" dirty="0"/>
              <a:t> </a:t>
            </a:r>
            <a:r>
              <a:rPr sz="2800" dirty="0" err="1"/>
              <a:t>dilli</a:t>
            </a:r>
            <a:r>
              <a:rPr sz="2800" dirty="0"/>
              <a:t> </a:t>
            </a:r>
            <a:r>
              <a:rPr sz="2800" dirty="0" err="1"/>
              <a:t>destek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Amaç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 </a:t>
            </a:r>
            <a:r>
              <a:rPr sz="3200" dirty="0" err="1"/>
              <a:t>Kullanıcıların</a:t>
            </a:r>
            <a:r>
              <a:rPr sz="3200" dirty="0"/>
              <a:t> </a:t>
            </a:r>
            <a:r>
              <a:rPr sz="3200" dirty="0" err="1"/>
              <a:t>güvenli</a:t>
            </a:r>
            <a:r>
              <a:rPr sz="3200" dirty="0"/>
              <a:t> </a:t>
            </a:r>
            <a:r>
              <a:rPr sz="3200" dirty="0" err="1"/>
              <a:t>parola</a:t>
            </a:r>
            <a:r>
              <a:rPr sz="3200" dirty="0"/>
              <a:t> </a:t>
            </a:r>
            <a:r>
              <a:rPr sz="3200" dirty="0" err="1"/>
              <a:t>oluşturmasını</a:t>
            </a:r>
            <a:r>
              <a:rPr sz="3200" dirty="0"/>
              <a:t> </a:t>
            </a:r>
            <a:r>
              <a:rPr sz="3200" dirty="0" err="1"/>
              <a:t>teşvik</a:t>
            </a:r>
            <a:r>
              <a:rPr sz="3200" dirty="0"/>
              <a:t> </a:t>
            </a:r>
            <a:r>
              <a:rPr sz="3200" dirty="0" err="1"/>
              <a:t>etmek</a:t>
            </a:r>
            <a:endParaRPr sz="3200" dirty="0"/>
          </a:p>
          <a:p>
            <a:r>
              <a:rPr sz="3200" dirty="0"/>
              <a:t> </a:t>
            </a:r>
            <a:r>
              <a:rPr sz="3200" dirty="0" err="1"/>
              <a:t>Zayıf</a:t>
            </a:r>
            <a:r>
              <a:rPr sz="3200" dirty="0"/>
              <a:t> </a:t>
            </a:r>
            <a:r>
              <a:rPr sz="3200" dirty="0" err="1"/>
              <a:t>parolaların</a:t>
            </a:r>
            <a:r>
              <a:rPr sz="3200" dirty="0"/>
              <a:t> </a:t>
            </a:r>
            <a:r>
              <a:rPr sz="3200" dirty="0" err="1"/>
              <a:t>oluşturduğu</a:t>
            </a:r>
            <a:r>
              <a:rPr sz="3200" dirty="0"/>
              <a:t> </a:t>
            </a:r>
            <a:r>
              <a:rPr sz="3200" dirty="0" err="1"/>
              <a:t>risklere</a:t>
            </a:r>
            <a:r>
              <a:rPr sz="3200" dirty="0"/>
              <a:t> </a:t>
            </a:r>
            <a:r>
              <a:rPr sz="3200" dirty="0" err="1"/>
              <a:t>karşı</a:t>
            </a:r>
            <a:r>
              <a:rPr sz="3200" dirty="0"/>
              <a:t> </a:t>
            </a:r>
            <a:r>
              <a:rPr sz="3200" dirty="0" err="1"/>
              <a:t>bilinç</a:t>
            </a:r>
            <a:r>
              <a:rPr sz="3200" dirty="0"/>
              <a:t> </a:t>
            </a:r>
            <a:r>
              <a:rPr sz="3200" dirty="0" err="1"/>
              <a:t>kazandırmak</a:t>
            </a:r>
            <a:endParaRPr sz="3200" dirty="0"/>
          </a:p>
          <a:p>
            <a:r>
              <a:rPr sz="3200" dirty="0"/>
              <a:t> Parola </a:t>
            </a:r>
            <a:r>
              <a:rPr sz="3200" dirty="0" err="1"/>
              <a:t>analizini</a:t>
            </a:r>
            <a:r>
              <a:rPr sz="3200" dirty="0"/>
              <a:t> </a:t>
            </a:r>
            <a:r>
              <a:rPr sz="3200" dirty="0" err="1"/>
              <a:t>anlık</a:t>
            </a:r>
            <a:r>
              <a:rPr sz="3200" dirty="0"/>
              <a:t> </a:t>
            </a:r>
            <a:r>
              <a:rPr sz="3200" dirty="0" err="1"/>
              <a:t>ve</a:t>
            </a:r>
            <a:r>
              <a:rPr sz="3200" dirty="0"/>
              <a:t> </a:t>
            </a:r>
            <a:r>
              <a:rPr sz="3200" dirty="0" err="1"/>
              <a:t>görsel</a:t>
            </a:r>
            <a:r>
              <a:rPr sz="3200" dirty="0"/>
              <a:t> </a:t>
            </a:r>
            <a:r>
              <a:rPr sz="3200" dirty="0" err="1"/>
              <a:t>olarak</a:t>
            </a:r>
            <a:r>
              <a:rPr sz="3200" dirty="0"/>
              <a:t> </a:t>
            </a:r>
            <a:r>
              <a:rPr sz="3200" dirty="0" err="1"/>
              <a:t>sunmak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Kullanılan Teknolojiler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 HTML</a:t>
            </a:r>
            <a:endParaRPr lang="tr-TR" sz="3200" dirty="0"/>
          </a:p>
          <a:p>
            <a:r>
              <a:rPr lang="tr-TR" sz="3200" dirty="0"/>
              <a:t>CSS</a:t>
            </a:r>
          </a:p>
          <a:p>
            <a:r>
              <a:rPr lang="tr-TR" sz="3200" dirty="0"/>
              <a:t>JavaScript</a:t>
            </a:r>
            <a:endParaRPr sz="3200" dirty="0"/>
          </a:p>
          <a:p>
            <a:r>
              <a:rPr sz="3200" dirty="0"/>
              <a:t> Bootstrap</a:t>
            </a:r>
          </a:p>
          <a:p>
            <a:r>
              <a:rPr sz="3200" dirty="0"/>
              <a:t> </a:t>
            </a:r>
            <a:r>
              <a:rPr lang="tr-TR" sz="3200" dirty="0" err="1"/>
              <a:t>jQuery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Uygulamanın</a:t>
            </a:r>
            <a:r>
              <a:rPr dirty="0"/>
              <a:t> </a:t>
            </a:r>
            <a:r>
              <a:rPr dirty="0" err="1"/>
              <a:t>Özellikleri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Gerçek</a:t>
            </a:r>
            <a:r>
              <a:rPr sz="3200" dirty="0"/>
              <a:t> </a:t>
            </a:r>
            <a:r>
              <a:rPr sz="3200" dirty="0" err="1"/>
              <a:t>zamanlı</a:t>
            </a:r>
            <a:r>
              <a:rPr sz="3200" dirty="0"/>
              <a:t> </a:t>
            </a:r>
            <a:r>
              <a:rPr sz="3200" dirty="0" err="1"/>
              <a:t>parola</a:t>
            </a:r>
            <a:r>
              <a:rPr sz="3200" dirty="0"/>
              <a:t> </a:t>
            </a:r>
            <a:r>
              <a:rPr sz="3200" dirty="0" err="1"/>
              <a:t>analizi</a:t>
            </a:r>
            <a:endParaRPr sz="3200" dirty="0"/>
          </a:p>
          <a:p>
            <a:r>
              <a:rPr sz="3200" dirty="0"/>
              <a:t>Renk </a:t>
            </a:r>
            <a:r>
              <a:rPr sz="3200" dirty="0" err="1"/>
              <a:t>kodlamalı</a:t>
            </a:r>
            <a:r>
              <a:rPr sz="3200" dirty="0"/>
              <a:t> </a:t>
            </a:r>
            <a:r>
              <a:rPr sz="3200" dirty="0" err="1"/>
              <a:t>güç</a:t>
            </a:r>
            <a:r>
              <a:rPr sz="3200" dirty="0"/>
              <a:t> </a:t>
            </a:r>
            <a:r>
              <a:rPr sz="3200" dirty="0" err="1"/>
              <a:t>göstergesi</a:t>
            </a:r>
            <a:endParaRPr sz="3200" dirty="0"/>
          </a:p>
          <a:p>
            <a:r>
              <a:rPr sz="3200" dirty="0"/>
              <a:t>✓/✗ </a:t>
            </a:r>
            <a:r>
              <a:rPr sz="3200" dirty="0" err="1"/>
              <a:t>ile</a:t>
            </a:r>
            <a:r>
              <a:rPr sz="3200" dirty="0"/>
              <a:t> </a:t>
            </a:r>
            <a:r>
              <a:rPr sz="3200" dirty="0" err="1"/>
              <a:t>görsel</a:t>
            </a:r>
            <a:r>
              <a:rPr sz="3200" dirty="0"/>
              <a:t> </a:t>
            </a:r>
            <a:r>
              <a:rPr sz="3200" dirty="0" err="1"/>
              <a:t>kontrol</a:t>
            </a:r>
            <a:r>
              <a:rPr sz="3200" dirty="0"/>
              <a:t> </a:t>
            </a:r>
            <a:r>
              <a:rPr sz="3200" dirty="0" err="1"/>
              <a:t>listesi</a:t>
            </a:r>
            <a:endParaRPr sz="3200" dirty="0"/>
          </a:p>
          <a:p>
            <a:r>
              <a:rPr sz="3200" dirty="0" err="1"/>
              <a:t>Karanlık</a:t>
            </a:r>
            <a:r>
              <a:rPr sz="3200" dirty="0"/>
              <a:t> mod </a:t>
            </a:r>
            <a:r>
              <a:rPr sz="3200" dirty="0" err="1"/>
              <a:t>desteği</a:t>
            </a:r>
            <a:endParaRPr sz="3200" dirty="0"/>
          </a:p>
          <a:p>
            <a:r>
              <a:rPr sz="3200" dirty="0"/>
              <a:t>Mobil </a:t>
            </a:r>
            <a:r>
              <a:rPr sz="3200" dirty="0" err="1"/>
              <a:t>uyumluluk</a:t>
            </a:r>
            <a:r>
              <a:rPr sz="3200" dirty="0"/>
              <a:t> (Responsive </a:t>
            </a:r>
            <a:r>
              <a:rPr sz="3200" dirty="0" err="1"/>
              <a:t>tasarım</a:t>
            </a:r>
            <a:r>
              <a:rPr sz="3200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Uygulama Arayüzü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Tek </a:t>
            </a:r>
            <a:r>
              <a:rPr sz="3200" dirty="0" err="1"/>
              <a:t>sayfa</a:t>
            </a:r>
            <a:r>
              <a:rPr sz="3200" dirty="0"/>
              <a:t> </a:t>
            </a:r>
            <a:r>
              <a:rPr sz="3200" dirty="0" err="1"/>
              <a:t>yapısı</a:t>
            </a:r>
            <a:r>
              <a:rPr sz="3200" dirty="0"/>
              <a:t> (SPA)</a:t>
            </a:r>
          </a:p>
          <a:p>
            <a:r>
              <a:rPr sz="3200" dirty="0"/>
              <a:t>Parola </a:t>
            </a:r>
            <a:r>
              <a:rPr sz="3200" dirty="0" err="1"/>
              <a:t>giriş</a:t>
            </a:r>
            <a:r>
              <a:rPr sz="3200" dirty="0"/>
              <a:t> </a:t>
            </a:r>
            <a:r>
              <a:rPr sz="3200" dirty="0" err="1"/>
              <a:t>alanı</a:t>
            </a:r>
            <a:endParaRPr sz="3200" dirty="0"/>
          </a:p>
          <a:p>
            <a:r>
              <a:rPr lang="tr-TR" sz="3200" dirty="0"/>
              <a:t>Parola g</a:t>
            </a:r>
            <a:r>
              <a:rPr sz="3200" dirty="0" err="1"/>
              <a:t>üç</a:t>
            </a:r>
            <a:r>
              <a:rPr sz="3200" dirty="0"/>
              <a:t> </a:t>
            </a:r>
            <a:r>
              <a:rPr sz="3200" dirty="0" err="1"/>
              <a:t>göstergesi</a:t>
            </a:r>
            <a:r>
              <a:rPr sz="3200" dirty="0"/>
              <a:t> (</a:t>
            </a:r>
            <a:r>
              <a:rPr sz="3200" dirty="0" err="1"/>
              <a:t>renkli</a:t>
            </a:r>
            <a:r>
              <a:rPr sz="3200" dirty="0"/>
              <a:t> </a:t>
            </a:r>
            <a:r>
              <a:rPr sz="3200" dirty="0" err="1"/>
              <a:t>çubuk</a:t>
            </a:r>
            <a:r>
              <a:rPr sz="3200" dirty="0"/>
              <a:t>)</a:t>
            </a:r>
          </a:p>
          <a:p>
            <a:r>
              <a:rPr sz="3200" dirty="0" err="1"/>
              <a:t>Gereksinim</a:t>
            </a:r>
            <a:r>
              <a:rPr sz="3200" dirty="0"/>
              <a:t> </a:t>
            </a:r>
            <a:r>
              <a:rPr sz="3200" dirty="0" err="1"/>
              <a:t>kontrol</a:t>
            </a:r>
            <a:r>
              <a:rPr sz="3200" dirty="0"/>
              <a:t> </a:t>
            </a:r>
            <a:r>
              <a:rPr sz="3200" dirty="0" err="1"/>
              <a:t>listesi</a:t>
            </a:r>
            <a:endParaRPr sz="3200" dirty="0"/>
          </a:p>
          <a:p>
            <a:r>
              <a:rPr sz="3200" dirty="0"/>
              <a:t>Açık/</a:t>
            </a:r>
            <a:r>
              <a:rPr sz="3200" dirty="0" err="1"/>
              <a:t>Koyu</a:t>
            </a:r>
            <a:r>
              <a:rPr sz="3200" dirty="0"/>
              <a:t> mod </a:t>
            </a:r>
            <a:r>
              <a:rPr sz="3200" dirty="0" err="1"/>
              <a:t>desteği</a:t>
            </a:r>
            <a:endParaRPr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DF8B284-5C20-C898-6BB5-D3ABC97DE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005" y="698500"/>
            <a:ext cx="3638995" cy="399203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C75717B-4868-082B-2562-EE25B8F0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00" y="698500"/>
            <a:ext cx="3602588" cy="399203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46C752F-9BAD-2075-3960-478C6B16B757}"/>
              </a:ext>
            </a:extLst>
          </p:cNvPr>
          <p:cNvSpPr txBox="1"/>
          <p:nvPr/>
        </p:nvSpPr>
        <p:spPr>
          <a:xfrm>
            <a:off x="960965" y="5099103"/>
            <a:ext cx="75544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tr-T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Kullanıcının şifresini girdiği, anlık analiz sonuçlarını görebildiği ana ekrandır. Sağ altta anlık parola gücünü gösteren çubuk, sol altta ise karşılanan gereksinimlerin listesi yer almaktadır.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9BF6EB4-1CF5-E2AA-24E7-72FF8B4D9219}"/>
              </a:ext>
            </a:extLst>
          </p:cNvPr>
          <p:cNvSpPr txBox="1"/>
          <p:nvPr/>
        </p:nvSpPr>
        <p:spPr>
          <a:xfrm>
            <a:off x="960965" y="10526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 Sayfa Görünümü açık ve koyu modda:</a:t>
            </a:r>
            <a:r>
              <a:rPr lang="tr-T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66450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Parola Güç Seviyeleri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Zayıf</a:t>
            </a:r>
            <a:r>
              <a:rPr sz="3200" dirty="0"/>
              <a:t> (</a:t>
            </a:r>
            <a:r>
              <a:rPr sz="3200" dirty="0" err="1"/>
              <a:t>Kırmızı</a:t>
            </a:r>
            <a:r>
              <a:rPr sz="3200" dirty="0"/>
              <a:t>): </a:t>
            </a:r>
            <a:r>
              <a:rPr sz="3200" dirty="0" err="1"/>
              <a:t>Eksik</a:t>
            </a:r>
            <a:r>
              <a:rPr sz="3200" dirty="0"/>
              <a:t> </a:t>
            </a:r>
            <a:r>
              <a:rPr sz="3200" dirty="0" err="1"/>
              <a:t>kriterler</a:t>
            </a:r>
            <a:endParaRPr sz="3200" dirty="0"/>
          </a:p>
          <a:p>
            <a:r>
              <a:rPr sz="3200" dirty="0"/>
              <a:t>Orta (</a:t>
            </a:r>
            <a:r>
              <a:rPr sz="3200" dirty="0" err="1"/>
              <a:t>Turuncu</a:t>
            </a:r>
            <a:r>
              <a:rPr sz="3200" dirty="0"/>
              <a:t>): </a:t>
            </a:r>
            <a:r>
              <a:rPr sz="3200" dirty="0" err="1"/>
              <a:t>Kısmen</a:t>
            </a:r>
            <a:r>
              <a:rPr sz="3200" dirty="0"/>
              <a:t> </a:t>
            </a:r>
            <a:r>
              <a:rPr sz="3200" dirty="0" err="1"/>
              <a:t>yeterli</a:t>
            </a:r>
            <a:endParaRPr sz="3200" dirty="0"/>
          </a:p>
          <a:p>
            <a:r>
              <a:rPr sz="3200" dirty="0"/>
              <a:t>Güçlü (Yeşil): </a:t>
            </a:r>
            <a:r>
              <a:rPr sz="3200" dirty="0" err="1"/>
              <a:t>Tüm</a:t>
            </a:r>
            <a:r>
              <a:rPr sz="3200" dirty="0"/>
              <a:t> </a:t>
            </a:r>
            <a:r>
              <a:rPr sz="3200" dirty="0" err="1"/>
              <a:t>kriterler</a:t>
            </a:r>
            <a:r>
              <a:rPr sz="3200" dirty="0"/>
              <a:t> </a:t>
            </a:r>
            <a:r>
              <a:rPr sz="3200" dirty="0" err="1"/>
              <a:t>sağlanmış</a:t>
            </a:r>
            <a:endParaRPr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0671763-B286-8FA8-CF5A-4036BF2FE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91" y="916724"/>
            <a:ext cx="3162217" cy="37145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61B786A-DFC8-776E-78A0-F192FE3B80C7}"/>
              </a:ext>
            </a:extLst>
          </p:cNvPr>
          <p:cNvSpPr txBox="1"/>
          <p:nvPr/>
        </p:nvSpPr>
        <p:spPr>
          <a:xfrm>
            <a:off x="1151466" y="4818503"/>
            <a:ext cx="7103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tr-T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Giriş yapılan parolanın yetersiz olduğu bir senaryoyu göstermektedir. Güç çubuğu kırmızı renkte görünür ve gereksinimlerin çoğu sağlanmamıştır.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C326421-FF61-7436-F3E9-D29A90E0A4D7}"/>
              </a:ext>
            </a:extLst>
          </p:cNvPr>
          <p:cNvSpPr txBox="1"/>
          <p:nvPr/>
        </p:nvSpPr>
        <p:spPr>
          <a:xfrm>
            <a:off x="1151466" y="3397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tr-T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Zayıf Parola Durumu:</a:t>
            </a:r>
            <a:endParaRPr lang="tr-TR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5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C7C222EC-7F18-DF64-A392-E39E7385C840}"/>
              </a:ext>
            </a:extLst>
          </p:cNvPr>
          <p:cNvSpPr txBox="1"/>
          <p:nvPr/>
        </p:nvSpPr>
        <p:spPr>
          <a:xfrm>
            <a:off x="694266" y="3402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tr-T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Orta Seviye Parola Durumu:</a:t>
            </a:r>
            <a:endParaRPr lang="tr-TR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FFA9841-3DF8-9910-8E9F-F58B96B27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724" y="905934"/>
            <a:ext cx="3253252" cy="35814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A4164D8-8503-7E19-A4F1-D13DD2F5AB94}"/>
              </a:ext>
            </a:extLst>
          </p:cNvPr>
          <p:cNvSpPr txBox="1"/>
          <p:nvPr/>
        </p:nvSpPr>
        <p:spPr>
          <a:xfrm>
            <a:off x="792724" y="4860836"/>
            <a:ext cx="76908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tr-T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Bazı gereksinimlerin karşılandığı, ancak parolanın hala güvenlik açısından yeterli olmadığı bir durumu temsil eder. Güç çubuğu turuncu renge döner.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09165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Mav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Kırpma</Template>
  <TotalTime>63</TotalTime>
  <Words>305</Words>
  <Application>Microsoft Office PowerPoint</Application>
  <PresentationFormat>Ekran Gösterisi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Calibri</vt:lpstr>
      <vt:lpstr>Franklin Gothic Book</vt:lpstr>
      <vt:lpstr>Times New Roman</vt:lpstr>
      <vt:lpstr>Kırpma</vt:lpstr>
      <vt:lpstr>Parola Güçlülük Kontrolü</vt:lpstr>
      <vt:lpstr>Amaç</vt:lpstr>
      <vt:lpstr>Kullanılan Teknolojiler</vt:lpstr>
      <vt:lpstr>Uygulamanın Özellikleri</vt:lpstr>
      <vt:lpstr>Uygulama Arayüzü</vt:lpstr>
      <vt:lpstr>PowerPoint Sunusu</vt:lpstr>
      <vt:lpstr>Parola Güç Seviyeleri</vt:lpstr>
      <vt:lpstr>PowerPoint Sunusu</vt:lpstr>
      <vt:lpstr>PowerPoint Sunusu</vt:lpstr>
      <vt:lpstr>PowerPoint Sunusu</vt:lpstr>
      <vt:lpstr>Karşılaşılan Zorluklar ve Çözümler</vt:lpstr>
      <vt:lpstr>Sonuç ve Gelecek Planlar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Yağmur Damla Kara</dc:creator>
  <cp:keywords/>
  <dc:description>generated using python-pptx</dc:description>
  <cp:lastModifiedBy>Alper Yıldırım</cp:lastModifiedBy>
  <cp:revision>7</cp:revision>
  <dcterms:created xsi:type="dcterms:W3CDTF">2013-01-27T09:14:16Z</dcterms:created>
  <dcterms:modified xsi:type="dcterms:W3CDTF">2025-05-22T12:33:36Z</dcterms:modified>
  <cp:category/>
</cp:coreProperties>
</file>